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16"/>
  </p:notesMasterIdLst>
  <p:sldIdLst>
    <p:sldId id="256" r:id="rId2"/>
    <p:sldId id="258" r:id="rId3"/>
    <p:sldId id="259" r:id="rId4"/>
    <p:sldId id="262" r:id="rId5"/>
    <p:sldId id="263" r:id="rId6"/>
    <p:sldId id="264" r:id="rId7"/>
    <p:sldId id="265" r:id="rId8"/>
    <p:sldId id="305" r:id="rId9"/>
    <p:sldId id="260" r:id="rId10"/>
    <p:sldId id="261" r:id="rId11"/>
    <p:sldId id="278" r:id="rId12"/>
    <p:sldId id="306" r:id="rId13"/>
    <p:sldId id="281" r:id="rId14"/>
    <p:sldId id="282" r:id="rId15"/>
  </p:sldIdLst>
  <p:sldSz cx="9144000" cy="5143500" type="screen16x9"/>
  <p:notesSz cx="6858000" cy="9144000"/>
  <p:embeddedFontLst>
    <p:embeddedFont>
      <p:font typeface="Convergence" panose="020B0604020202020204" charset="0"/>
      <p:regular r:id="rId17"/>
    </p:embeddedFont>
    <p:embeddedFont>
      <p:font typeface="Pontano Sans" panose="020B0604020202020204" charset="0"/>
      <p:regular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50D394E-F613-4F6A-84BF-6FD8AFBC3329}">
  <a:tblStyle styleId="{650D394E-F613-4F6A-84BF-6FD8AFBC332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10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smin ferjani" userId="d3e18f861dffa3eb" providerId="LiveId" clId="{491CCE3B-8585-4C23-8183-8348ED211072}"/>
    <pc:docChg chg="custSel addSld delSld modSld sldOrd">
      <pc:chgData name="yasmin ferjani" userId="d3e18f861dffa3eb" providerId="LiveId" clId="{491CCE3B-8585-4C23-8183-8348ED211072}" dt="2022-05-31T17:18:52.602" v="559" actId="20577"/>
      <pc:docMkLst>
        <pc:docMk/>
      </pc:docMkLst>
      <pc:sldChg chg="addSp delSp modSp mod">
        <pc:chgData name="yasmin ferjani" userId="d3e18f861dffa3eb" providerId="LiveId" clId="{491CCE3B-8585-4C23-8183-8348ED211072}" dt="2022-05-31T17:18:52.602" v="559" actId="20577"/>
        <pc:sldMkLst>
          <pc:docMk/>
          <pc:sldMk cId="0" sldId="256"/>
        </pc:sldMkLst>
        <pc:spChg chg="add mod">
          <ac:chgData name="yasmin ferjani" userId="d3e18f861dffa3eb" providerId="LiveId" clId="{491CCE3B-8585-4C23-8183-8348ED211072}" dt="2022-05-12T12:53:23.293" v="415" actId="1076"/>
          <ac:spMkLst>
            <pc:docMk/>
            <pc:sldMk cId="0" sldId="256"/>
            <ac:spMk id="2" creationId="{CB3B7743-657F-F45E-82B0-338F575FCDE5}"/>
          </ac:spMkLst>
        </pc:spChg>
        <pc:spChg chg="add mod">
          <ac:chgData name="yasmin ferjani" userId="d3e18f861dffa3eb" providerId="LiveId" clId="{491CCE3B-8585-4C23-8183-8348ED211072}" dt="2022-05-13T23:34:33.391" v="417" actId="1076"/>
          <ac:spMkLst>
            <pc:docMk/>
            <pc:sldMk cId="0" sldId="256"/>
            <ac:spMk id="4" creationId="{FEF04C15-63C9-438F-927A-F6F84D8A4C44}"/>
          </ac:spMkLst>
        </pc:spChg>
        <pc:spChg chg="mod">
          <ac:chgData name="yasmin ferjani" userId="d3e18f861dffa3eb" providerId="LiveId" clId="{491CCE3B-8585-4C23-8183-8348ED211072}" dt="2022-05-12T12:34:37.322" v="402" actId="1076"/>
          <ac:spMkLst>
            <pc:docMk/>
            <pc:sldMk cId="0" sldId="256"/>
            <ac:spMk id="897" creationId="{00000000-0000-0000-0000-000000000000}"/>
          </ac:spMkLst>
        </pc:spChg>
        <pc:spChg chg="mod">
          <ac:chgData name="yasmin ferjani" userId="d3e18f861dffa3eb" providerId="LiveId" clId="{491CCE3B-8585-4C23-8183-8348ED211072}" dt="2022-05-31T17:18:52.602" v="559" actId="20577"/>
          <ac:spMkLst>
            <pc:docMk/>
            <pc:sldMk cId="0" sldId="256"/>
            <ac:spMk id="898" creationId="{00000000-0000-0000-0000-000000000000}"/>
          </ac:spMkLst>
        </pc:spChg>
        <pc:picChg chg="add del mod modCrop">
          <ac:chgData name="yasmin ferjani" userId="d3e18f861dffa3eb" providerId="LiveId" clId="{491CCE3B-8585-4C23-8183-8348ED211072}" dt="2022-05-12T12:34:03.786" v="396" actId="478"/>
          <ac:picMkLst>
            <pc:docMk/>
            <pc:sldMk cId="0" sldId="256"/>
            <ac:picMk id="3" creationId="{BE7240C2-5C23-A168-A1B8-4E4260602645}"/>
          </ac:picMkLst>
        </pc:picChg>
        <pc:picChg chg="del mod">
          <ac:chgData name="yasmin ferjani" userId="d3e18f861dffa3eb" providerId="LiveId" clId="{491CCE3B-8585-4C23-8183-8348ED211072}" dt="2022-05-12T12:10:53.211" v="340" actId="478"/>
          <ac:picMkLst>
            <pc:docMk/>
            <pc:sldMk cId="0" sldId="256"/>
            <ac:picMk id="5" creationId="{B3660E75-A25E-6ECB-29DF-56F9B42B7911}"/>
          </ac:picMkLst>
        </pc:picChg>
        <pc:picChg chg="mod">
          <ac:chgData name="yasmin ferjani" userId="d3e18f861dffa3eb" providerId="LiveId" clId="{491CCE3B-8585-4C23-8183-8348ED211072}" dt="2022-05-12T12:53:02.667" v="413" actId="1076"/>
          <ac:picMkLst>
            <pc:docMk/>
            <pc:sldMk cId="0" sldId="256"/>
            <ac:picMk id="7" creationId="{1510652D-1F7A-5ABC-4B8A-43098F6C44B7}"/>
          </ac:picMkLst>
        </pc:picChg>
        <pc:picChg chg="add mod">
          <ac:chgData name="yasmin ferjani" userId="d3e18f861dffa3eb" providerId="LiveId" clId="{491CCE3B-8585-4C23-8183-8348ED211072}" dt="2022-05-12T12:53:06.425" v="414" actId="1076"/>
          <ac:picMkLst>
            <pc:docMk/>
            <pc:sldMk cId="0" sldId="256"/>
            <ac:picMk id="8" creationId="{7D859F50-A4CA-D4FF-FFF0-46984A6293E1}"/>
          </ac:picMkLst>
        </pc:picChg>
      </pc:sldChg>
      <pc:sldChg chg="addSp delSp modSp mod">
        <pc:chgData name="yasmin ferjani" userId="d3e18f861dffa3eb" providerId="LiveId" clId="{491CCE3B-8585-4C23-8183-8348ED211072}" dt="2022-05-12T12:27:37.195" v="359" actId="1076"/>
        <pc:sldMkLst>
          <pc:docMk/>
          <pc:sldMk cId="0" sldId="258"/>
        </pc:sldMkLst>
        <pc:spChg chg="add del mod">
          <ac:chgData name="yasmin ferjani" userId="d3e18f861dffa3eb" providerId="LiveId" clId="{491CCE3B-8585-4C23-8183-8348ED211072}" dt="2022-05-12T11:48:20.472" v="184" actId="478"/>
          <ac:spMkLst>
            <pc:docMk/>
            <pc:sldMk cId="0" sldId="258"/>
            <ac:spMk id="3" creationId="{51BC2792-7695-A363-8A3A-5137E5A2D3AC}"/>
          </ac:spMkLst>
        </pc:spChg>
        <pc:spChg chg="add del mod">
          <ac:chgData name="yasmin ferjani" userId="d3e18f861dffa3eb" providerId="LiveId" clId="{491CCE3B-8585-4C23-8183-8348ED211072}" dt="2022-05-12T11:48:15.437" v="183" actId="478"/>
          <ac:spMkLst>
            <pc:docMk/>
            <pc:sldMk cId="0" sldId="258"/>
            <ac:spMk id="5" creationId="{CD4FC161-86DA-3CA0-29D4-26A4B38D6D9B}"/>
          </ac:spMkLst>
        </pc:spChg>
        <pc:spChg chg="add mod">
          <ac:chgData name="yasmin ferjani" userId="d3e18f861dffa3eb" providerId="LiveId" clId="{491CCE3B-8585-4C23-8183-8348ED211072}" dt="2022-05-12T12:27:37.195" v="359" actId="1076"/>
          <ac:spMkLst>
            <pc:docMk/>
            <pc:sldMk cId="0" sldId="258"/>
            <ac:spMk id="19" creationId="{DBD007B9-BC01-5DAC-DFC1-F707390B33BF}"/>
          </ac:spMkLst>
        </pc:spChg>
        <pc:spChg chg="mod">
          <ac:chgData name="yasmin ferjani" userId="d3e18f861dffa3eb" providerId="LiveId" clId="{491CCE3B-8585-4C23-8183-8348ED211072}" dt="2022-05-12T11:47:35.957" v="173" actId="1076"/>
          <ac:spMkLst>
            <pc:docMk/>
            <pc:sldMk cId="0" sldId="258"/>
            <ac:spMk id="910" creationId="{00000000-0000-0000-0000-000000000000}"/>
          </ac:spMkLst>
        </pc:spChg>
        <pc:spChg chg="mod">
          <ac:chgData name="yasmin ferjani" userId="d3e18f861dffa3eb" providerId="LiveId" clId="{491CCE3B-8585-4C23-8183-8348ED211072}" dt="2022-05-12T11:59:09.184" v="257" actId="1076"/>
          <ac:spMkLst>
            <pc:docMk/>
            <pc:sldMk cId="0" sldId="258"/>
            <ac:spMk id="911" creationId="{00000000-0000-0000-0000-000000000000}"/>
          </ac:spMkLst>
        </pc:spChg>
        <pc:spChg chg="mod">
          <ac:chgData name="yasmin ferjani" userId="d3e18f861dffa3eb" providerId="LiveId" clId="{491CCE3B-8585-4C23-8183-8348ED211072}" dt="2022-05-12T11:47:40.800" v="174" actId="1076"/>
          <ac:spMkLst>
            <pc:docMk/>
            <pc:sldMk cId="0" sldId="258"/>
            <ac:spMk id="913" creationId="{00000000-0000-0000-0000-000000000000}"/>
          </ac:spMkLst>
        </pc:spChg>
        <pc:spChg chg="mod">
          <ac:chgData name="yasmin ferjani" userId="d3e18f861dffa3eb" providerId="LiveId" clId="{491CCE3B-8585-4C23-8183-8348ED211072}" dt="2022-05-12T12:21:06.038" v="352" actId="1076"/>
          <ac:spMkLst>
            <pc:docMk/>
            <pc:sldMk cId="0" sldId="258"/>
            <ac:spMk id="914" creationId="{00000000-0000-0000-0000-000000000000}"/>
          </ac:spMkLst>
        </pc:spChg>
        <pc:spChg chg="mod">
          <ac:chgData name="yasmin ferjani" userId="d3e18f861dffa3eb" providerId="LiveId" clId="{491CCE3B-8585-4C23-8183-8348ED211072}" dt="2022-05-12T12:20:51.584" v="349" actId="1076"/>
          <ac:spMkLst>
            <pc:docMk/>
            <pc:sldMk cId="0" sldId="258"/>
            <ac:spMk id="916" creationId="{00000000-0000-0000-0000-000000000000}"/>
          </ac:spMkLst>
        </pc:spChg>
        <pc:spChg chg="mod">
          <ac:chgData name="yasmin ferjani" userId="d3e18f861dffa3eb" providerId="LiveId" clId="{491CCE3B-8585-4C23-8183-8348ED211072}" dt="2022-05-12T12:08:19.106" v="335" actId="1076"/>
          <ac:spMkLst>
            <pc:docMk/>
            <pc:sldMk cId="0" sldId="258"/>
            <ac:spMk id="917" creationId="{00000000-0000-0000-0000-000000000000}"/>
          </ac:spMkLst>
        </pc:spChg>
        <pc:spChg chg="mod">
          <ac:chgData name="yasmin ferjani" userId="d3e18f861dffa3eb" providerId="LiveId" clId="{491CCE3B-8585-4C23-8183-8348ED211072}" dt="2022-05-12T12:07:01.768" v="328" actId="1076"/>
          <ac:spMkLst>
            <pc:docMk/>
            <pc:sldMk cId="0" sldId="258"/>
            <ac:spMk id="919" creationId="{00000000-0000-0000-0000-000000000000}"/>
          </ac:spMkLst>
        </pc:spChg>
        <pc:spChg chg="mod">
          <ac:chgData name="yasmin ferjani" userId="d3e18f861dffa3eb" providerId="LiveId" clId="{491CCE3B-8585-4C23-8183-8348ED211072}" dt="2022-05-12T12:21:02.217" v="351" actId="1076"/>
          <ac:spMkLst>
            <pc:docMk/>
            <pc:sldMk cId="0" sldId="258"/>
            <ac:spMk id="920" creationId="{00000000-0000-0000-0000-000000000000}"/>
          </ac:spMkLst>
        </pc:spChg>
        <pc:spChg chg="mod">
          <ac:chgData name="yasmin ferjani" userId="d3e18f861dffa3eb" providerId="LiveId" clId="{491CCE3B-8585-4C23-8183-8348ED211072}" dt="2022-05-12T12:20:56.383" v="350" actId="1076"/>
          <ac:spMkLst>
            <pc:docMk/>
            <pc:sldMk cId="0" sldId="258"/>
            <ac:spMk id="922" creationId="{00000000-0000-0000-0000-000000000000}"/>
          </ac:spMkLst>
        </pc:spChg>
        <pc:spChg chg="mod">
          <ac:chgData name="yasmin ferjani" userId="d3e18f861dffa3eb" providerId="LiveId" clId="{491CCE3B-8585-4C23-8183-8348ED211072}" dt="2022-05-12T12:08:04.827" v="332" actId="1076"/>
          <ac:spMkLst>
            <pc:docMk/>
            <pc:sldMk cId="0" sldId="258"/>
            <ac:spMk id="923" creationId="{00000000-0000-0000-0000-000000000000}"/>
          </ac:spMkLst>
        </pc:spChg>
        <pc:spChg chg="mod">
          <ac:chgData name="yasmin ferjani" userId="d3e18f861dffa3eb" providerId="LiveId" clId="{491CCE3B-8585-4C23-8183-8348ED211072}" dt="2022-05-12T12:07:04.766" v="329" actId="1076"/>
          <ac:spMkLst>
            <pc:docMk/>
            <pc:sldMk cId="0" sldId="258"/>
            <ac:spMk id="925" creationId="{00000000-0000-0000-0000-000000000000}"/>
          </ac:spMkLst>
        </pc:spChg>
        <pc:spChg chg="del mod">
          <ac:chgData name="yasmin ferjani" userId="d3e18f861dffa3eb" providerId="LiveId" clId="{491CCE3B-8585-4C23-8183-8348ED211072}" dt="2022-05-12T11:48:09.282" v="181" actId="478"/>
          <ac:spMkLst>
            <pc:docMk/>
            <pc:sldMk cId="0" sldId="258"/>
            <ac:spMk id="926" creationId="{00000000-0000-0000-0000-000000000000}"/>
          </ac:spMkLst>
        </pc:spChg>
        <pc:spChg chg="del">
          <ac:chgData name="yasmin ferjani" userId="d3e18f861dffa3eb" providerId="LiveId" clId="{491CCE3B-8585-4C23-8183-8348ED211072}" dt="2022-05-12T11:48:12.508" v="182" actId="478"/>
          <ac:spMkLst>
            <pc:docMk/>
            <pc:sldMk cId="0" sldId="258"/>
            <ac:spMk id="928" creationId="{00000000-0000-0000-0000-000000000000}"/>
          </ac:spMkLst>
        </pc:spChg>
      </pc:sldChg>
      <pc:sldChg chg="addSp modSp mod">
        <pc:chgData name="yasmin ferjani" userId="d3e18f861dffa3eb" providerId="LiveId" clId="{491CCE3B-8585-4C23-8183-8348ED211072}" dt="2022-05-12T12:27:52.425" v="361" actId="20577"/>
        <pc:sldMkLst>
          <pc:docMk/>
          <pc:sldMk cId="0" sldId="259"/>
        </pc:sldMkLst>
        <pc:spChg chg="add mod">
          <ac:chgData name="yasmin ferjani" userId="d3e18f861dffa3eb" providerId="LiveId" clId="{491CCE3B-8585-4C23-8183-8348ED211072}" dt="2022-05-12T12:27:52.425" v="361" actId="20577"/>
          <ac:spMkLst>
            <pc:docMk/>
            <pc:sldMk cId="0" sldId="259"/>
            <ac:spMk id="5" creationId="{C5347396-37D3-15A2-1988-36FFE8F35AB2}"/>
          </ac:spMkLst>
        </pc:spChg>
      </pc:sldChg>
      <pc:sldChg chg="addSp modSp mod">
        <pc:chgData name="yasmin ferjani" userId="d3e18f861dffa3eb" providerId="LiveId" clId="{491CCE3B-8585-4C23-8183-8348ED211072}" dt="2022-05-31T17:17:42.184" v="549" actId="1076"/>
        <pc:sldMkLst>
          <pc:docMk/>
          <pc:sldMk cId="0" sldId="260"/>
        </pc:sldMkLst>
        <pc:spChg chg="add mod">
          <ac:chgData name="yasmin ferjani" userId="d3e18f861dffa3eb" providerId="LiveId" clId="{491CCE3B-8585-4C23-8183-8348ED211072}" dt="2022-05-12T12:28:50.170" v="373" actId="20577"/>
          <ac:spMkLst>
            <pc:docMk/>
            <pc:sldMk cId="0" sldId="260"/>
            <ac:spMk id="6" creationId="{629ECFA9-B669-193B-71D9-826676A23C6E}"/>
          </ac:spMkLst>
        </pc:spChg>
        <pc:spChg chg="mod">
          <ac:chgData name="yasmin ferjani" userId="d3e18f861dffa3eb" providerId="LiveId" clId="{491CCE3B-8585-4C23-8183-8348ED211072}" dt="2022-05-31T17:17:04.329" v="544" actId="122"/>
          <ac:spMkLst>
            <pc:docMk/>
            <pc:sldMk cId="0" sldId="260"/>
            <ac:spMk id="15" creationId="{AAD0BA6D-C0DE-B303-980B-F0BE8B21101B}"/>
          </ac:spMkLst>
        </pc:spChg>
        <pc:spChg chg="mod">
          <ac:chgData name="yasmin ferjani" userId="d3e18f861dffa3eb" providerId="LiveId" clId="{491CCE3B-8585-4C23-8183-8348ED211072}" dt="2022-05-31T17:17:16.180" v="547" actId="14100"/>
          <ac:spMkLst>
            <pc:docMk/>
            <pc:sldMk cId="0" sldId="260"/>
            <ac:spMk id="17" creationId="{946C44E1-05CF-59A3-6C18-61C1420C4F59}"/>
          </ac:spMkLst>
        </pc:spChg>
        <pc:picChg chg="mod">
          <ac:chgData name="yasmin ferjani" userId="d3e18f861dffa3eb" providerId="LiveId" clId="{491CCE3B-8585-4C23-8183-8348ED211072}" dt="2022-05-31T17:17:42.184" v="549" actId="1076"/>
          <ac:picMkLst>
            <pc:docMk/>
            <pc:sldMk cId="0" sldId="260"/>
            <ac:picMk id="3" creationId="{61FD49ED-17D3-CB82-81F6-BBE67D0DCAE5}"/>
          </ac:picMkLst>
        </pc:picChg>
      </pc:sldChg>
      <pc:sldChg chg="addSp modSp mod">
        <pc:chgData name="yasmin ferjani" userId="d3e18f861dffa3eb" providerId="LiveId" clId="{491CCE3B-8585-4C23-8183-8348ED211072}" dt="2022-05-12T12:47:37.841" v="406" actId="1076"/>
        <pc:sldMkLst>
          <pc:docMk/>
          <pc:sldMk cId="0" sldId="261"/>
        </pc:sldMkLst>
        <pc:spChg chg="add mod">
          <ac:chgData name="yasmin ferjani" userId="d3e18f861dffa3eb" providerId="LiveId" clId="{491CCE3B-8585-4C23-8183-8348ED211072}" dt="2022-05-12T12:47:37.841" v="406" actId="1076"/>
          <ac:spMkLst>
            <pc:docMk/>
            <pc:sldMk cId="0" sldId="261"/>
            <ac:spMk id="5" creationId="{00196464-FAE9-F4B3-A902-D8F2183F4687}"/>
          </ac:spMkLst>
        </pc:spChg>
      </pc:sldChg>
      <pc:sldChg chg="addSp modSp mod ord">
        <pc:chgData name="yasmin ferjani" userId="d3e18f861dffa3eb" providerId="LiveId" clId="{491CCE3B-8585-4C23-8183-8348ED211072}" dt="2022-05-12T12:28:01.320" v="363" actId="20577"/>
        <pc:sldMkLst>
          <pc:docMk/>
          <pc:sldMk cId="0" sldId="262"/>
        </pc:sldMkLst>
        <pc:spChg chg="add mod">
          <ac:chgData name="yasmin ferjani" userId="d3e18f861dffa3eb" providerId="LiveId" clId="{491CCE3B-8585-4C23-8183-8348ED211072}" dt="2022-05-12T12:28:01.320" v="363" actId="20577"/>
          <ac:spMkLst>
            <pc:docMk/>
            <pc:sldMk cId="0" sldId="262"/>
            <ac:spMk id="5" creationId="{625A82A0-704E-8B57-7F99-8D615B4D1EA9}"/>
          </ac:spMkLst>
        </pc:spChg>
      </pc:sldChg>
      <pc:sldChg chg="addSp modSp mod ord">
        <pc:chgData name="yasmin ferjani" userId="d3e18f861dffa3eb" providerId="LiveId" clId="{491CCE3B-8585-4C23-8183-8348ED211072}" dt="2022-05-12T12:28:10.136" v="365" actId="20577"/>
        <pc:sldMkLst>
          <pc:docMk/>
          <pc:sldMk cId="0" sldId="263"/>
        </pc:sldMkLst>
        <pc:spChg chg="add mod">
          <ac:chgData name="yasmin ferjani" userId="d3e18f861dffa3eb" providerId="LiveId" clId="{491CCE3B-8585-4C23-8183-8348ED211072}" dt="2022-05-12T12:28:10.136" v="365" actId="20577"/>
          <ac:spMkLst>
            <pc:docMk/>
            <pc:sldMk cId="0" sldId="263"/>
            <ac:spMk id="5" creationId="{9C64C968-DA99-EF24-AC40-3E9499CB7816}"/>
          </ac:spMkLst>
        </pc:spChg>
      </pc:sldChg>
      <pc:sldChg chg="addSp modSp mod ord">
        <pc:chgData name="yasmin ferjani" userId="d3e18f861dffa3eb" providerId="LiveId" clId="{491CCE3B-8585-4C23-8183-8348ED211072}" dt="2022-05-12T12:36:57.709" v="404"/>
        <pc:sldMkLst>
          <pc:docMk/>
          <pc:sldMk cId="0" sldId="264"/>
        </pc:sldMkLst>
        <pc:spChg chg="add mod">
          <ac:chgData name="yasmin ferjani" userId="d3e18f861dffa3eb" providerId="LiveId" clId="{491CCE3B-8585-4C23-8183-8348ED211072}" dt="2022-05-12T12:28:22.728" v="367" actId="20577"/>
          <ac:spMkLst>
            <pc:docMk/>
            <pc:sldMk cId="0" sldId="264"/>
            <ac:spMk id="4" creationId="{966FB2E9-7B85-DACB-4D9F-AD2F1AA2C4B9}"/>
          </ac:spMkLst>
        </pc:spChg>
        <pc:spChg chg="mod">
          <ac:chgData name="yasmin ferjani" userId="d3e18f861dffa3eb" providerId="LiveId" clId="{491CCE3B-8585-4C23-8183-8348ED211072}" dt="2022-05-12T12:36:57.709" v="404"/>
          <ac:spMkLst>
            <pc:docMk/>
            <pc:sldMk cId="0" sldId="264"/>
            <ac:spMk id="1076" creationId="{00000000-0000-0000-0000-000000000000}"/>
          </ac:spMkLst>
        </pc:spChg>
      </pc:sldChg>
      <pc:sldChg chg="addSp modSp mod ord">
        <pc:chgData name="yasmin ferjani" userId="d3e18f861dffa3eb" providerId="LiveId" clId="{491CCE3B-8585-4C23-8183-8348ED211072}" dt="2022-05-31T16:52:26.056" v="443" actId="5793"/>
        <pc:sldMkLst>
          <pc:docMk/>
          <pc:sldMk cId="0" sldId="265"/>
        </pc:sldMkLst>
        <pc:spChg chg="mod">
          <ac:chgData name="yasmin ferjani" userId="d3e18f861dffa3eb" providerId="LiveId" clId="{491CCE3B-8585-4C23-8183-8348ED211072}" dt="2022-05-31T16:52:26.056" v="443" actId="5793"/>
          <ac:spMkLst>
            <pc:docMk/>
            <pc:sldMk cId="0" sldId="265"/>
            <ac:spMk id="3" creationId="{B84B8901-3D17-E9B9-C448-9E39F7BC41BC}"/>
          </ac:spMkLst>
        </pc:spChg>
        <pc:spChg chg="add mod">
          <ac:chgData name="yasmin ferjani" userId="d3e18f861dffa3eb" providerId="LiveId" clId="{491CCE3B-8585-4C23-8183-8348ED211072}" dt="2022-05-12T12:28:31.398" v="369" actId="20577"/>
          <ac:spMkLst>
            <pc:docMk/>
            <pc:sldMk cId="0" sldId="265"/>
            <ac:spMk id="8" creationId="{D74BC8B9-3D5D-72EA-30E2-2C5F62600679}"/>
          </ac:spMkLst>
        </pc:spChg>
      </pc:sldChg>
      <pc:sldChg chg="addSp delSp modSp mod modClrScheme chgLayout">
        <pc:chgData name="yasmin ferjani" userId="d3e18f861dffa3eb" providerId="LiveId" clId="{491CCE3B-8585-4C23-8183-8348ED211072}" dt="2022-05-31T17:16:07.679" v="539" actId="1076"/>
        <pc:sldMkLst>
          <pc:docMk/>
          <pc:sldMk cId="0" sldId="278"/>
        </pc:sldMkLst>
        <pc:spChg chg="add mod ord">
          <ac:chgData name="yasmin ferjani" userId="d3e18f861dffa3eb" providerId="LiveId" clId="{491CCE3B-8585-4C23-8183-8348ED211072}" dt="2022-05-31T17:10:49.875" v="500" actId="166"/>
          <ac:spMkLst>
            <pc:docMk/>
            <pc:sldMk cId="0" sldId="278"/>
            <ac:spMk id="5" creationId="{5B1C487F-9649-9C87-5C65-1AE5C313EA74}"/>
          </ac:spMkLst>
        </pc:spChg>
        <pc:spChg chg="add del mod ord">
          <ac:chgData name="yasmin ferjani" userId="d3e18f861dffa3eb" providerId="LiveId" clId="{491CCE3B-8585-4C23-8183-8348ED211072}" dt="2022-05-31T17:11:27.374" v="506" actId="478"/>
          <ac:spMkLst>
            <pc:docMk/>
            <pc:sldMk cId="0" sldId="278"/>
            <ac:spMk id="7" creationId="{E72184EF-782D-F68C-24A3-8AB543656E93}"/>
          </ac:spMkLst>
        </pc:spChg>
        <pc:spChg chg="add mod ord">
          <ac:chgData name="yasmin ferjani" userId="d3e18f861dffa3eb" providerId="LiveId" clId="{491CCE3B-8585-4C23-8183-8348ED211072}" dt="2022-05-31T17:11:51.630" v="511" actId="167"/>
          <ac:spMkLst>
            <pc:docMk/>
            <pc:sldMk cId="0" sldId="278"/>
            <ac:spMk id="8" creationId="{DB85448D-7B9D-5A93-174C-BF7F995F0104}"/>
          </ac:spMkLst>
        </pc:spChg>
        <pc:spChg chg="mod ord">
          <ac:chgData name="yasmin ferjani" userId="d3e18f861dffa3eb" providerId="LiveId" clId="{491CCE3B-8585-4C23-8183-8348ED211072}" dt="2022-05-31T17:10:13.423" v="494" actId="1076"/>
          <ac:spMkLst>
            <pc:docMk/>
            <pc:sldMk cId="0" sldId="278"/>
            <ac:spMk id="1383" creationId="{00000000-0000-0000-0000-000000000000}"/>
          </ac:spMkLst>
        </pc:spChg>
        <pc:spChg chg="mod ord">
          <ac:chgData name="yasmin ferjani" userId="d3e18f861dffa3eb" providerId="LiveId" clId="{491CCE3B-8585-4C23-8183-8348ED211072}" dt="2022-05-31T17:10:09.300" v="493" actId="1076"/>
          <ac:spMkLst>
            <pc:docMk/>
            <pc:sldMk cId="0" sldId="278"/>
            <ac:spMk id="1384" creationId="{00000000-0000-0000-0000-000000000000}"/>
          </ac:spMkLst>
        </pc:spChg>
        <pc:spChg chg="del mod">
          <ac:chgData name="yasmin ferjani" userId="d3e18f861dffa3eb" providerId="LiveId" clId="{491CCE3B-8585-4C23-8183-8348ED211072}" dt="2022-05-31T17:11:25.609" v="505" actId="478"/>
          <ac:spMkLst>
            <pc:docMk/>
            <pc:sldMk cId="0" sldId="278"/>
            <ac:spMk id="1386" creationId="{00000000-0000-0000-0000-000000000000}"/>
          </ac:spMkLst>
        </pc:spChg>
        <pc:picChg chg="add del mod">
          <ac:chgData name="yasmin ferjani" userId="d3e18f861dffa3eb" providerId="LiveId" clId="{491CCE3B-8585-4C23-8183-8348ED211072}" dt="2022-05-31T17:05:59.687" v="474" actId="478"/>
          <ac:picMkLst>
            <pc:docMk/>
            <pc:sldMk cId="0" sldId="278"/>
            <ac:picMk id="3" creationId="{1BF84E00-AAFC-E341-BB49-FF52B1913211}"/>
          </ac:picMkLst>
        </pc:picChg>
        <pc:picChg chg="add mod ord modCrop">
          <ac:chgData name="yasmin ferjani" userId="d3e18f861dffa3eb" providerId="LiveId" clId="{491CCE3B-8585-4C23-8183-8348ED211072}" dt="2022-05-31T17:16:07.679" v="539" actId="1076"/>
          <ac:picMkLst>
            <pc:docMk/>
            <pc:sldMk cId="0" sldId="278"/>
            <ac:picMk id="6" creationId="{4C29CB43-B9D5-DB75-B222-74ADA56FBBDD}"/>
          </ac:picMkLst>
        </pc:picChg>
      </pc:sldChg>
      <pc:sldChg chg="addSp modSp mod">
        <pc:chgData name="yasmin ferjani" userId="d3e18f861dffa3eb" providerId="LiveId" clId="{491CCE3B-8585-4C23-8183-8348ED211072}" dt="2022-05-31T16:55:41.775" v="461" actId="20577"/>
        <pc:sldMkLst>
          <pc:docMk/>
          <pc:sldMk cId="0" sldId="281"/>
        </pc:sldMkLst>
        <pc:spChg chg="add mod">
          <ac:chgData name="yasmin ferjani" userId="d3e18f861dffa3eb" providerId="LiveId" clId="{491CCE3B-8585-4C23-8183-8348ED211072}" dt="2022-05-31T16:55:41.775" v="461" actId="20577"/>
          <ac:spMkLst>
            <pc:docMk/>
            <pc:sldMk cId="0" sldId="281"/>
            <ac:spMk id="4" creationId="{7814A0B7-7E3D-2FB5-D117-4E872E3B79D6}"/>
          </ac:spMkLst>
        </pc:spChg>
        <pc:spChg chg="mod">
          <ac:chgData name="yasmin ferjani" userId="d3e18f861dffa3eb" providerId="LiveId" clId="{491CCE3B-8585-4C23-8183-8348ED211072}" dt="2022-05-12T11:50:49.182" v="193" actId="1076"/>
          <ac:spMkLst>
            <pc:docMk/>
            <pc:sldMk cId="0" sldId="281"/>
            <ac:spMk id="1421" creationId="{00000000-0000-0000-0000-000000000000}"/>
          </ac:spMkLst>
        </pc:spChg>
        <pc:spChg chg="mod">
          <ac:chgData name="yasmin ferjani" userId="d3e18f861dffa3eb" providerId="LiveId" clId="{491CCE3B-8585-4C23-8183-8348ED211072}" dt="2022-05-12T12:02:05.935" v="296" actId="1076"/>
          <ac:spMkLst>
            <pc:docMk/>
            <pc:sldMk cId="0" sldId="281"/>
            <ac:spMk id="1422" creationId="{00000000-0000-0000-0000-000000000000}"/>
          </ac:spMkLst>
        </pc:spChg>
      </pc:sldChg>
      <pc:sldChg chg="addSp modSp mod">
        <pc:chgData name="yasmin ferjani" userId="d3e18f861dffa3eb" providerId="LiveId" clId="{491CCE3B-8585-4C23-8183-8348ED211072}" dt="2022-05-31T16:55:51.641" v="462" actId="20577"/>
        <pc:sldMkLst>
          <pc:docMk/>
          <pc:sldMk cId="0" sldId="282"/>
        </pc:sldMkLst>
        <pc:spChg chg="add mod">
          <ac:chgData name="yasmin ferjani" userId="d3e18f861dffa3eb" providerId="LiveId" clId="{491CCE3B-8585-4C23-8183-8348ED211072}" dt="2022-05-12T12:02:34.287" v="301" actId="208"/>
          <ac:spMkLst>
            <pc:docMk/>
            <pc:sldMk cId="0" sldId="282"/>
            <ac:spMk id="2" creationId="{A691E09C-91E5-3342-644E-EFF0D8C99658}"/>
          </ac:spMkLst>
        </pc:spChg>
        <pc:spChg chg="add mod">
          <ac:chgData name="yasmin ferjani" userId="d3e18f861dffa3eb" providerId="LiveId" clId="{491CCE3B-8585-4C23-8183-8348ED211072}" dt="2022-05-31T16:55:51.641" v="462" actId="20577"/>
          <ac:spMkLst>
            <pc:docMk/>
            <pc:sldMk cId="0" sldId="282"/>
            <ac:spMk id="4" creationId="{359FAB35-3FB4-C2E9-BD95-1E65AD7A6529}"/>
          </ac:spMkLst>
        </pc:spChg>
      </pc:sldChg>
      <pc:sldChg chg="delSp modSp del mod">
        <pc:chgData name="yasmin ferjani" userId="d3e18f861dffa3eb" providerId="LiveId" clId="{491CCE3B-8585-4C23-8183-8348ED211072}" dt="2022-05-12T12:02:11.268" v="297" actId="2696"/>
        <pc:sldMkLst>
          <pc:docMk/>
          <pc:sldMk cId="4133521654" sldId="304"/>
        </pc:sldMkLst>
        <pc:spChg chg="del mod">
          <ac:chgData name="yasmin ferjani" userId="d3e18f861dffa3eb" providerId="LiveId" clId="{491CCE3B-8585-4C23-8183-8348ED211072}" dt="2022-05-12T12:01:41.876" v="290"/>
          <ac:spMkLst>
            <pc:docMk/>
            <pc:sldMk cId="4133521654" sldId="304"/>
            <ac:spMk id="3" creationId="{7C608939-F0DB-C7D6-722F-9AB8BB050D56}"/>
          </ac:spMkLst>
        </pc:spChg>
      </pc:sldChg>
      <pc:sldChg chg="addSp modSp mod ord">
        <pc:chgData name="yasmin ferjani" userId="d3e18f861dffa3eb" providerId="LiveId" clId="{491CCE3B-8585-4C23-8183-8348ED211072}" dt="2022-05-31T16:52:14.022" v="434" actId="5793"/>
        <pc:sldMkLst>
          <pc:docMk/>
          <pc:sldMk cId="3251685066" sldId="305"/>
        </pc:sldMkLst>
        <pc:spChg chg="mod">
          <ac:chgData name="yasmin ferjani" userId="d3e18f861dffa3eb" providerId="LiveId" clId="{491CCE3B-8585-4C23-8183-8348ED211072}" dt="2022-05-31T16:52:14.022" v="434" actId="5793"/>
          <ac:spMkLst>
            <pc:docMk/>
            <pc:sldMk cId="3251685066" sldId="305"/>
            <ac:spMk id="3" creationId="{EA4E355E-4075-0ED1-6730-FB144F8D0104}"/>
          </ac:spMkLst>
        </pc:spChg>
        <pc:spChg chg="add mod">
          <ac:chgData name="yasmin ferjani" userId="d3e18f861dffa3eb" providerId="LiveId" clId="{491CCE3B-8585-4C23-8183-8348ED211072}" dt="2022-05-12T12:28:41.931" v="371" actId="20577"/>
          <ac:spMkLst>
            <pc:docMk/>
            <pc:sldMk cId="3251685066" sldId="305"/>
            <ac:spMk id="5" creationId="{AFF441AF-DC91-1714-C555-39F3A1F8FF61}"/>
          </ac:spMkLst>
        </pc:spChg>
      </pc:sldChg>
      <pc:sldChg chg="addSp modSp new mod">
        <pc:chgData name="yasmin ferjani" userId="d3e18f861dffa3eb" providerId="LiveId" clId="{491CCE3B-8585-4C23-8183-8348ED211072}" dt="2022-05-31T17:15:18.854" v="532" actId="1076"/>
        <pc:sldMkLst>
          <pc:docMk/>
          <pc:sldMk cId="3896520865" sldId="306"/>
        </pc:sldMkLst>
        <pc:spChg chg="mod">
          <ac:chgData name="yasmin ferjani" userId="d3e18f861dffa3eb" providerId="LiveId" clId="{491CCE3B-8585-4C23-8183-8348ED211072}" dt="2022-05-31T17:15:18.854" v="532" actId="1076"/>
          <ac:spMkLst>
            <pc:docMk/>
            <pc:sldMk cId="3896520865" sldId="306"/>
            <ac:spMk id="2" creationId="{83030B7B-8355-4646-6D63-91BF613FFBC3}"/>
          </ac:spMkLst>
        </pc:spChg>
        <pc:spChg chg="mod">
          <ac:chgData name="yasmin ferjani" userId="d3e18f861dffa3eb" providerId="LiveId" clId="{491CCE3B-8585-4C23-8183-8348ED211072}" dt="2022-05-31T17:14:30.895" v="529" actId="1076"/>
          <ac:spMkLst>
            <pc:docMk/>
            <pc:sldMk cId="3896520865" sldId="306"/>
            <ac:spMk id="3" creationId="{5778214F-3F46-5376-3238-DE16952CE458}"/>
          </ac:spMkLst>
        </pc:spChg>
        <pc:spChg chg="add mod">
          <ac:chgData name="yasmin ferjani" userId="d3e18f861dffa3eb" providerId="LiveId" clId="{491CCE3B-8585-4C23-8183-8348ED211072}" dt="2022-05-31T16:55:35.074" v="460"/>
          <ac:spMkLst>
            <pc:docMk/>
            <pc:sldMk cId="3896520865" sldId="306"/>
            <ac:spMk id="4" creationId="{D90E1EE4-DBBC-AADE-AB57-634A0BC4442A}"/>
          </ac:spMkLst>
        </pc:spChg>
        <pc:picChg chg="add mod modCrop">
          <ac:chgData name="yasmin ferjani" userId="d3e18f861dffa3eb" providerId="LiveId" clId="{491CCE3B-8585-4C23-8183-8348ED211072}" dt="2022-05-31T17:14:32.960" v="530" actId="1076"/>
          <ac:picMkLst>
            <pc:docMk/>
            <pc:sldMk cId="3896520865" sldId="306"/>
            <ac:picMk id="6" creationId="{A60703AE-73CB-3FA2-7FE7-F58FBBBF60C2}"/>
          </ac:picMkLst>
        </pc:picChg>
      </pc:sldChg>
    </pc:docChg>
  </pc:docChgLst>
  <pc:docChgLst>
    <pc:chgData name="yasmin ferjani" userId="d3e18f861dffa3eb" providerId="LiveId" clId="{CEC01A05-3592-4E51-9582-1400FDA3B765}"/>
    <pc:docChg chg="modSld">
      <pc:chgData name="yasmin ferjani" userId="d3e18f861dffa3eb" providerId="LiveId" clId="{CEC01A05-3592-4E51-9582-1400FDA3B765}" dt="2022-05-31T20:19:34.581" v="7" actId="20577"/>
      <pc:docMkLst>
        <pc:docMk/>
      </pc:docMkLst>
      <pc:sldChg chg="modSp mod modNotesTx">
        <pc:chgData name="yasmin ferjani" userId="d3e18f861dffa3eb" providerId="LiveId" clId="{CEC01A05-3592-4E51-9582-1400FDA3B765}" dt="2022-05-31T20:19:34.581" v="7" actId="20577"/>
        <pc:sldMkLst>
          <pc:docMk/>
          <pc:sldMk cId="0" sldId="262"/>
        </pc:sldMkLst>
        <pc:spChg chg="mod">
          <ac:chgData name="yasmin ferjani" userId="d3e18f861dffa3eb" providerId="LiveId" clId="{CEC01A05-3592-4E51-9582-1400FDA3B765}" dt="2022-05-31T20:18:44.954" v="5" actId="20577"/>
          <ac:spMkLst>
            <pc:docMk/>
            <pc:sldMk cId="0" sldId="262"/>
            <ac:spMk id="1013" creationId="{00000000-0000-0000-0000-000000000000}"/>
          </ac:spMkLst>
        </pc:spChg>
      </pc:sldChg>
      <pc:sldChg chg="modSp mod">
        <pc:chgData name="yasmin ferjani" userId="d3e18f861dffa3eb" providerId="LiveId" clId="{CEC01A05-3592-4E51-9582-1400FDA3B765}" dt="2022-05-31T17:53:15.201" v="1" actId="14100"/>
        <pc:sldMkLst>
          <pc:docMk/>
          <pc:sldMk cId="0" sldId="281"/>
        </pc:sldMkLst>
        <pc:spChg chg="mod">
          <ac:chgData name="yasmin ferjani" userId="d3e18f861dffa3eb" providerId="LiveId" clId="{CEC01A05-3592-4E51-9582-1400FDA3B765}" dt="2022-05-31T17:53:15.201" v="1" actId="14100"/>
          <ac:spMkLst>
            <pc:docMk/>
            <pc:sldMk cId="0" sldId="281"/>
            <ac:spMk id="142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Google Shape;89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5" name="Google Shape;89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0" name="Google Shape;1380;ga270a94e02_0_3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1" name="Google Shape;1381;ga270a94e02_0_3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8" name="Google Shape;1418;ga270a94e02_0_3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9" name="Google Shape;1419;ga270a94e02_0_3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a270a94e02_0_3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a270a94e02_0_3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ga9af2b6801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8" name="Google Shape;908;ga9af2b6801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Google Shape;931;ga9af2b6801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2" name="Google Shape;932;ga9af2b6801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Google Shape;998;ga1694474b2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9" name="Google Shape;999;ga1694474b2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Many factors can contribute to excess weight gain including: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It can be difficult to make healthy food choices and get enough physical activity if these conditions don’t support health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gac77cb3ea0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2" name="Google Shape;1022;gac77cb3ea0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Google Shape;1052;ga24fd519dd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3" name="Google Shape;1053;ga24fd519dd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a24fd519dd_0_154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a24fd519dd_0_154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Google Shape;939;ga9e162b32b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0" name="Google Shape;940;ga9e162b32b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" name="Google Shape;960;ga1694474b2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1" name="Google Shape;961;ga1694474b2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?utm_source=slidesgo_template&amp;utm_medium=referral-link&amp;utm_campaign=s%20g_resources&amp;utm_content=flaticon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www.freepik.com/?utm_source=slidesgo_template&amp;utm_medium=referral-link&amp;utm_campaign=s%20g_resources&amp;utm_content=freepik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0" y="0"/>
            <a:ext cx="9144225" cy="5143500"/>
            <a:chOff x="0" y="0"/>
            <a:chExt cx="9144225" cy="5143500"/>
          </a:xfrm>
        </p:grpSpPr>
        <p:sp>
          <p:nvSpPr>
            <p:cNvPr id="10" name="Google Shape;10;p2"/>
            <p:cNvSpPr/>
            <p:nvPr/>
          </p:nvSpPr>
          <p:spPr>
            <a:xfrm>
              <a:off x="0" y="2465603"/>
              <a:ext cx="4348633" cy="2677891"/>
            </a:xfrm>
            <a:custGeom>
              <a:avLst/>
              <a:gdLst/>
              <a:ahLst/>
              <a:cxnLst/>
              <a:rect l="l" t="t" r="r" b="b"/>
              <a:pathLst>
                <a:path w="158449" h="97573" extrusionOk="0">
                  <a:moveTo>
                    <a:pt x="0" y="1"/>
                  </a:moveTo>
                  <a:lnTo>
                    <a:pt x="0" y="97572"/>
                  </a:lnTo>
                  <a:lnTo>
                    <a:pt x="158449" y="97572"/>
                  </a:lnTo>
                  <a:lnTo>
                    <a:pt x="154936" y="95619"/>
                  </a:lnTo>
                  <a:cubicBezTo>
                    <a:pt x="152722" y="94488"/>
                    <a:pt x="146090" y="92417"/>
                    <a:pt x="143078" y="91547"/>
                  </a:cubicBezTo>
                  <a:cubicBezTo>
                    <a:pt x="134827" y="89178"/>
                    <a:pt x="127266" y="84106"/>
                    <a:pt x="119372" y="80487"/>
                  </a:cubicBezTo>
                  <a:cubicBezTo>
                    <a:pt x="110894" y="76619"/>
                    <a:pt x="101686" y="74625"/>
                    <a:pt x="92392" y="74625"/>
                  </a:cubicBezTo>
                  <a:cubicBezTo>
                    <a:pt x="91127" y="74625"/>
                    <a:pt x="89861" y="74662"/>
                    <a:pt x="88595" y="74736"/>
                  </a:cubicBezTo>
                  <a:cubicBezTo>
                    <a:pt x="81772" y="75141"/>
                    <a:pt x="75045" y="76641"/>
                    <a:pt x="68223" y="76879"/>
                  </a:cubicBezTo>
                  <a:cubicBezTo>
                    <a:pt x="67645" y="76900"/>
                    <a:pt x="67065" y="76911"/>
                    <a:pt x="66483" y="76911"/>
                  </a:cubicBezTo>
                  <a:cubicBezTo>
                    <a:pt x="60192" y="76911"/>
                    <a:pt x="53732" y="75615"/>
                    <a:pt x="48828" y="71736"/>
                  </a:cubicBezTo>
                  <a:cubicBezTo>
                    <a:pt x="42184" y="66485"/>
                    <a:pt x="39660" y="57567"/>
                    <a:pt x="38827" y="49137"/>
                  </a:cubicBezTo>
                  <a:cubicBezTo>
                    <a:pt x="37993" y="40708"/>
                    <a:pt x="38457" y="32064"/>
                    <a:pt x="36112" y="23932"/>
                  </a:cubicBezTo>
                  <a:cubicBezTo>
                    <a:pt x="33421" y="14609"/>
                    <a:pt x="28790" y="9525"/>
                    <a:pt x="20479" y="4489"/>
                  </a:cubicBezTo>
                  <a:cubicBezTo>
                    <a:pt x="15026" y="1167"/>
                    <a:pt x="4203" y="1"/>
                    <a:pt x="10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7449600" y="0"/>
              <a:ext cx="1694400" cy="514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" name="Google Shape;12;p2"/>
            <p:cNvGrpSpPr/>
            <p:nvPr/>
          </p:nvGrpSpPr>
          <p:grpSpPr>
            <a:xfrm rot="10800000">
              <a:off x="315689" y="3900495"/>
              <a:ext cx="794219" cy="949752"/>
              <a:chOff x="163950" y="125275"/>
              <a:chExt cx="786200" cy="974104"/>
            </a:xfrm>
          </p:grpSpPr>
          <p:sp>
            <p:nvSpPr>
              <p:cNvPr id="13" name="Google Shape;13;p2"/>
              <p:cNvSpPr/>
              <p:nvPr/>
            </p:nvSpPr>
            <p:spPr>
              <a:xfrm>
                <a:off x="331946" y="125275"/>
                <a:ext cx="175025" cy="247335"/>
              </a:xfrm>
              <a:custGeom>
                <a:avLst/>
                <a:gdLst/>
                <a:ahLst/>
                <a:cxnLst/>
                <a:rect l="l" t="t" r="r" b="b"/>
                <a:pathLst>
                  <a:path w="3287" h="4645" extrusionOk="0">
                    <a:moveTo>
                      <a:pt x="905" y="569"/>
                    </a:moveTo>
                    <a:cubicBezTo>
                      <a:pt x="938" y="569"/>
                      <a:pt x="971" y="572"/>
                      <a:pt x="1001" y="584"/>
                    </a:cubicBezTo>
                    <a:cubicBezTo>
                      <a:pt x="1084" y="584"/>
                      <a:pt x="1155" y="596"/>
                      <a:pt x="1251" y="596"/>
                    </a:cubicBezTo>
                    <a:cubicBezTo>
                      <a:pt x="1382" y="620"/>
                      <a:pt x="1536" y="632"/>
                      <a:pt x="1679" y="644"/>
                    </a:cubicBezTo>
                    <a:cubicBezTo>
                      <a:pt x="1786" y="656"/>
                      <a:pt x="1906" y="679"/>
                      <a:pt x="2013" y="703"/>
                    </a:cubicBezTo>
                    <a:lnTo>
                      <a:pt x="2191" y="751"/>
                    </a:lnTo>
                    <a:cubicBezTo>
                      <a:pt x="2215" y="763"/>
                      <a:pt x="2263" y="775"/>
                      <a:pt x="2287" y="799"/>
                    </a:cubicBezTo>
                    <a:cubicBezTo>
                      <a:pt x="2346" y="810"/>
                      <a:pt x="2394" y="834"/>
                      <a:pt x="2441" y="870"/>
                    </a:cubicBezTo>
                    <a:lnTo>
                      <a:pt x="2465" y="894"/>
                    </a:lnTo>
                    <a:lnTo>
                      <a:pt x="2489" y="930"/>
                    </a:lnTo>
                    <a:cubicBezTo>
                      <a:pt x="2525" y="1060"/>
                      <a:pt x="2560" y="1191"/>
                      <a:pt x="2572" y="1334"/>
                    </a:cubicBezTo>
                    <a:cubicBezTo>
                      <a:pt x="2608" y="1715"/>
                      <a:pt x="2608" y="2108"/>
                      <a:pt x="2608" y="2501"/>
                    </a:cubicBezTo>
                    <a:cubicBezTo>
                      <a:pt x="2608" y="2882"/>
                      <a:pt x="2620" y="3251"/>
                      <a:pt x="2572" y="3620"/>
                    </a:cubicBezTo>
                    <a:cubicBezTo>
                      <a:pt x="2572" y="3668"/>
                      <a:pt x="2560" y="3716"/>
                      <a:pt x="2548" y="3751"/>
                    </a:cubicBezTo>
                    <a:cubicBezTo>
                      <a:pt x="2525" y="3787"/>
                      <a:pt x="2513" y="3835"/>
                      <a:pt x="2489" y="3858"/>
                    </a:cubicBezTo>
                    <a:lnTo>
                      <a:pt x="2429" y="3918"/>
                    </a:lnTo>
                    <a:cubicBezTo>
                      <a:pt x="2417" y="3930"/>
                      <a:pt x="2394" y="3930"/>
                      <a:pt x="2382" y="3954"/>
                    </a:cubicBezTo>
                    <a:cubicBezTo>
                      <a:pt x="2322" y="3966"/>
                      <a:pt x="2251" y="3978"/>
                      <a:pt x="2191" y="3989"/>
                    </a:cubicBezTo>
                    <a:cubicBezTo>
                      <a:pt x="2096" y="4001"/>
                      <a:pt x="2004" y="4007"/>
                      <a:pt x="1910" y="4007"/>
                    </a:cubicBezTo>
                    <a:cubicBezTo>
                      <a:pt x="1816" y="4007"/>
                      <a:pt x="1721" y="4001"/>
                      <a:pt x="1620" y="3989"/>
                    </a:cubicBezTo>
                    <a:cubicBezTo>
                      <a:pt x="1441" y="3978"/>
                      <a:pt x="1251" y="3966"/>
                      <a:pt x="1072" y="3954"/>
                    </a:cubicBezTo>
                    <a:cubicBezTo>
                      <a:pt x="1001" y="3930"/>
                      <a:pt x="929" y="3918"/>
                      <a:pt x="846" y="3894"/>
                    </a:cubicBezTo>
                    <a:lnTo>
                      <a:pt x="822" y="3870"/>
                    </a:lnTo>
                    <a:lnTo>
                      <a:pt x="822" y="3858"/>
                    </a:lnTo>
                    <a:cubicBezTo>
                      <a:pt x="786" y="3787"/>
                      <a:pt x="774" y="3692"/>
                      <a:pt x="763" y="3608"/>
                    </a:cubicBezTo>
                    <a:cubicBezTo>
                      <a:pt x="715" y="3216"/>
                      <a:pt x="727" y="2835"/>
                      <a:pt x="715" y="2442"/>
                    </a:cubicBezTo>
                    <a:cubicBezTo>
                      <a:pt x="703" y="2049"/>
                      <a:pt x="703" y="1644"/>
                      <a:pt x="691" y="1239"/>
                    </a:cubicBezTo>
                    <a:cubicBezTo>
                      <a:pt x="667" y="1049"/>
                      <a:pt x="667" y="858"/>
                      <a:pt x="655" y="656"/>
                    </a:cubicBezTo>
                    <a:lnTo>
                      <a:pt x="655" y="644"/>
                    </a:lnTo>
                    <a:lnTo>
                      <a:pt x="655" y="632"/>
                    </a:lnTo>
                    <a:lnTo>
                      <a:pt x="667" y="620"/>
                    </a:lnTo>
                    <a:lnTo>
                      <a:pt x="703" y="596"/>
                    </a:lnTo>
                    <a:cubicBezTo>
                      <a:pt x="727" y="584"/>
                      <a:pt x="774" y="572"/>
                      <a:pt x="810" y="572"/>
                    </a:cubicBezTo>
                    <a:cubicBezTo>
                      <a:pt x="840" y="572"/>
                      <a:pt x="873" y="569"/>
                      <a:pt x="905" y="569"/>
                    </a:cubicBezTo>
                    <a:close/>
                    <a:moveTo>
                      <a:pt x="1346" y="1"/>
                    </a:moveTo>
                    <a:cubicBezTo>
                      <a:pt x="1239" y="1"/>
                      <a:pt x="1144" y="1"/>
                      <a:pt x="1024" y="37"/>
                    </a:cubicBezTo>
                    <a:cubicBezTo>
                      <a:pt x="929" y="37"/>
                      <a:pt x="798" y="48"/>
                      <a:pt x="691" y="60"/>
                    </a:cubicBezTo>
                    <a:cubicBezTo>
                      <a:pt x="643" y="84"/>
                      <a:pt x="596" y="84"/>
                      <a:pt x="548" y="96"/>
                    </a:cubicBezTo>
                    <a:cubicBezTo>
                      <a:pt x="489" y="120"/>
                      <a:pt x="429" y="144"/>
                      <a:pt x="370" y="168"/>
                    </a:cubicBezTo>
                    <a:cubicBezTo>
                      <a:pt x="286" y="215"/>
                      <a:pt x="203" y="287"/>
                      <a:pt x="143" y="358"/>
                    </a:cubicBezTo>
                    <a:cubicBezTo>
                      <a:pt x="131" y="394"/>
                      <a:pt x="120" y="406"/>
                      <a:pt x="108" y="441"/>
                    </a:cubicBezTo>
                    <a:cubicBezTo>
                      <a:pt x="36" y="501"/>
                      <a:pt x="1" y="572"/>
                      <a:pt x="1" y="656"/>
                    </a:cubicBezTo>
                    <a:cubicBezTo>
                      <a:pt x="12" y="739"/>
                      <a:pt x="12" y="810"/>
                      <a:pt x="12" y="882"/>
                    </a:cubicBezTo>
                    <a:lnTo>
                      <a:pt x="12" y="941"/>
                    </a:lnTo>
                    <a:cubicBezTo>
                      <a:pt x="12" y="1037"/>
                      <a:pt x="36" y="1108"/>
                      <a:pt x="36" y="1191"/>
                    </a:cubicBezTo>
                    <a:lnTo>
                      <a:pt x="36" y="1287"/>
                    </a:lnTo>
                    <a:lnTo>
                      <a:pt x="36" y="1882"/>
                    </a:lnTo>
                    <a:cubicBezTo>
                      <a:pt x="36" y="2287"/>
                      <a:pt x="12" y="2704"/>
                      <a:pt x="12" y="3120"/>
                    </a:cubicBezTo>
                    <a:cubicBezTo>
                      <a:pt x="12" y="3311"/>
                      <a:pt x="36" y="3501"/>
                      <a:pt x="48" y="3680"/>
                    </a:cubicBezTo>
                    <a:cubicBezTo>
                      <a:pt x="60" y="3799"/>
                      <a:pt x="72" y="3918"/>
                      <a:pt x="120" y="4037"/>
                    </a:cubicBezTo>
                    <a:cubicBezTo>
                      <a:pt x="155" y="4108"/>
                      <a:pt x="179" y="4192"/>
                      <a:pt x="227" y="4263"/>
                    </a:cubicBezTo>
                    <a:cubicBezTo>
                      <a:pt x="274" y="4335"/>
                      <a:pt x="334" y="4382"/>
                      <a:pt x="405" y="4442"/>
                    </a:cubicBezTo>
                    <a:cubicBezTo>
                      <a:pt x="465" y="4489"/>
                      <a:pt x="536" y="4513"/>
                      <a:pt x="608" y="4549"/>
                    </a:cubicBezTo>
                    <a:lnTo>
                      <a:pt x="786" y="4585"/>
                    </a:lnTo>
                    <a:cubicBezTo>
                      <a:pt x="870" y="4609"/>
                      <a:pt x="929" y="4620"/>
                      <a:pt x="1001" y="4620"/>
                    </a:cubicBezTo>
                    <a:cubicBezTo>
                      <a:pt x="1048" y="4620"/>
                      <a:pt x="1108" y="4632"/>
                      <a:pt x="1144" y="4632"/>
                    </a:cubicBezTo>
                    <a:cubicBezTo>
                      <a:pt x="1251" y="4632"/>
                      <a:pt x="1358" y="4644"/>
                      <a:pt x="1465" y="4644"/>
                    </a:cubicBezTo>
                    <a:cubicBezTo>
                      <a:pt x="1667" y="4644"/>
                      <a:pt x="1858" y="4644"/>
                      <a:pt x="2072" y="4632"/>
                    </a:cubicBezTo>
                    <a:cubicBezTo>
                      <a:pt x="2144" y="4620"/>
                      <a:pt x="2203" y="4620"/>
                      <a:pt x="2275" y="4609"/>
                    </a:cubicBezTo>
                    <a:cubicBezTo>
                      <a:pt x="2322" y="4609"/>
                      <a:pt x="2370" y="4585"/>
                      <a:pt x="2417" y="4573"/>
                    </a:cubicBezTo>
                    <a:lnTo>
                      <a:pt x="2548" y="4525"/>
                    </a:lnTo>
                    <a:cubicBezTo>
                      <a:pt x="2596" y="4501"/>
                      <a:pt x="2632" y="4489"/>
                      <a:pt x="2668" y="4466"/>
                    </a:cubicBezTo>
                    <a:cubicBezTo>
                      <a:pt x="2727" y="4442"/>
                      <a:pt x="2775" y="4394"/>
                      <a:pt x="2810" y="4370"/>
                    </a:cubicBezTo>
                    <a:cubicBezTo>
                      <a:pt x="2858" y="4323"/>
                      <a:pt x="2894" y="4275"/>
                      <a:pt x="2929" y="4228"/>
                    </a:cubicBezTo>
                    <a:cubicBezTo>
                      <a:pt x="2977" y="4168"/>
                      <a:pt x="3025" y="4132"/>
                      <a:pt x="3049" y="4073"/>
                    </a:cubicBezTo>
                    <a:cubicBezTo>
                      <a:pt x="3096" y="4013"/>
                      <a:pt x="3108" y="3930"/>
                      <a:pt x="3144" y="3870"/>
                    </a:cubicBezTo>
                    <a:cubicBezTo>
                      <a:pt x="3168" y="3799"/>
                      <a:pt x="3179" y="3716"/>
                      <a:pt x="3203" y="3632"/>
                    </a:cubicBezTo>
                    <a:cubicBezTo>
                      <a:pt x="3239" y="3418"/>
                      <a:pt x="3239" y="3192"/>
                      <a:pt x="3263" y="2965"/>
                    </a:cubicBezTo>
                    <a:cubicBezTo>
                      <a:pt x="3263" y="2775"/>
                      <a:pt x="3275" y="2561"/>
                      <a:pt x="3275" y="2370"/>
                    </a:cubicBezTo>
                    <a:cubicBezTo>
                      <a:pt x="3275" y="1942"/>
                      <a:pt x="3287" y="1501"/>
                      <a:pt x="3215" y="1096"/>
                    </a:cubicBezTo>
                    <a:cubicBezTo>
                      <a:pt x="3203" y="1001"/>
                      <a:pt x="3191" y="918"/>
                      <a:pt x="3156" y="822"/>
                    </a:cubicBezTo>
                    <a:cubicBezTo>
                      <a:pt x="3144" y="763"/>
                      <a:pt x="3108" y="691"/>
                      <a:pt x="3084" y="632"/>
                    </a:cubicBezTo>
                    <a:cubicBezTo>
                      <a:pt x="3084" y="596"/>
                      <a:pt x="3072" y="584"/>
                      <a:pt x="3049" y="560"/>
                    </a:cubicBezTo>
                    <a:cubicBezTo>
                      <a:pt x="3013" y="465"/>
                      <a:pt x="2918" y="394"/>
                      <a:pt x="2846" y="334"/>
                    </a:cubicBezTo>
                    <a:cubicBezTo>
                      <a:pt x="2739" y="263"/>
                      <a:pt x="2632" y="215"/>
                      <a:pt x="2513" y="168"/>
                    </a:cubicBezTo>
                    <a:cubicBezTo>
                      <a:pt x="2429" y="144"/>
                      <a:pt x="2334" y="108"/>
                      <a:pt x="2251" y="96"/>
                    </a:cubicBezTo>
                    <a:cubicBezTo>
                      <a:pt x="2036" y="48"/>
                      <a:pt x="1834" y="25"/>
                      <a:pt x="16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508834" y="666690"/>
                <a:ext cx="346215" cy="432689"/>
              </a:xfrm>
              <a:custGeom>
                <a:avLst/>
                <a:gdLst/>
                <a:ahLst/>
                <a:cxnLst/>
                <a:rect l="l" t="t" r="r" b="b"/>
                <a:pathLst>
                  <a:path w="6502" h="8126" extrusionOk="0">
                    <a:moveTo>
                      <a:pt x="1663" y="698"/>
                    </a:moveTo>
                    <a:cubicBezTo>
                      <a:pt x="1707" y="698"/>
                      <a:pt x="1748" y="700"/>
                      <a:pt x="1786" y="703"/>
                    </a:cubicBezTo>
                    <a:cubicBezTo>
                      <a:pt x="1977" y="703"/>
                      <a:pt x="2179" y="703"/>
                      <a:pt x="2382" y="715"/>
                    </a:cubicBezTo>
                    <a:cubicBezTo>
                      <a:pt x="2572" y="715"/>
                      <a:pt x="2775" y="727"/>
                      <a:pt x="2989" y="751"/>
                    </a:cubicBezTo>
                    <a:cubicBezTo>
                      <a:pt x="3096" y="751"/>
                      <a:pt x="3179" y="763"/>
                      <a:pt x="3275" y="763"/>
                    </a:cubicBezTo>
                    <a:cubicBezTo>
                      <a:pt x="3346" y="775"/>
                      <a:pt x="3429" y="775"/>
                      <a:pt x="3525" y="775"/>
                    </a:cubicBezTo>
                    <a:cubicBezTo>
                      <a:pt x="3608" y="775"/>
                      <a:pt x="3691" y="775"/>
                      <a:pt x="3763" y="787"/>
                    </a:cubicBezTo>
                    <a:cubicBezTo>
                      <a:pt x="3846" y="810"/>
                      <a:pt x="3929" y="822"/>
                      <a:pt x="4013" y="846"/>
                    </a:cubicBezTo>
                    <a:cubicBezTo>
                      <a:pt x="4120" y="870"/>
                      <a:pt x="4227" y="894"/>
                      <a:pt x="4322" y="929"/>
                    </a:cubicBezTo>
                    <a:cubicBezTo>
                      <a:pt x="4525" y="965"/>
                      <a:pt x="4715" y="1013"/>
                      <a:pt x="4894" y="1084"/>
                    </a:cubicBezTo>
                    <a:cubicBezTo>
                      <a:pt x="4918" y="1108"/>
                      <a:pt x="4941" y="1120"/>
                      <a:pt x="4965" y="1132"/>
                    </a:cubicBezTo>
                    <a:cubicBezTo>
                      <a:pt x="5001" y="1168"/>
                      <a:pt x="5025" y="1179"/>
                      <a:pt x="5037" y="1203"/>
                    </a:cubicBezTo>
                    <a:cubicBezTo>
                      <a:pt x="5061" y="1227"/>
                      <a:pt x="5072" y="1251"/>
                      <a:pt x="5084" y="1287"/>
                    </a:cubicBezTo>
                    <a:cubicBezTo>
                      <a:pt x="5132" y="1406"/>
                      <a:pt x="5156" y="1525"/>
                      <a:pt x="5191" y="1644"/>
                    </a:cubicBezTo>
                    <a:cubicBezTo>
                      <a:pt x="5215" y="1787"/>
                      <a:pt x="5251" y="1918"/>
                      <a:pt x="5275" y="2072"/>
                    </a:cubicBezTo>
                    <a:cubicBezTo>
                      <a:pt x="5334" y="2334"/>
                      <a:pt x="5382" y="2620"/>
                      <a:pt x="5430" y="2906"/>
                    </a:cubicBezTo>
                    <a:cubicBezTo>
                      <a:pt x="5477" y="3156"/>
                      <a:pt x="5513" y="3406"/>
                      <a:pt x="5549" y="3680"/>
                    </a:cubicBezTo>
                    <a:cubicBezTo>
                      <a:pt x="5596" y="4049"/>
                      <a:pt x="5620" y="4442"/>
                      <a:pt x="5632" y="4811"/>
                    </a:cubicBezTo>
                    <a:cubicBezTo>
                      <a:pt x="5632" y="5001"/>
                      <a:pt x="5656" y="5216"/>
                      <a:pt x="5656" y="5418"/>
                    </a:cubicBezTo>
                    <a:lnTo>
                      <a:pt x="5656" y="6073"/>
                    </a:lnTo>
                    <a:cubicBezTo>
                      <a:pt x="5656" y="6263"/>
                      <a:pt x="5632" y="6442"/>
                      <a:pt x="5620" y="6644"/>
                    </a:cubicBezTo>
                    <a:cubicBezTo>
                      <a:pt x="5620" y="6716"/>
                      <a:pt x="5608" y="6787"/>
                      <a:pt x="5572" y="6847"/>
                    </a:cubicBezTo>
                    <a:cubicBezTo>
                      <a:pt x="5561" y="6883"/>
                      <a:pt x="5549" y="6894"/>
                      <a:pt x="5537" y="6918"/>
                    </a:cubicBezTo>
                    <a:cubicBezTo>
                      <a:pt x="5513" y="6954"/>
                      <a:pt x="5489" y="6966"/>
                      <a:pt x="5477" y="6978"/>
                    </a:cubicBezTo>
                    <a:cubicBezTo>
                      <a:pt x="5406" y="7025"/>
                      <a:pt x="5322" y="7073"/>
                      <a:pt x="5251" y="7097"/>
                    </a:cubicBezTo>
                    <a:cubicBezTo>
                      <a:pt x="5239" y="7121"/>
                      <a:pt x="5227" y="7121"/>
                      <a:pt x="5203" y="7133"/>
                    </a:cubicBezTo>
                    <a:cubicBezTo>
                      <a:pt x="5108" y="7180"/>
                      <a:pt x="4989" y="7216"/>
                      <a:pt x="4882" y="7252"/>
                    </a:cubicBezTo>
                    <a:cubicBezTo>
                      <a:pt x="4703" y="7299"/>
                      <a:pt x="4537" y="7359"/>
                      <a:pt x="4358" y="7383"/>
                    </a:cubicBezTo>
                    <a:cubicBezTo>
                      <a:pt x="4179" y="7395"/>
                      <a:pt x="4001" y="7430"/>
                      <a:pt x="3822" y="7430"/>
                    </a:cubicBezTo>
                    <a:cubicBezTo>
                      <a:pt x="3632" y="7442"/>
                      <a:pt x="3429" y="7442"/>
                      <a:pt x="3239" y="7442"/>
                    </a:cubicBezTo>
                    <a:cubicBezTo>
                      <a:pt x="2834" y="7442"/>
                      <a:pt x="2441" y="7430"/>
                      <a:pt x="2036" y="7383"/>
                    </a:cubicBezTo>
                    <a:lnTo>
                      <a:pt x="1727" y="7335"/>
                    </a:lnTo>
                    <a:cubicBezTo>
                      <a:pt x="1632" y="7323"/>
                      <a:pt x="1548" y="7311"/>
                      <a:pt x="1453" y="7275"/>
                    </a:cubicBezTo>
                    <a:cubicBezTo>
                      <a:pt x="1286" y="7240"/>
                      <a:pt x="1131" y="7192"/>
                      <a:pt x="977" y="7133"/>
                    </a:cubicBezTo>
                    <a:cubicBezTo>
                      <a:pt x="917" y="7097"/>
                      <a:pt x="858" y="7061"/>
                      <a:pt x="798" y="7025"/>
                    </a:cubicBezTo>
                    <a:lnTo>
                      <a:pt x="750" y="7002"/>
                    </a:lnTo>
                    <a:lnTo>
                      <a:pt x="739" y="6978"/>
                    </a:lnTo>
                    <a:cubicBezTo>
                      <a:pt x="727" y="6894"/>
                      <a:pt x="715" y="6823"/>
                      <a:pt x="691" y="6728"/>
                    </a:cubicBezTo>
                    <a:cubicBezTo>
                      <a:pt x="655" y="6371"/>
                      <a:pt x="655" y="6001"/>
                      <a:pt x="643" y="5632"/>
                    </a:cubicBezTo>
                    <a:cubicBezTo>
                      <a:pt x="619" y="5192"/>
                      <a:pt x="619" y="4775"/>
                      <a:pt x="608" y="4347"/>
                    </a:cubicBezTo>
                    <a:cubicBezTo>
                      <a:pt x="596" y="3513"/>
                      <a:pt x="584" y="2692"/>
                      <a:pt x="560" y="1882"/>
                    </a:cubicBezTo>
                    <a:lnTo>
                      <a:pt x="560" y="1787"/>
                    </a:lnTo>
                    <a:lnTo>
                      <a:pt x="560" y="1465"/>
                    </a:lnTo>
                    <a:cubicBezTo>
                      <a:pt x="560" y="1322"/>
                      <a:pt x="560" y="1203"/>
                      <a:pt x="584" y="1072"/>
                    </a:cubicBezTo>
                    <a:cubicBezTo>
                      <a:pt x="584" y="1048"/>
                      <a:pt x="584" y="1013"/>
                      <a:pt x="596" y="989"/>
                    </a:cubicBezTo>
                    <a:cubicBezTo>
                      <a:pt x="608" y="965"/>
                      <a:pt x="619" y="941"/>
                      <a:pt x="643" y="906"/>
                    </a:cubicBezTo>
                    <a:lnTo>
                      <a:pt x="655" y="894"/>
                    </a:lnTo>
                    <a:cubicBezTo>
                      <a:pt x="679" y="882"/>
                      <a:pt x="691" y="882"/>
                      <a:pt x="715" y="870"/>
                    </a:cubicBezTo>
                    <a:cubicBezTo>
                      <a:pt x="774" y="834"/>
                      <a:pt x="834" y="822"/>
                      <a:pt x="893" y="810"/>
                    </a:cubicBezTo>
                    <a:cubicBezTo>
                      <a:pt x="977" y="775"/>
                      <a:pt x="1072" y="763"/>
                      <a:pt x="1155" y="751"/>
                    </a:cubicBezTo>
                    <a:lnTo>
                      <a:pt x="1120" y="751"/>
                    </a:lnTo>
                    <a:cubicBezTo>
                      <a:pt x="1191" y="751"/>
                      <a:pt x="1262" y="727"/>
                      <a:pt x="1334" y="715"/>
                    </a:cubicBezTo>
                    <a:cubicBezTo>
                      <a:pt x="1443" y="707"/>
                      <a:pt x="1559" y="698"/>
                      <a:pt x="1663" y="698"/>
                    </a:cubicBezTo>
                    <a:close/>
                    <a:moveTo>
                      <a:pt x="1882" y="1"/>
                    </a:moveTo>
                    <a:cubicBezTo>
                      <a:pt x="1786" y="13"/>
                      <a:pt x="1667" y="36"/>
                      <a:pt x="1548" y="48"/>
                    </a:cubicBezTo>
                    <a:lnTo>
                      <a:pt x="1274" y="96"/>
                    </a:lnTo>
                    <a:cubicBezTo>
                      <a:pt x="1191" y="108"/>
                      <a:pt x="1096" y="132"/>
                      <a:pt x="1012" y="156"/>
                    </a:cubicBezTo>
                    <a:cubicBezTo>
                      <a:pt x="917" y="167"/>
                      <a:pt x="834" y="191"/>
                      <a:pt x="739" y="227"/>
                    </a:cubicBezTo>
                    <a:cubicBezTo>
                      <a:pt x="643" y="251"/>
                      <a:pt x="536" y="298"/>
                      <a:pt x="441" y="346"/>
                    </a:cubicBezTo>
                    <a:cubicBezTo>
                      <a:pt x="310" y="417"/>
                      <a:pt x="227" y="537"/>
                      <a:pt x="143" y="667"/>
                    </a:cubicBezTo>
                    <a:cubicBezTo>
                      <a:pt x="48" y="870"/>
                      <a:pt x="24" y="1108"/>
                      <a:pt x="12" y="1322"/>
                    </a:cubicBezTo>
                    <a:cubicBezTo>
                      <a:pt x="0" y="1525"/>
                      <a:pt x="0" y="1715"/>
                      <a:pt x="12" y="1906"/>
                    </a:cubicBezTo>
                    <a:cubicBezTo>
                      <a:pt x="12" y="1965"/>
                      <a:pt x="24" y="2013"/>
                      <a:pt x="60" y="2061"/>
                    </a:cubicBezTo>
                    <a:cubicBezTo>
                      <a:pt x="60" y="2072"/>
                      <a:pt x="72" y="2084"/>
                      <a:pt x="84" y="2096"/>
                    </a:cubicBezTo>
                    <a:cubicBezTo>
                      <a:pt x="72" y="2620"/>
                      <a:pt x="72" y="3132"/>
                      <a:pt x="60" y="3644"/>
                    </a:cubicBezTo>
                    <a:cubicBezTo>
                      <a:pt x="48" y="4466"/>
                      <a:pt x="24" y="5299"/>
                      <a:pt x="0" y="6132"/>
                    </a:cubicBezTo>
                    <a:cubicBezTo>
                      <a:pt x="0" y="6311"/>
                      <a:pt x="0" y="6502"/>
                      <a:pt x="12" y="6704"/>
                    </a:cubicBezTo>
                    <a:cubicBezTo>
                      <a:pt x="12" y="6835"/>
                      <a:pt x="24" y="6954"/>
                      <a:pt x="60" y="7073"/>
                    </a:cubicBezTo>
                    <a:cubicBezTo>
                      <a:pt x="72" y="7144"/>
                      <a:pt x="108" y="7240"/>
                      <a:pt x="143" y="7311"/>
                    </a:cubicBezTo>
                    <a:cubicBezTo>
                      <a:pt x="203" y="7418"/>
                      <a:pt x="298" y="7490"/>
                      <a:pt x="381" y="7561"/>
                    </a:cubicBezTo>
                    <a:cubicBezTo>
                      <a:pt x="465" y="7609"/>
                      <a:pt x="536" y="7656"/>
                      <a:pt x="619" y="7692"/>
                    </a:cubicBezTo>
                    <a:cubicBezTo>
                      <a:pt x="739" y="7752"/>
                      <a:pt x="858" y="7787"/>
                      <a:pt x="977" y="7835"/>
                    </a:cubicBezTo>
                    <a:cubicBezTo>
                      <a:pt x="1155" y="7895"/>
                      <a:pt x="1358" y="7954"/>
                      <a:pt x="1548" y="7978"/>
                    </a:cubicBezTo>
                    <a:cubicBezTo>
                      <a:pt x="1977" y="8073"/>
                      <a:pt x="2405" y="8109"/>
                      <a:pt x="2846" y="8109"/>
                    </a:cubicBezTo>
                    <a:cubicBezTo>
                      <a:pt x="3033" y="8120"/>
                      <a:pt x="3221" y="8125"/>
                      <a:pt x="3408" y="8125"/>
                    </a:cubicBezTo>
                    <a:cubicBezTo>
                      <a:pt x="3637" y="8125"/>
                      <a:pt x="3867" y="8117"/>
                      <a:pt x="4096" y="8097"/>
                    </a:cubicBezTo>
                    <a:cubicBezTo>
                      <a:pt x="4179" y="8085"/>
                      <a:pt x="4287" y="8085"/>
                      <a:pt x="4370" y="8073"/>
                    </a:cubicBezTo>
                    <a:cubicBezTo>
                      <a:pt x="4489" y="8049"/>
                      <a:pt x="4632" y="8037"/>
                      <a:pt x="4751" y="8014"/>
                    </a:cubicBezTo>
                    <a:lnTo>
                      <a:pt x="4930" y="7966"/>
                    </a:lnTo>
                    <a:cubicBezTo>
                      <a:pt x="5013" y="7930"/>
                      <a:pt x="5120" y="7906"/>
                      <a:pt x="5203" y="7871"/>
                    </a:cubicBezTo>
                    <a:cubicBezTo>
                      <a:pt x="5311" y="7847"/>
                      <a:pt x="5406" y="7811"/>
                      <a:pt x="5489" y="7776"/>
                    </a:cubicBezTo>
                    <a:lnTo>
                      <a:pt x="5501" y="7752"/>
                    </a:lnTo>
                    <a:cubicBezTo>
                      <a:pt x="5513" y="7752"/>
                      <a:pt x="5537" y="7740"/>
                      <a:pt x="5549" y="7740"/>
                    </a:cubicBezTo>
                    <a:lnTo>
                      <a:pt x="5561" y="7740"/>
                    </a:lnTo>
                    <a:cubicBezTo>
                      <a:pt x="5656" y="7716"/>
                      <a:pt x="5739" y="7668"/>
                      <a:pt x="5834" y="7609"/>
                    </a:cubicBezTo>
                    <a:cubicBezTo>
                      <a:pt x="5930" y="7549"/>
                      <a:pt x="6025" y="7478"/>
                      <a:pt x="6096" y="7383"/>
                    </a:cubicBezTo>
                    <a:cubicBezTo>
                      <a:pt x="6156" y="7311"/>
                      <a:pt x="6215" y="7216"/>
                      <a:pt x="6263" y="7133"/>
                    </a:cubicBezTo>
                    <a:cubicBezTo>
                      <a:pt x="6323" y="7014"/>
                      <a:pt x="6370" y="6883"/>
                      <a:pt x="6382" y="6740"/>
                    </a:cubicBezTo>
                    <a:cubicBezTo>
                      <a:pt x="6406" y="6502"/>
                      <a:pt x="6442" y="6287"/>
                      <a:pt x="6454" y="6049"/>
                    </a:cubicBezTo>
                    <a:cubicBezTo>
                      <a:pt x="6465" y="5835"/>
                      <a:pt x="6489" y="5609"/>
                      <a:pt x="6489" y="5394"/>
                    </a:cubicBezTo>
                    <a:cubicBezTo>
                      <a:pt x="6501" y="5001"/>
                      <a:pt x="6465" y="4597"/>
                      <a:pt x="6454" y="4216"/>
                    </a:cubicBezTo>
                    <a:cubicBezTo>
                      <a:pt x="6454" y="3977"/>
                      <a:pt x="6430" y="3739"/>
                      <a:pt x="6394" y="3501"/>
                    </a:cubicBezTo>
                    <a:cubicBezTo>
                      <a:pt x="6370" y="3287"/>
                      <a:pt x="6334" y="3096"/>
                      <a:pt x="6311" y="2906"/>
                    </a:cubicBezTo>
                    <a:cubicBezTo>
                      <a:pt x="6251" y="2513"/>
                      <a:pt x="6192" y="2132"/>
                      <a:pt x="6084" y="1763"/>
                    </a:cubicBezTo>
                    <a:cubicBezTo>
                      <a:pt x="6025" y="1584"/>
                      <a:pt x="5977" y="1382"/>
                      <a:pt x="5930" y="1203"/>
                    </a:cubicBezTo>
                    <a:cubicBezTo>
                      <a:pt x="5906" y="1084"/>
                      <a:pt x="5846" y="965"/>
                      <a:pt x="5799" y="870"/>
                    </a:cubicBezTo>
                    <a:cubicBezTo>
                      <a:pt x="5751" y="787"/>
                      <a:pt x="5715" y="715"/>
                      <a:pt x="5656" y="656"/>
                    </a:cubicBezTo>
                    <a:cubicBezTo>
                      <a:pt x="5608" y="596"/>
                      <a:pt x="5537" y="537"/>
                      <a:pt x="5477" y="489"/>
                    </a:cubicBezTo>
                    <a:cubicBezTo>
                      <a:pt x="5275" y="346"/>
                      <a:pt x="5025" y="298"/>
                      <a:pt x="4799" y="239"/>
                    </a:cubicBezTo>
                    <a:cubicBezTo>
                      <a:pt x="4608" y="191"/>
                      <a:pt x="4429" y="167"/>
                      <a:pt x="4239" y="120"/>
                    </a:cubicBezTo>
                    <a:cubicBezTo>
                      <a:pt x="4025" y="72"/>
                      <a:pt x="3810" y="60"/>
                      <a:pt x="3596" y="48"/>
                    </a:cubicBezTo>
                    <a:lnTo>
                      <a:pt x="3334" y="48"/>
                    </a:lnTo>
                    <a:cubicBezTo>
                      <a:pt x="3227" y="48"/>
                      <a:pt x="3144" y="36"/>
                      <a:pt x="3036" y="36"/>
                    </a:cubicBezTo>
                    <a:cubicBezTo>
                      <a:pt x="2846" y="13"/>
                      <a:pt x="2644" y="13"/>
                      <a:pt x="2453" y="13"/>
                    </a:cubicBezTo>
                    <a:cubicBezTo>
                      <a:pt x="2251" y="13"/>
                      <a:pt x="2048" y="13"/>
                      <a:pt x="188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587428" y="204560"/>
                <a:ext cx="362722" cy="278325"/>
              </a:xfrm>
              <a:custGeom>
                <a:avLst/>
                <a:gdLst/>
                <a:ahLst/>
                <a:cxnLst/>
                <a:rect l="l" t="t" r="r" b="b"/>
                <a:pathLst>
                  <a:path w="6812" h="5227" extrusionOk="0">
                    <a:moveTo>
                      <a:pt x="2865" y="817"/>
                    </a:moveTo>
                    <a:cubicBezTo>
                      <a:pt x="2956" y="817"/>
                      <a:pt x="3045" y="819"/>
                      <a:pt x="3132" y="822"/>
                    </a:cubicBezTo>
                    <a:lnTo>
                      <a:pt x="3227" y="822"/>
                    </a:lnTo>
                    <a:cubicBezTo>
                      <a:pt x="3418" y="834"/>
                      <a:pt x="3596" y="834"/>
                      <a:pt x="3787" y="845"/>
                    </a:cubicBezTo>
                    <a:cubicBezTo>
                      <a:pt x="4001" y="869"/>
                      <a:pt x="4192" y="881"/>
                      <a:pt x="4382" y="893"/>
                    </a:cubicBezTo>
                    <a:cubicBezTo>
                      <a:pt x="4549" y="905"/>
                      <a:pt x="4728" y="905"/>
                      <a:pt x="4894" y="929"/>
                    </a:cubicBezTo>
                    <a:cubicBezTo>
                      <a:pt x="5025" y="941"/>
                      <a:pt x="5180" y="941"/>
                      <a:pt x="5323" y="953"/>
                    </a:cubicBezTo>
                    <a:cubicBezTo>
                      <a:pt x="5430" y="976"/>
                      <a:pt x="5513" y="1000"/>
                      <a:pt x="5609" y="1024"/>
                    </a:cubicBezTo>
                    <a:cubicBezTo>
                      <a:pt x="5656" y="1060"/>
                      <a:pt x="5692" y="1072"/>
                      <a:pt x="5740" y="1107"/>
                    </a:cubicBezTo>
                    <a:lnTo>
                      <a:pt x="5751" y="1119"/>
                    </a:lnTo>
                    <a:cubicBezTo>
                      <a:pt x="5787" y="1155"/>
                      <a:pt x="5799" y="1191"/>
                      <a:pt x="5811" y="1226"/>
                    </a:cubicBezTo>
                    <a:cubicBezTo>
                      <a:pt x="5871" y="1346"/>
                      <a:pt x="5906" y="1476"/>
                      <a:pt x="5930" y="1607"/>
                    </a:cubicBezTo>
                    <a:cubicBezTo>
                      <a:pt x="5966" y="1727"/>
                      <a:pt x="5990" y="1869"/>
                      <a:pt x="6013" y="2000"/>
                    </a:cubicBezTo>
                    <a:cubicBezTo>
                      <a:pt x="6025" y="2131"/>
                      <a:pt x="6025" y="2262"/>
                      <a:pt x="6025" y="2405"/>
                    </a:cubicBezTo>
                    <a:cubicBezTo>
                      <a:pt x="6025" y="2536"/>
                      <a:pt x="6025" y="2679"/>
                      <a:pt x="6013" y="2822"/>
                    </a:cubicBezTo>
                    <a:lnTo>
                      <a:pt x="5966" y="3215"/>
                    </a:lnTo>
                    <a:cubicBezTo>
                      <a:pt x="5966" y="3334"/>
                      <a:pt x="5954" y="3477"/>
                      <a:pt x="5930" y="3596"/>
                    </a:cubicBezTo>
                    <a:cubicBezTo>
                      <a:pt x="5906" y="3786"/>
                      <a:pt x="5859" y="3977"/>
                      <a:pt x="5799" y="4155"/>
                    </a:cubicBezTo>
                    <a:cubicBezTo>
                      <a:pt x="5775" y="4215"/>
                      <a:pt x="5740" y="4286"/>
                      <a:pt x="5692" y="4346"/>
                    </a:cubicBezTo>
                    <a:lnTo>
                      <a:pt x="5668" y="4382"/>
                    </a:lnTo>
                    <a:cubicBezTo>
                      <a:pt x="5656" y="4382"/>
                      <a:pt x="5620" y="4394"/>
                      <a:pt x="5609" y="4405"/>
                    </a:cubicBezTo>
                    <a:cubicBezTo>
                      <a:pt x="5537" y="4429"/>
                      <a:pt x="5478" y="4441"/>
                      <a:pt x="5394" y="4453"/>
                    </a:cubicBezTo>
                    <a:cubicBezTo>
                      <a:pt x="5025" y="4501"/>
                      <a:pt x="4656" y="4513"/>
                      <a:pt x="4287" y="4513"/>
                    </a:cubicBezTo>
                    <a:cubicBezTo>
                      <a:pt x="3882" y="4513"/>
                      <a:pt x="3465" y="4513"/>
                      <a:pt x="3061" y="4489"/>
                    </a:cubicBezTo>
                    <a:cubicBezTo>
                      <a:pt x="2870" y="4465"/>
                      <a:pt x="2656" y="4453"/>
                      <a:pt x="2453" y="4429"/>
                    </a:cubicBezTo>
                    <a:cubicBezTo>
                      <a:pt x="2287" y="4405"/>
                      <a:pt x="2120" y="4382"/>
                      <a:pt x="1965" y="4370"/>
                    </a:cubicBezTo>
                    <a:cubicBezTo>
                      <a:pt x="1822" y="4334"/>
                      <a:pt x="1691" y="4322"/>
                      <a:pt x="1560" y="4286"/>
                    </a:cubicBezTo>
                    <a:cubicBezTo>
                      <a:pt x="1429" y="4263"/>
                      <a:pt x="1310" y="4215"/>
                      <a:pt x="1191" y="4167"/>
                    </a:cubicBezTo>
                    <a:cubicBezTo>
                      <a:pt x="1144" y="4143"/>
                      <a:pt x="1096" y="4132"/>
                      <a:pt x="1048" y="4096"/>
                    </a:cubicBezTo>
                    <a:lnTo>
                      <a:pt x="1037" y="4084"/>
                    </a:lnTo>
                    <a:lnTo>
                      <a:pt x="989" y="3989"/>
                    </a:lnTo>
                    <a:cubicBezTo>
                      <a:pt x="977" y="3953"/>
                      <a:pt x="977" y="3905"/>
                      <a:pt x="965" y="3858"/>
                    </a:cubicBezTo>
                    <a:cubicBezTo>
                      <a:pt x="953" y="3691"/>
                      <a:pt x="953" y="3548"/>
                      <a:pt x="965" y="3381"/>
                    </a:cubicBezTo>
                    <a:cubicBezTo>
                      <a:pt x="977" y="3179"/>
                      <a:pt x="989" y="2977"/>
                      <a:pt x="1025" y="2774"/>
                    </a:cubicBezTo>
                    <a:cubicBezTo>
                      <a:pt x="1072" y="2405"/>
                      <a:pt x="1096" y="2024"/>
                      <a:pt x="1144" y="1667"/>
                    </a:cubicBezTo>
                    <a:cubicBezTo>
                      <a:pt x="1156" y="1536"/>
                      <a:pt x="1191" y="1405"/>
                      <a:pt x="1227" y="1286"/>
                    </a:cubicBezTo>
                    <a:cubicBezTo>
                      <a:pt x="1263" y="1238"/>
                      <a:pt x="1275" y="1215"/>
                      <a:pt x="1310" y="1167"/>
                    </a:cubicBezTo>
                    <a:lnTo>
                      <a:pt x="1370" y="1107"/>
                    </a:lnTo>
                    <a:lnTo>
                      <a:pt x="1394" y="1095"/>
                    </a:lnTo>
                    <a:cubicBezTo>
                      <a:pt x="1489" y="1036"/>
                      <a:pt x="1572" y="988"/>
                      <a:pt x="1680" y="941"/>
                    </a:cubicBezTo>
                    <a:cubicBezTo>
                      <a:pt x="1739" y="917"/>
                      <a:pt x="1799" y="893"/>
                      <a:pt x="1870" y="881"/>
                    </a:cubicBezTo>
                    <a:cubicBezTo>
                      <a:pt x="1906" y="881"/>
                      <a:pt x="1930" y="869"/>
                      <a:pt x="1965" y="869"/>
                    </a:cubicBezTo>
                    <a:cubicBezTo>
                      <a:pt x="2265" y="833"/>
                      <a:pt x="2573" y="817"/>
                      <a:pt x="2865" y="817"/>
                    </a:cubicBezTo>
                    <a:close/>
                    <a:moveTo>
                      <a:pt x="2394" y="0"/>
                    </a:moveTo>
                    <a:cubicBezTo>
                      <a:pt x="2287" y="0"/>
                      <a:pt x="2180" y="24"/>
                      <a:pt x="2084" y="36"/>
                    </a:cubicBezTo>
                    <a:lnTo>
                      <a:pt x="2037" y="36"/>
                    </a:lnTo>
                    <a:cubicBezTo>
                      <a:pt x="1977" y="36"/>
                      <a:pt x="1930" y="36"/>
                      <a:pt x="1882" y="60"/>
                    </a:cubicBezTo>
                    <a:cubicBezTo>
                      <a:pt x="1864" y="59"/>
                      <a:pt x="1847" y="58"/>
                      <a:pt x="1830" y="58"/>
                    </a:cubicBezTo>
                    <a:cubicBezTo>
                      <a:pt x="1609" y="58"/>
                      <a:pt x="1390" y="126"/>
                      <a:pt x="1191" y="214"/>
                    </a:cubicBezTo>
                    <a:lnTo>
                      <a:pt x="918" y="345"/>
                    </a:lnTo>
                    <a:lnTo>
                      <a:pt x="894" y="357"/>
                    </a:lnTo>
                    <a:lnTo>
                      <a:pt x="858" y="393"/>
                    </a:lnTo>
                    <a:cubicBezTo>
                      <a:pt x="751" y="464"/>
                      <a:pt x="667" y="536"/>
                      <a:pt x="596" y="643"/>
                    </a:cubicBezTo>
                    <a:cubicBezTo>
                      <a:pt x="537" y="714"/>
                      <a:pt x="477" y="798"/>
                      <a:pt x="429" y="881"/>
                    </a:cubicBezTo>
                    <a:cubicBezTo>
                      <a:pt x="382" y="976"/>
                      <a:pt x="358" y="1060"/>
                      <a:pt x="322" y="1155"/>
                    </a:cubicBezTo>
                    <a:cubicBezTo>
                      <a:pt x="298" y="1238"/>
                      <a:pt x="263" y="1346"/>
                      <a:pt x="251" y="1429"/>
                    </a:cubicBezTo>
                    <a:cubicBezTo>
                      <a:pt x="215" y="1667"/>
                      <a:pt x="191" y="1929"/>
                      <a:pt x="156" y="2167"/>
                    </a:cubicBezTo>
                    <a:cubicBezTo>
                      <a:pt x="144" y="2298"/>
                      <a:pt x="120" y="2441"/>
                      <a:pt x="96" y="2596"/>
                    </a:cubicBezTo>
                    <a:cubicBezTo>
                      <a:pt x="72" y="2798"/>
                      <a:pt x="36" y="3012"/>
                      <a:pt x="25" y="3215"/>
                    </a:cubicBezTo>
                    <a:cubicBezTo>
                      <a:pt x="13" y="3393"/>
                      <a:pt x="1" y="3596"/>
                      <a:pt x="25" y="3786"/>
                    </a:cubicBezTo>
                    <a:cubicBezTo>
                      <a:pt x="60" y="3917"/>
                      <a:pt x="72" y="4036"/>
                      <a:pt x="120" y="4167"/>
                    </a:cubicBezTo>
                    <a:cubicBezTo>
                      <a:pt x="144" y="4251"/>
                      <a:pt x="179" y="4322"/>
                      <a:pt x="215" y="4394"/>
                    </a:cubicBezTo>
                    <a:cubicBezTo>
                      <a:pt x="251" y="4465"/>
                      <a:pt x="310" y="4524"/>
                      <a:pt x="358" y="4584"/>
                    </a:cubicBezTo>
                    <a:cubicBezTo>
                      <a:pt x="537" y="4798"/>
                      <a:pt x="787" y="4905"/>
                      <a:pt x="1037" y="4977"/>
                    </a:cubicBezTo>
                    <a:cubicBezTo>
                      <a:pt x="1144" y="5001"/>
                      <a:pt x="1227" y="5036"/>
                      <a:pt x="1334" y="5048"/>
                    </a:cubicBezTo>
                    <a:cubicBezTo>
                      <a:pt x="1489" y="5084"/>
                      <a:pt x="1620" y="5096"/>
                      <a:pt x="1751" y="5108"/>
                    </a:cubicBezTo>
                    <a:cubicBezTo>
                      <a:pt x="1941" y="5144"/>
                      <a:pt x="2156" y="5156"/>
                      <a:pt x="2346" y="5167"/>
                    </a:cubicBezTo>
                    <a:cubicBezTo>
                      <a:pt x="2537" y="5179"/>
                      <a:pt x="2739" y="5215"/>
                      <a:pt x="2930" y="5215"/>
                    </a:cubicBezTo>
                    <a:cubicBezTo>
                      <a:pt x="3156" y="5227"/>
                      <a:pt x="3358" y="5227"/>
                      <a:pt x="3573" y="5227"/>
                    </a:cubicBezTo>
                    <a:lnTo>
                      <a:pt x="4168" y="5227"/>
                    </a:lnTo>
                    <a:cubicBezTo>
                      <a:pt x="4358" y="5227"/>
                      <a:pt x="4561" y="5227"/>
                      <a:pt x="4763" y="5215"/>
                    </a:cubicBezTo>
                    <a:cubicBezTo>
                      <a:pt x="4954" y="5215"/>
                      <a:pt x="5156" y="5179"/>
                      <a:pt x="5359" y="5167"/>
                    </a:cubicBezTo>
                    <a:cubicBezTo>
                      <a:pt x="5597" y="5144"/>
                      <a:pt x="5847" y="5108"/>
                      <a:pt x="6049" y="4989"/>
                    </a:cubicBezTo>
                    <a:cubicBezTo>
                      <a:pt x="6132" y="4965"/>
                      <a:pt x="6204" y="4905"/>
                      <a:pt x="6263" y="4846"/>
                    </a:cubicBezTo>
                    <a:cubicBezTo>
                      <a:pt x="6275" y="4822"/>
                      <a:pt x="6311" y="4798"/>
                      <a:pt x="6323" y="4763"/>
                    </a:cubicBezTo>
                    <a:cubicBezTo>
                      <a:pt x="6347" y="4739"/>
                      <a:pt x="6382" y="4691"/>
                      <a:pt x="6406" y="4644"/>
                    </a:cubicBezTo>
                    <a:cubicBezTo>
                      <a:pt x="6466" y="4560"/>
                      <a:pt x="6513" y="4441"/>
                      <a:pt x="6561" y="4334"/>
                    </a:cubicBezTo>
                    <a:cubicBezTo>
                      <a:pt x="6633" y="4143"/>
                      <a:pt x="6680" y="3953"/>
                      <a:pt x="6704" y="3751"/>
                    </a:cubicBezTo>
                    <a:cubicBezTo>
                      <a:pt x="6740" y="3536"/>
                      <a:pt x="6763" y="3310"/>
                      <a:pt x="6787" y="3084"/>
                    </a:cubicBezTo>
                    <a:cubicBezTo>
                      <a:pt x="6799" y="2893"/>
                      <a:pt x="6811" y="2715"/>
                      <a:pt x="6811" y="2524"/>
                    </a:cubicBezTo>
                    <a:cubicBezTo>
                      <a:pt x="6799" y="2298"/>
                      <a:pt x="6787" y="2060"/>
                      <a:pt x="6752" y="1834"/>
                    </a:cubicBezTo>
                    <a:cubicBezTo>
                      <a:pt x="6728" y="1655"/>
                      <a:pt x="6680" y="1465"/>
                      <a:pt x="6621" y="1286"/>
                    </a:cubicBezTo>
                    <a:cubicBezTo>
                      <a:pt x="6585" y="1179"/>
                      <a:pt x="6549" y="1060"/>
                      <a:pt x="6502" y="953"/>
                    </a:cubicBezTo>
                    <a:cubicBezTo>
                      <a:pt x="6454" y="857"/>
                      <a:pt x="6394" y="762"/>
                      <a:pt x="6323" y="679"/>
                    </a:cubicBezTo>
                    <a:cubicBezTo>
                      <a:pt x="6228" y="572"/>
                      <a:pt x="6132" y="500"/>
                      <a:pt x="6013" y="441"/>
                    </a:cubicBezTo>
                    <a:cubicBezTo>
                      <a:pt x="5906" y="393"/>
                      <a:pt x="5787" y="333"/>
                      <a:pt x="5680" y="298"/>
                    </a:cubicBezTo>
                    <a:cubicBezTo>
                      <a:pt x="5478" y="226"/>
                      <a:pt x="5251" y="214"/>
                      <a:pt x="5025" y="203"/>
                    </a:cubicBezTo>
                    <a:cubicBezTo>
                      <a:pt x="4835" y="179"/>
                      <a:pt x="4620" y="167"/>
                      <a:pt x="4430" y="155"/>
                    </a:cubicBezTo>
                    <a:lnTo>
                      <a:pt x="3846" y="107"/>
                    </a:lnTo>
                    <a:cubicBezTo>
                      <a:pt x="3644" y="107"/>
                      <a:pt x="3454" y="95"/>
                      <a:pt x="3239" y="83"/>
                    </a:cubicBezTo>
                    <a:cubicBezTo>
                      <a:pt x="3049" y="60"/>
                      <a:pt x="2858" y="48"/>
                      <a:pt x="2644" y="48"/>
                    </a:cubicBezTo>
                    <a:lnTo>
                      <a:pt x="2501" y="48"/>
                    </a:lnTo>
                    <a:cubicBezTo>
                      <a:pt x="2453" y="48"/>
                      <a:pt x="2406" y="48"/>
                      <a:pt x="2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163950" y="462914"/>
                <a:ext cx="211180" cy="275503"/>
              </a:xfrm>
              <a:custGeom>
                <a:avLst/>
                <a:gdLst/>
                <a:ahLst/>
                <a:cxnLst/>
                <a:rect l="l" t="t" r="r" b="b"/>
                <a:pathLst>
                  <a:path w="3966" h="5174" extrusionOk="0">
                    <a:moveTo>
                      <a:pt x="1143" y="715"/>
                    </a:moveTo>
                    <a:cubicBezTo>
                      <a:pt x="1223" y="715"/>
                      <a:pt x="1302" y="720"/>
                      <a:pt x="1381" y="720"/>
                    </a:cubicBezTo>
                    <a:cubicBezTo>
                      <a:pt x="1536" y="732"/>
                      <a:pt x="1703" y="744"/>
                      <a:pt x="1846" y="768"/>
                    </a:cubicBezTo>
                    <a:cubicBezTo>
                      <a:pt x="2132" y="792"/>
                      <a:pt x="2394" y="827"/>
                      <a:pt x="2679" y="851"/>
                    </a:cubicBezTo>
                    <a:cubicBezTo>
                      <a:pt x="2786" y="887"/>
                      <a:pt x="2894" y="899"/>
                      <a:pt x="2977" y="923"/>
                    </a:cubicBezTo>
                    <a:cubicBezTo>
                      <a:pt x="3013" y="946"/>
                      <a:pt x="3036" y="970"/>
                      <a:pt x="3072" y="982"/>
                    </a:cubicBezTo>
                    <a:lnTo>
                      <a:pt x="3108" y="1030"/>
                    </a:lnTo>
                    <a:lnTo>
                      <a:pt x="3132" y="1066"/>
                    </a:lnTo>
                    <a:cubicBezTo>
                      <a:pt x="3167" y="1137"/>
                      <a:pt x="3215" y="1208"/>
                      <a:pt x="3251" y="1280"/>
                    </a:cubicBezTo>
                    <a:cubicBezTo>
                      <a:pt x="3263" y="1327"/>
                      <a:pt x="3275" y="1387"/>
                      <a:pt x="3286" y="1435"/>
                    </a:cubicBezTo>
                    <a:cubicBezTo>
                      <a:pt x="3310" y="1447"/>
                      <a:pt x="3310" y="1482"/>
                      <a:pt x="3310" y="1494"/>
                    </a:cubicBezTo>
                    <a:cubicBezTo>
                      <a:pt x="3346" y="1804"/>
                      <a:pt x="3346" y="2101"/>
                      <a:pt x="3370" y="2351"/>
                    </a:cubicBezTo>
                    <a:lnTo>
                      <a:pt x="3370" y="2435"/>
                    </a:lnTo>
                    <a:cubicBezTo>
                      <a:pt x="3346" y="2578"/>
                      <a:pt x="3334" y="2709"/>
                      <a:pt x="3334" y="2863"/>
                    </a:cubicBezTo>
                    <a:cubicBezTo>
                      <a:pt x="3334" y="3006"/>
                      <a:pt x="3322" y="3161"/>
                      <a:pt x="3310" y="3304"/>
                    </a:cubicBezTo>
                    <a:cubicBezTo>
                      <a:pt x="3286" y="3447"/>
                      <a:pt x="3286" y="3566"/>
                      <a:pt x="3275" y="3697"/>
                    </a:cubicBezTo>
                    <a:cubicBezTo>
                      <a:pt x="3275" y="3804"/>
                      <a:pt x="3275" y="3923"/>
                      <a:pt x="3263" y="4018"/>
                    </a:cubicBezTo>
                    <a:cubicBezTo>
                      <a:pt x="3251" y="4102"/>
                      <a:pt x="3227" y="4161"/>
                      <a:pt x="3203" y="4233"/>
                    </a:cubicBezTo>
                    <a:cubicBezTo>
                      <a:pt x="3191" y="4280"/>
                      <a:pt x="3156" y="4304"/>
                      <a:pt x="3144" y="4340"/>
                    </a:cubicBezTo>
                    <a:lnTo>
                      <a:pt x="3132" y="4352"/>
                    </a:lnTo>
                    <a:cubicBezTo>
                      <a:pt x="3108" y="4364"/>
                      <a:pt x="3084" y="4375"/>
                      <a:pt x="3048" y="4399"/>
                    </a:cubicBezTo>
                    <a:cubicBezTo>
                      <a:pt x="2953" y="4435"/>
                      <a:pt x="2858" y="4459"/>
                      <a:pt x="2751" y="4483"/>
                    </a:cubicBezTo>
                    <a:cubicBezTo>
                      <a:pt x="2655" y="4518"/>
                      <a:pt x="2560" y="4530"/>
                      <a:pt x="2453" y="4542"/>
                    </a:cubicBezTo>
                    <a:cubicBezTo>
                      <a:pt x="2358" y="4554"/>
                      <a:pt x="2251" y="4554"/>
                      <a:pt x="2143" y="4554"/>
                    </a:cubicBezTo>
                    <a:cubicBezTo>
                      <a:pt x="2090" y="4566"/>
                      <a:pt x="2039" y="4572"/>
                      <a:pt x="1989" y="4572"/>
                    </a:cubicBezTo>
                    <a:cubicBezTo>
                      <a:pt x="1938" y="4572"/>
                      <a:pt x="1887" y="4566"/>
                      <a:pt x="1834" y="4554"/>
                    </a:cubicBezTo>
                    <a:cubicBezTo>
                      <a:pt x="1727" y="4542"/>
                      <a:pt x="1620" y="4542"/>
                      <a:pt x="1524" y="4530"/>
                    </a:cubicBezTo>
                    <a:cubicBezTo>
                      <a:pt x="1429" y="4518"/>
                      <a:pt x="1322" y="4518"/>
                      <a:pt x="1239" y="4494"/>
                    </a:cubicBezTo>
                    <a:cubicBezTo>
                      <a:pt x="1084" y="4471"/>
                      <a:pt x="941" y="4435"/>
                      <a:pt x="810" y="4399"/>
                    </a:cubicBezTo>
                    <a:cubicBezTo>
                      <a:pt x="762" y="4375"/>
                      <a:pt x="703" y="4352"/>
                      <a:pt x="655" y="4316"/>
                    </a:cubicBezTo>
                    <a:lnTo>
                      <a:pt x="631" y="4292"/>
                    </a:lnTo>
                    <a:cubicBezTo>
                      <a:pt x="608" y="4280"/>
                      <a:pt x="608" y="4256"/>
                      <a:pt x="596" y="4244"/>
                    </a:cubicBezTo>
                    <a:cubicBezTo>
                      <a:pt x="584" y="4197"/>
                      <a:pt x="584" y="4161"/>
                      <a:pt x="572" y="4102"/>
                    </a:cubicBezTo>
                    <a:cubicBezTo>
                      <a:pt x="524" y="3816"/>
                      <a:pt x="524" y="3530"/>
                      <a:pt x="524" y="3244"/>
                    </a:cubicBezTo>
                    <a:cubicBezTo>
                      <a:pt x="536" y="2947"/>
                      <a:pt x="536" y="2637"/>
                      <a:pt x="548" y="2328"/>
                    </a:cubicBezTo>
                    <a:cubicBezTo>
                      <a:pt x="572" y="2173"/>
                      <a:pt x="584" y="2018"/>
                      <a:pt x="596" y="1863"/>
                    </a:cubicBezTo>
                    <a:cubicBezTo>
                      <a:pt x="608" y="1744"/>
                      <a:pt x="631" y="1613"/>
                      <a:pt x="643" y="1494"/>
                    </a:cubicBezTo>
                    <a:cubicBezTo>
                      <a:pt x="655" y="1387"/>
                      <a:pt x="667" y="1280"/>
                      <a:pt x="703" y="1185"/>
                    </a:cubicBezTo>
                    <a:cubicBezTo>
                      <a:pt x="727" y="1077"/>
                      <a:pt x="762" y="982"/>
                      <a:pt x="786" y="899"/>
                    </a:cubicBezTo>
                    <a:cubicBezTo>
                      <a:pt x="810" y="851"/>
                      <a:pt x="834" y="827"/>
                      <a:pt x="846" y="792"/>
                    </a:cubicBezTo>
                    <a:lnTo>
                      <a:pt x="870" y="780"/>
                    </a:lnTo>
                    <a:cubicBezTo>
                      <a:pt x="881" y="780"/>
                      <a:pt x="905" y="768"/>
                      <a:pt x="929" y="744"/>
                    </a:cubicBezTo>
                    <a:cubicBezTo>
                      <a:pt x="965" y="732"/>
                      <a:pt x="1000" y="720"/>
                      <a:pt x="1024" y="720"/>
                    </a:cubicBezTo>
                    <a:cubicBezTo>
                      <a:pt x="1064" y="716"/>
                      <a:pt x="1104" y="715"/>
                      <a:pt x="1143" y="715"/>
                    </a:cubicBezTo>
                    <a:close/>
                    <a:moveTo>
                      <a:pt x="1239" y="1"/>
                    </a:moveTo>
                    <a:cubicBezTo>
                      <a:pt x="1191" y="1"/>
                      <a:pt x="1143" y="2"/>
                      <a:pt x="1096" y="6"/>
                    </a:cubicBezTo>
                    <a:cubicBezTo>
                      <a:pt x="1000" y="18"/>
                      <a:pt x="905" y="30"/>
                      <a:pt x="798" y="65"/>
                    </a:cubicBezTo>
                    <a:cubicBezTo>
                      <a:pt x="739" y="77"/>
                      <a:pt x="703" y="113"/>
                      <a:pt x="643" y="137"/>
                    </a:cubicBezTo>
                    <a:cubicBezTo>
                      <a:pt x="584" y="173"/>
                      <a:pt x="536" y="208"/>
                      <a:pt x="489" y="244"/>
                    </a:cubicBezTo>
                    <a:cubicBezTo>
                      <a:pt x="322" y="375"/>
                      <a:pt x="250" y="565"/>
                      <a:pt x="191" y="768"/>
                    </a:cubicBezTo>
                    <a:cubicBezTo>
                      <a:pt x="167" y="839"/>
                      <a:pt x="143" y="911"/>
                      <a:pt x="131" y="982"/>
                    </a:cubicBezTo>
                    <a:lnTo>
                      <a:pt x="84" y="1304"/>
                    </a:lnTo>
                    <a:lnTo>
                      <a:pt x="48" y="1744"/>
                    </a:lnTo>
                    <a:cubicBezTo>
                      <a:pt x="24" y="1899"/>
                      <a:pt x="12" y="2030"/>
                      <a:pt x="12" y="2173"/>
                    </a:cubicBezTo>
                    <a:cubicBezTo>
                      <a:pt x="0" y="2328"/>
                      <a:pt x="0" y="2494"/>
                      <a:pt x="0" y="2649"/>
                    </a:cubicBezTo>
                    <a:lnTo>
                      <a:pt x="0" y="3101"/>
                    </a:lnTo>
                    <a:cubicBezTo>
                      <a:pt x="0" y="3268"/>
                      <a:pt x="0" y="3411"/>
                      <a:pt x="12" y="3566"/>
                    </a:cubicBezTo>
                    <a:cubicBezTo>
                      <a:pt x="24" y="3721"/>
                      <a:pt x="48" y="3875"/>
                      <a:pt x="60" y="4018"/>
                    </a:cubicBezTo>
                    <a:cubicBezTo>
                      <a:pt x="72" y="4221"/>
                      <a:pt x="108" y="4399"/>
                      <a:pt x="191" y="4554"/>
                    </a:cubicBezTo>
                    <a:cubicBezTo>
                      <a:pt x="227" y="4614"/>
                      <a:pt x="262" y="4673"/>
                      <a:pt x="310" y="4721"/>
                    </a:cubicBezTo>
                    <a:cubicBezTo>
                      <a:pt x="322" y="4733"/>
                      <a:pt x="358" y="4756"/>
                      <a:pt x="369" y="4768"/>
                    </a:cubicBezTo>
                    <a:cubicBezTo>
                      <a:pt x="405" y="4792"/>
                      <a:pt x="429" y="4828"/>
                      <a:pt x="465" y="4840"/>
                    </a:cubicBezTo>
                    <a:cubicBezTo>
                      <a:pt x="536" y="4887"/>
                      <a:pt x="619" y="4935"/>
                      <a:pt x="703" y="4959"/>
                    </a:cubicBezTo>
                    <a:cubicBezTo>
                      <a:pt x="834" y="5018"/>
                      <a:pt x="977" y="5054"/>
                      <a:pt x="1131" y="5078"/>
                    </a:cubicBezTo>
                    <a:cubicBezTo>
                      <a:pt x="1298" y="5114"/>
                      <a:pt x="1477" y="5126"/>
                      <a:pt x="1632" y="5137"/>
                    </a:cubicBezTo>
                    <a:cubicBezTo>
                      <a:pt x="1786" y="5149"/>
                      <a:pt x="1917" y="5173"/>
                      <a:pt x="2072" y="5173"/>
                    </a:cubicBezTo>
                    <a:cubicBezTo>
                      <a:pt x="2251" y="5149"/>
                      <a:pt x="2405" y="5149"/>
                      <a:pt x="2584" y="5126"/>
                    </a:cubicBezTo>
                    <a:cubicBezTo>
                      <a:pt x="2727" y="5090"/>
                      <a:pt x="2870" y="5066"/>
                      <a:pt x="3001" y="5018"/>
                    </a:cubicBezTo>
                    <a:cubicBezTo>
                      <a:pt x="3096" y="5006"/>
                      <a:pt x="3167" y="4959"/>
                      <a:pt x="3263" y="4935"/>
                    </a:cubicBezTo>
                    <a:cubicBezTo>
                      <a:pt x="3334" y="4899"/>
                      <a:pt x="3394" y="4852"/>
                      <a:pt x="3465" y="4792"/>
                    </a:cubicBezTo>
                    <a:cubicBezTo>
                      <a:pt x="3537" y="4733"/>
                      <a:pt x="3596" y="4649"/>
                      <a:pt x="3644" y="4554"/>
                    </a:cubicBezTo>
                    <a:cubicBezTo>
                      <a:pt x="3691" y="4483"/>
                      <a:pt x="3715" y="4411"/>
                      <a:pt x="3751" y="4316"/>
                    </a:cubicBezTo>
                    <a:cubicBezTo>
                      <a:pt x="3798" y="4161"/>
                      <a:pt x="3810" y="3994"/>
                      <a:pt x="3822" y="3828"/>
                    </a:cubicBezTo>
                    <a:cubicBezTo>
                      <a:pt x="3822" y="3685"/>
                      <a:pt x="3834" y="3530"/>
                      <a:pt x="3858" y="3387"/>
                    </a:cubicBezTo>
                    <a:cubicBezTo>
                      <a:pt x="3858" y="3232"/>
                      <a:pt x="3882" y="3090"/>
                      <a:pt x="3882" y="2935"/>
                    </a:cubicBezTo>
                    <a:cubicBezTo>
                      <a:pt x="3894" y="2792"/>
                      <a:pt x="3894" y="2625"/>
                      <a:pt x="3918" y="2470"/>
                    </a:cubicBezTo>
                    <a:cubicBezTo>
                      <a:pt x="3918" y="2316"/>
                      <a:pt x="3929" y="2161"/>
                      <a:pt x="3929" y="2018"/>
                    </a:cubicBezTo>
                    <a:lnTo>
                      <a:pt x="3929" y="1911"/>
                    </a:lnTo>
                    <a:cubicBezTo>
                      <a:pt x="3929" y="1875"/>
                      <a:pt x="3929" y="1839"/>
                      <a:pt x="3965" y="1780"/>
                    </a:cubicBezTo>
                    <a:cubicBezTo>
                      <a:pt x="3941" y="1685"/>
                      <a:pt x="3941" y="1613"/>
                      <a:pt x="3929" y="1542"/>
                    </a:cubicBezTo>
                    <a:lnTo>
                      <a:pt x="3929" y="1506"/>
                    </a:lnTo>
                    <a:cubicBezTo>
                      <a:pt x="3929" y="1482"/>
                      <a:pt x="3918" y="1435"/>
                      <a:pt x="3894" y="1399"/>
                    </a:cubicBezTo>
                    <a:cubicBezTo>
                      <a:pt x="3894" y="1208"/>
                      <a:pt x="3858" y="1030"/>
                      <a:pt x="3787" y="863"/>
                    </a:cubicBezTo>
                    <a:cubicBezTo>
                      <a:pt x="3763" y="804"/>
                      <a:pt x="3739" y="732"/>
                      <a:pt x="3691" y="673"/>
                    </a:cubicBezTo>
                    <a:lnTo>
                      <a:pt x="3679" y="661"/>
                    </a:lnTo>
                    <a:lnTo>
                      <a:pt x="3656" y="625"/>
                    </a:lnTo>
                    <a:cubicBezTo>
                      <a:pt x="3596" y="554"/>
                      <a:pt x="3548" y="494"/>
                      <a:pt x="3465" y="434"/>
                    </a:cubicBezTo>
                    <a:cubicBezTo>
                      <a:pt x="3406" y="387"/>
                      <a:pt x="3358" y="351"/>
                      <a:pt x="3286" y="315"/>
                    </a:cubicBezTo>
                    <a:cubicBezTo>
                      <a:pt x="3227" y="292"/>
                      <a:pt x="3167" y="256"/>
                      <a:pt x="3096" y="244"/>
                    </a:cubicBezTo>
                    <a:cubicBezTo>
                      <a:pt x="3036" y="208"/>
                      <a:pt x="2965" y="196"/>
                      <a:pt x="2894" y="184"/>
                    </a:cubicBezTo>
                    <a:cubicBezTo>
                      <a:pt x="2703" y="149"/>
                      <a:pt x="2513" y="137"/>
                      <a:pt x="2334" y="113"/>
                    </a:cubicBezTo>
                    <a:cubicBezTo>
                      <a:pt x="2227" y="89"/>
                      <a:pt x="2108" y="77"/>
                      <a:pt x="2013" y="65"/>
                    </a:cubicBezTo>
                    <a:cubicBezTo>
                      <a:pt x="1846" y="30"/>
                      <a:pt x="1691" y="18"/>
                      <a:pt x="1536" y="6"/>
                    </a:cubicBezTo>
                    <a:cubicBezTo>
                      <a:pt x="1433" y="6"/>
                      <a:pt x="1335" y="1"/>
                      <a:pt x="123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" name="Google Shape;17;p2"/>
            <p:cNvSpPr/>
            <p:nvPr/>
          </p:nvSpPr>
          <p:spPr>
            <a:xfrm>
              <a:off x="8889525" y="393425"/>
              <a:ext cx="254700" cy="4356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941400" y="795763"/>
            <a:ext cx="3786000" cy="287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500" b="1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1275275" y="3555138"/>
            <a:ext cx="31182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0_1">
    <p:bg>
      <p:bgPr>
        <a:solidFill>
          <a:schemeClr val="lt1"/>
        </a:solidFill>
        <a:effectLst/>
      </p:bgPr>
    </p:bg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8" name="Google Shape;458;p18"/>
          <p:cNvGrpSpPr/>
          <p:nvPr/>
        </p:nvGrpSpPr>
        <p:grpSpPr>
          <a:xfrm>
            <a:off x="-993903" y="-173054"/>
            <a:ext cx="11098345" cy="5602913"/>
            <a:chOff x="-993903" y="-173054"/>
            <a:chExt cx="11098345" cy="5602913"/>
          </a:xfrm>
        </p:grpSpPr>
        <p:sp>
          <p:nvSpPr>
            <p:cNvPr id="459" name="Google Shape;459;p18"/>
            <p:cNvSpPr/>
            <p:nvPr/>
          </p:nvSpPr>
          <p:spPr>
            <a:xfrm rot="-5400000" flipH="1">
              <a:off x="-160709" y="3386463"/>
              <a:ext cx="1919424" cy="1597993"/>
            </a:xfrm>
            <a:custGeom>
              <a:avLst/>
              <a:gdLst/>
              <a:ahLst/>
              <a:cxnLst/>
              <a:rect l="l" t="t" r="r" b="b"/>
              <a:pathLst>
                <a:path w="85679" h="71331" extrusionOk="0">
                  <a:moveTo>
                    <a:pt x="1" y="0"/>
                  </a:moveTo>
                  <a:cubicBezTo>
                    <a:pt x="60" y="1131"/>
                    <a:pt x="227" y="2250"/>
                    <a:pt x="489" y="3358"/>
                  </a:cubicBezTo>
                  <a:cubicBezTo>
                    <a:pt x="1692" y="8227"/>
                    <a:pt x="4644" y="12502"/>
                    <a:pt x="8109" y="16133"/>
                  </a:cubicBezTo>
                  <a:cubicBezTo>
                    <a:pt x="15669" y="24051"/>
                    <a:pt x="25599" y="29301"/>
                    <a:pt x="36410" y="31099"/>
                  </a:cubicBezTo>
                  <a:cubicBezTo>
                    <a:pt x="42697" y="32135"/>
                    <a:pt x="49162" y="31968"/>
                    <a:pt x="55389" y="33290"/>
                  </a:cubicBezTo>
                  <a:cubicBezTo>
                    <a:pt x="61628" y="34600"/>
                    <a:pt x="67938" y="37826"/>
                    <a:pt x="70760" y="43529"/>
                  </a:cubicBezTo>
                  <a:cubicBezTo>
                    <a:pt x="73451" y="48970"/>
                    <a:pt x="72498" y="55555"/>
                    <a:pt x="74689" y="61210"/>
                  </a:cubicBezTo>
                  <a:cubicBezTo>
                    <a:pt x="76487" y="65841"/>
                    <a:pt x="80439" y="69580"/>
                    <a:pt x="85154" y="71164"/>
                  </a:cubicBezTo>
                  <a:cubicBezTo>
                    <a:pt x="85321" y="71223"/>
                    <a:pt x="85500" y="71283"/>
                    <a:pt x="85678" y="71330"/>
                  </a:cubicBezTo>
                  <a:lnTo>
                    <a:pt x="8567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60" name="Google Shape;460;p18"/>
            <p:cNvGrpSpPr/>
            <p:nvPr/>
          </p:nvGrpSpPr>
          <p:grpSpPr>
            <a:xfrm>
              <a:off x="-436193" y="4421505"/>
              <a:ext cx="969608" cy="1008353"/>
              <a:chOff x="6661825" y="2715425"/>
              <a:chExt cx="455450" cy="473650"/>
            </a:xfrm>
          </p:grpSpPr>
          <p:sp>
            <p:nvSpPr>
              <p:cNvPr id="461" name="Google Shape;461;p18"/>
              <p:cNvSpPr/>
              <p:nvPr/>
            </p:nvSpPr>
            <p:spPr>
              <a:xfrm>
                <a:off x="6950350" y="3010350"/>
                <a:ext cx="44000" cy="50675"/>
              </a:xfrm>
              <a:custGeom>
                <a:avLst/>
                <a:gdLst/>
                <a:ahLst/>
                <a:cxnLst/>
                <a:rect l="l" t="t" r="r" b="b"/>
                <a:pathLst>
                  <a:path w="1760" h="2027" extrusionOk="0">
                    <a:moveTo>
                      <a:pt x="1410" y="1"/>
                    </a:moveTo>
                    <a:cubicBezTo>
                      <a:pt x="1370" y="1"/>
                      <a:pt x="1331" y="11"/>
                      <a:pt x="1295" y="35"/>
                    </a:cubicBezTo>
                    <a:cubicBezTo>
                      <a:pt x="1057" y="178"/>
                      <a:pt x="938" y="476"/>
                      <a:pt x="771" y="678"/>
                    </a:cubicBezTo>
                    <a:cubicBezTo>
                      <a:pt x="664" y="797"/>
                      <a:pt x="580" y="928"/>
                      <a:pt x="485" y="1047"/>
                    </a:cubicBezTo>
                    <a:cubicBezTo>
                      <a:pt x="449" y="1107"/>
                      <a:pt x="402" y="1166"/>
                      <a:pt x="366" y="1226"/>
                    </a:cubicBezTo>
                    <a:cubicBezTo>
                      <a:pt x="366" y="1225"/>
                      <a:pt x="366" y="1225"/>
                      <a:pt x="366" y="1225"/>
                    </a:cubicBezTo>
                    <a:cubicBezTo>
                      <a:pt x="360" y="1225"/>
                      <a:pt x="261" y="1383"/>
                      <a:pt x="299" y="1383"/>
                    </a:cubicBezTo>
                    <a:cubicBezTo>
                      <a:pt x="306" y="1383"/>
                      <a:pt x="316" y="1378"/>
                      <a:pt x="330" y="1369"/>
                    </a:cubicBezTo>
                    <a:lnTo>
                      <a:pt x="330" y="1369"/>
                    </a:lnTo>
                    <a:cubicBezTo>
                      <a:pt x="0" y="1604"/>
                      <a:pt x="200" y="2027"/>
                      <a:pt x="499" y="2027"/>
                    </a:cubicBezTo>
                    <a:cubicBezTo>
                      <a:pt x="578" y="2027"/>
                      <a:pt x="663" y="1998"/>
                      <a:pt x="747" y="1928"/>
                    </a:cubicBezTo>
                    <a:cubicBezTo>
                      <a:pt x="842" y="1845"/>
                      <a:pt x="878" y="1738"/>
                      <a:pt x="938" y="1619"/>
                    </a:cubicBezTo>
                    <a:cubicBezTo>
                      <a:pt x="1009" y="1452"/>
                      <a:pt x="1116" y="1309"/>
                      <a:pt x="1199" y="1154"/>
                    </a:cubicBezTo>
                    <a:cubicBezTo>
                      <a:pt x="1295" y="1023"/>
                      <a:pt x="1414" y="892"/>
                      <a:pt x="1485" y="738"/>
                    </a:cubicBezTo>
                    <a:cubicBezTo>
                      <a:pt x="1545" y="630"/>
                      <a:pt x="1580" y="499"/>
                      <a:pt x="1652" y="392"/>
                    </a:cubicBezTo>
                    <a:cubicBezTo>
                      <a:pt x="1759" y="217"/>
                      <a:pt x="1587" y="1"/>
                      <a:pt x="141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" name="Google Shape;462;p18"/>
              <p:cNvSpPr/>
              <p:nvPr/>
            </p:nvSpPr>
            <p:spPr>
              <a:xfrm>
                <a:off x="7066925" y="2988450"/>
                <a:ext cx="35275" cy="46325"/>
              </a:xfrm>
              <a:custGeom>
                <a:avLst/>
                <a:gdLst/>
                <a:ahLst/>
                <a:cxnLst/>
                <a:rect l="l" t="t" r="r" b="b"/>
                <a:pathLst>
                  <a:path w="1411" h="1853" extrusionOk="0">
                    <a:moveTo>
                      <a:pt x="1221" y="1"/>
                    </a:moveTo>
                    <a:cubicBezTo>
                      <a:pt x="1208" y="1"/>
                      <a:pt x="1194" y="3"/>
                      <a:pt x="1180" y="6"/>
                    </a:cubicBezTo>
                    <a:cubicBezTo>
                      <a:pt x="942" y="90"/>
                      <a:pt x="763" y="387"/>
                      <a:pt x="620" y="578"/>
                    </a:cubicBezTo>
                    <a:cubicBezTo>
                      <a:pt x="513" y="709"/>
                      <a:pt x="430" y="863"/>
                      <a:pt x="323" y="1006"/>
                    </a:cubicBezTo>
                    <a:cubicBezTo>
                      <a:pt x="251" y="1113"/>
                      <a:pt x="192" y="1256"/>
                      <a:pt x="144" y="1340"/>
                    </a:cubicBezTo>
                    <a:cubicBezTo>
                      <a:pt x="1" y="1550"/>
                      <a:pt x="203" y="1853"/>
                      <a:pt x="424" y="1853"/>
                    </a:cubicBezTo>
                    <a:cubicBezTo>
                      <a:pt x="478" y="1853"/>
                      <a:pt x="533" y="1834"/>
                      <a:pt x="585" y="1792"/>
                    </a:cubicBezTo>
                    <a:cubicBezTo>
                      <a:pt x="739" y="1697"/>
                      <a:pt x="751" y="1602"/>
                      <a:pt x="799" y="1435"/>
                    </a:cubicBezTo>
                    <a:cubicBezTo>
                      <a:pt x="847" y="1304"/>
                      <a:pt x="930" y="1173"/>
                      <a:pt x="989" y="1054"/>
                    </a:cubicBezTo>
                    <a:cubicBezTo>
                      <a:pt x="1108" y="780"/>
                      <a:pt x="1216" y="482"/>
                      <a:pt x="1347" y="232"/>
                    </a:cubicBezTo>
                    <a:cubicBezTo>
                      <a:pt x="1411" y="136"/>
                      <a:pt x="1340" y="1"/>
                      <a:pt x="12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" name="Google Shape;463;p18"/>
              <p:cNvSpPr/>
              <p:nvPr/>
            </p:nvSpPr>
            <p:spPr>
              <a:xfrm>
                <a:off x="6996500" y="3052175"/>
                <a:ext cx="38325" cy="40800"/>
              </a:xfrm>
              <a:custGeom>
                <a:avLst/>
                <a:gdLst/>
                <a:ahLst/>
                <a:cxnLst/>
                <a:rect l="l" t="t" r="r" b="b"/>
                <a:pathLst>
                  <a:path w="1533" h="1632" extrusionOk="0">
                    <a:moveTo>
                      <a:pt x="1120" y="1"/>
                    </a:moveTo>
                    <a:cubicBezTo>
                      <a:pt x="1075" y="1"/>
                      <a:pt x="1030" y="13"/>
                      <a:pt x="997" y="41"/>
                    </a:cubicBezTo>
                    <a:cubicBezTo>
                      <a:pt x="818" y="148"/>
                      <a:pt x="711" y="362"/>
                      <a:pt x="580" y="541"/>
                    </a:cubicBezTo>
                    <a:cubicBezTo>
                      <a:pt x="461" y="708"/>
                      <a:pt x="354" y="898"/>
                      <a:pt x="223" y="1041"/>
                    </a:cubicBezTo>
                    <a:cubicBezTo>
                      <a:pt x="0" y="1300"/>
                      <a:pt x="203" y="1632"/>
                      <a:pt x="467" y="1632"/>
                    </a:cubicBezTo>
                    <a:cubicBezTo>
                      <a:pt x="542" y="1632"/>
                      <a:pt x="622" y="1605"/>
                      <a:pt x="699" y="1541"/>
                    </a:cubicBezTo>
                    <a:cubicBezTo>
                      <a:pt x="925" y="1362"/>
                      <a:pt x="1044" y="1005"/>
                      <a:pt x="1187" y="767"/>
                    </a:cubicBezTo>
                    <a:cubicBezTo>
                      <a:pt x="1306" y="553"/>
                      <a:pt x="1532" y="231"/>
                      <a:pt x="1294" y="53"/>
                    </a:cubicBezTo>
                    <a:cubicBezTo>
                      <a:pt x="1282" y="53"/>
                      <a:pt x="1282" y="41"/>
                      <a:pt x="1258" y="41"/>
                    </a:cubicBezTo>
                    <a:cubicBezTo>
                      <a:pt x="1221" y="16"/>
                      <a:pt x="1170" y="1"/>
                      <a:pt x="112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" name="Google Shape;464;p18"/>
              <p:cNvSpPr/>
              <p:nvPr/>
            </p:nvSpPr>
            <p:spPr>
              <a:xfrm>
                <a:off x="6878800" y="3074850"/>
                <a:ext cx="36450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458" h="1642" extrusionOk="0">
                    <a:moveTo>
                      <a:pt x="1212" y="0"/>
                    </a:moveTo>
                    <a:cubicBezTo>
                      <a:pt x="1201" y="0"/>
                      <a:pt x="1191" y="1"/>
                      <a:pt x="1180" y="3"/>
                    </a:cubicBezTo>
                    <a:cubicBezTo>
                      <a:pt x="894" y="39"/>
                      <a:pt x="704" y="396"/>
                      <a:pt x="537" y="598"/>
                    </a:cubicBezTo>
                    <a:cubicBezTo>
                      <a:pt x="359" y="825"/>
                      <a:pt x="168" y="1003"/>
                      <a:pt x="73" y="1277"/>
                    </a:cubicBezTo>
                    <a:cubicBezTo>
                      <a:pt x="0" y="1488"/>
                      <a:pt x="195" y="1641"/>
                      <a:pt x="378" y="1641"/>
                    </a:cubicBezTo>
                    <a:cubicBezTo>
                      <a:pt x="495" y="1641"/>
                      <a:pt x="607" y="1580"/>
                      <a:pt x="644" y="1432"/>
                    </a:cubicBezTo>
                    <a:cubicBezTo>
                      <a:pt x="692" y="1229"/>
                      <a:pt x="847" y="1075"/>
                      <a:pt x="966" y="896"/>
                    </a:cubicBezTo>
                    <a:cubicBezTo>
                      <a:pt x="1109" y="694"/>
                      <a:pt x="1252" y="479"/>
                      <a:pt x="1359" y="277"/>
                    </a:cubicBezTo>
                    <a:cubicBezTo>
                      <a:pt x="1458" y="134"/>
                      <a:pt x="1343" y="0"/>
                      <a:pt x="121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5" name="Google Shape;465;p18"/>
              <p:cNvSpPr/>
              <p:nvPr/>
            </p:nvSpPr>
            <p:spPr>
              <a:xfrm>
                <a:off x="6836550" y="3036250"/>
                <a:ext cx="28700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671" extrusionOk="0">
                    <a:moveTo>
                      <a:pt x="886" y="1"/>
                    </a:moveTo>
                    <a:cubicBezTo>
                      <a:pt x="824" y="1"/>
                      <a:pt x="761" y="29"/>
                      <a:pt x="715" y="94"/>
                    </a:cubicBezTo>
                    <a:cubicBezTo>
                      <a:pt x="441" y="440"/>
                      <a:pt x="310" y="880"/>
                      <a:pt x="84" y="1249"/>
                    </a:cubicBezTo>
                    <a:cubicBezTo>
                      <a:pt x="1" y="1380"/>
                      <a:pt x="96" y="1583"/>
                      <a:pt x="239" y="1642"/>
                    </a:cubicBezTo>
                    <a:cubicBezTo>
                      <a:pt x="277" y="1661"/>
                      <a:pt x="316" y="1670"/>
                      <a:pt x="355" y="1670"/>
                    </a:cubicBezTo>
                    <a:cubicBezTo>
                      <a:pt x="463" y="1670"/>
                      <a:pt x="567" y="1601"/>
                      <a:pt x="620" y="1487"/>
                    </a:cubicBezTo>
                    <a:cubicBezTo>
                      <a:pt x="727" y="1309"/>
                      <a:pt x="787" y="1083"/>
                      <a:pt x="870" y="892"/>
                    </a:cubicBezTo>
                    <a:cubicBezTo>
                      <a:pt x="965" y="702"/>
                      <a:pt x="1096" y="487"/>
                      <a:pt x="1132" y="285"/>
                    </a:cubicBezTo>
                    <a:cubicBezTo>
                      <a:pt x="1148" y="124"/>
                      <a:pt x="1017" y="1"/>
                      <a:pt x="88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" name="Google Shape;466;p18"/>
              <p:cNvSpPr/>
              <p:nvPr/>
            </p:nvSpPr>
            <p:spPr>
              <a:xfrm>
                <a:off x="6829550" y="2939275"/>
                <a:ext cx="24000" cy="53325"/>
              </a:xfrm>
              <a:custGeom>
                <a:avLst/>
                <a:gdLst/>
                <a:ahLst/>
                <a:cxnLst/>
                <a:rect l="l" t="t" r="r" b="b"/>
                <a:pathLst>
                  <a:path w="960" h="2133" extrusionOk="0">
                    <a:moveTo>
                      <a:pt x="657" y="0"/>
                    </a:moveTo>
                    <a:cubicBezTo>
                      <a:pt x="574" y="0"/>
                      <a:pt x="486" y="52"/>
                      <a:pt x="471" y="128"/>
                    </a:cubicBezTo>
                    <a:cubicBezTo>
                      <a:pt x="340" y="652"/>
                      <a:pt x="186" y="1164"/>
                      <a:pt x="66" y="1676"/>
                    </a:cubicBezTo>
                    <a:cubicBezTo>
                      <a:pt x="0" y="1967"/>
                      <a:pt x="221" y="2133"/>
                      <a:pt x="435" y="2133"/>
                    </a:cubicBezTo>
                    <a:cubicBezTo>
                      <a:pt x="605" y="2133"/>
                      <a:pt x="770" y="2027"/>
                      <a:pt x="781" y="1795"/>
                    </a:cubicBezTo>
                    <a:cubicBezTo>
                      <a:pt x="781" y="1652"/>
                      <a:pt x="828" y="1521"/>
                      <a:pt x="817" y="1366"/>
                    </a:cubicBezTo>
                    <a:cubicBezTo>
                      <a:pt x="817" y="1199"/>
                      <a:pt x="828" y="1021"/>
                      <a:pt x="840" y="866"/>
                    </a:cubicBezTo>
                    <a:cubicBezTo>
                      <a:pt x="876" y="604"/>
                      <a:pt x="959" y="283"/>
                      <a:pt x="781" y="56"/>
                    </a:cubicBezTo>
                    <a:cubicBezTo>
                      <a:pt x="750" y="17"/>
                      <a:pt x="704" y="0"/>
                      <a:pt x="65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" name="Google Shape;467;p18"/>
              <p:cNvSpPr/>
              <p:nvPr/>
            </p:nvSpPr>
            <p:spPr>
              <a:xfrm>
                <a:off x="6905625" y="2880850"/>
                <a:ext cx="247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989" h="1729" extrusionOk="0">
                    <a:moveTo>
                      <a:pt x="578" y="0"/>
                    </a:moveTo>
                    <a:cubicBezTo>
                      <a:pt x="534" y="0"/>
                      <a:pt x="493" y="15"/>
                      <a:pt x="464" y="48"/>
                    </a:cubicBezTo>
                    <a:cubicBezTo>
                      <a:pt x="286" y="191"/>
                      <a:pt x="191" y="488"/>
                      <a:pt x="155" y="715"/>
                    </a:cubicBezTo>
                    <a:cubicBezTo>
                      <a:pt x="107" y="953"/>
                      <a:pt x="0" y="1191"/>
                      <a:pt x="12" y="1441"/>
                    </a:cubicBezTo>
                    <a:cubicBezTo>
                      <a:pt x="28" y="1637"/>
                      <a:pt x="185" y="1729"/>
                      <a:pt x="344" y="1729"/>
                    </a:cubicBezTo>
                    <a:cubicBezTo>
                      <a:pt x="532" y="1729"/>
                      <a:pt x="723" y="1601"/>
                      <a:pt x="691" y="1369"/>
                    </a:cubicBezTo>
                    <a:cubicBezTo>
                      <a:pt x="619" y="953"/>
                      <a:pt x="988" y="476"/>
                      <a:pt x="750" y="83"/>
                    </a:cubicBezTo>
                    <a:cubicBezTo>
                      <a:pt x="714" y="33"/>
                      <a:pt x="644" y="0"/>
                      <a:pt x="57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468;p18"/>
              <p:cNvSpPr/>
              <p:nvPr/>
            </p:nvSpPr>
            <p:spPr>
              <a:xfrm>
                <a:off x="6959325" y="2788350"/>
                <a:ext cx="15500" cy="46350"/>
              </a:xfrm>
              <a:custGeom>
                <a:avLst/>
                <a:gdLst/>
                <a:ahLst/>
                <a:cxnLst/>
                <a:rect l="l" t="t" r="r" b="b"/>
                <a:pathLst>
                  <a:path w="620" h="1854" extrusionOk="0">
                    <a:moveTo>
                      <a:pt x="247" y="1"/>
                    </a:moveTo>
                    <a:cubicBezTo>
                      <a:pt x="142" y="1"/>
                      <a:pt x="67" y="133"/>
                      <a:pt x="110" y="226"/>
                    </a:cubicBezTo>
                    <a:lnTo>
                      <a:pt x="110" y="226"/>
                    </a:lnTo>
                    <a:cubicBezTo>
                      <a:pt x="110" y="226"/>
                      <a:pt x="110" y="226"/>
                      <a:pt x="110" y="226"/>
                    </a:cubicBezTo>
                    <a:cubicBezTo>
                      <a:pt x="99" y="226"/>
                      <a:pt x="90" y="349"/>
                      <a:pt x="90" y="390"/>
                    </a:cubicBezTo>
                    <a:cubicBezTo>
                      <a:pt x="67" y="509"/>
                      <a:pt x="67" y="652"/>
                      <a:pt x="67" y="771"/>
                    </a:cubicBezTo>
                    <a:cubicBezTo>
                      <a:pt x="67" y="1033"/>
                      <a:pt x="31" y="1307"/>
                      <a:pt x="7" y="1557"/>
                    </a:cubicBezTo>
                    <a:cubicBezTo>
                      <a:pt x="1" y="1752"/>
                      <a:pt x="166" y="1853"/>
                      <a:pt x="324" y="1853"/>
                    </a:cubicBezTo>
                    <a:cubicBezTo>
                      <a:pt x="475" y="1853"/>
                      <a:pt x="620" y="1761"/>
                      <a:pt x="602" y="1569"/>
                    </a:cubicBezTo>
                    <a:cubicBezTo>
                      <a:pt x="579" y="1224"/>
                      <a:pt x="567" y="878"/>
                      <a:pt x="519" y="545"/>
                    </a:cubicBezTo>
                    <a:cubicBezTo>
                      <a:pt x="483" y="331"/>
                      <a:pt x="519" y="93"/>
                      <a:pt x="293" y="9"/>
                    </a:cubicBezTo>
                    <a:cubicBezTo>
                      <a:pt x="277" y="3"/>
                      <a:pt x="262" y="1"/>
                      <a:pt x="24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18"/>
              <p:cNvSpPr/>
              <p:nvPr/>
            </p:nvSpPr>
            <p:spPr>
              <a:xfrm>
                <a:off x="7018425" y="2772850"/>
                <a:ext cx="21450" cy="449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1798" extrusionOk="0">
                    <a:moveTo>
                      <a:pt x="221" y="1"/>
                    </a:moveTo>
                    <a:cubicBezTo>
                      <a:pt x="193" y="1"/>
                      <a:pt x="163" y="14"/>
                      <a:pt x="131" y="46"/>
                    </a:cubicBezTo>
                    <a:cubicBezTo>
                      <a:pt x="0" y="177"/>
                      <a:pt x="12" y="510"/>
                      <a:pt x="12" y="689"/>
                    </a:cubicBezTo>
                    <a:cubicBezTo>
                      <a:pt x="12" y="832"/>
                      <a:pt x="12" y="963"/>
                      <a:pt x="24" y="1117"/>
                    </a:cubicBezTo>
                    <a:cubicBezTo>
                      <a:pt x="24" y="1117"/>
                      <a:pt x="48" y="1248"/>
                      <a:pt x="48" y="1284"/>
                    </a:cubicBezTo>
                    <a:cubicBezTo>
                      <a:pt x="24" y="1320"/>
                      <a:pt x="0" y="1379"/>
                      <a:pt x="0" y="1427"/>
                    </a:cubicBezTo>
                    <a:cubicBezTo>
                      <a:pt x="0" y="1612"/>
                      <a:pt x="159" y="1798"/>
                      <a:pt x="331" y="1798"/>
                    </a:cubicBezTo>
                    <a:cubicBezTo>
                      <a:pt x="379" y="1798"/>
                      <a:pt x="429" y="1783"/>
                      <a:pt x="477" y="1748"/>
                    </a:cubicBezTo>
                    <a:cubicBezTo>
                      <a:pt x="858" y="1463"/>
                      <a:pt x="584" y="986"/>
                      <a:pt x="524" y="593"/>
                    </a:cubicBezTo>
                    <a:cubicBezTo>
                      <a:pt x="504" y="522"/>
                      <a:pt x="395" y="1"/>
                      <a:pt x="2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470;p18"/>
              <p:cNvSpPr/>
              <p:nvPr/>
            </p:nvSpPr>
            <p:spPr>
              <a:xfrm>
                <a:off x="6972700" y="2861750"/>
                <a:ext cx="26400" cy="45725"/>
              </a:xfrm>
              <a:custGeom>
                <a:avLst/>
                <a:gdLst/>
                <a:ahLst/>
                <a:cxnLst/>
                <a:rect l="l" t="t" r="r" b="b"/>
                <a:pathLst>
                  <a:path w="1056" h="1829" extrusionOk="0">
                    <a:moveTo>
                      <a:pt x="803" y="0"/>
                    </a:moveTo>
                    <a:cubicBezTo>
                      <a:pt x="748" y="0"/>
                      <a:pt x="704" y="36"/>
                      <a:pt x="686" y="97"/>
                    </a:cubicBezTo>
                    <a:cubicBezTo>
                      <a:pt x="663" y="133"/>
                      <a:pt x="591" y="193"/>
                      <a:pt x="567" y="240"/>
                    </a:cubicBezTo>
                    <a:cubicBezTo>
                      <a:pt x="472" y="371"/>
                      <a:pt x="401" y="526"/>
                      <a:pt x="341" y="669"/>
                    </a:cubicBezTo>
                    <a:cubicBezTo>
                      <a:pt x="222" y="931"/>
                      <a:pt x="91" y="1205"/>
                      <a:pt x="44" y="1479"/>
                    </a:cubicBezTo>
                    <a:cubicBezTo>
                      <a:pt x="0" y="1695"/>
                      <a:pt x="158" y="1828"/>
                      <a:pt x="318" y="1828"/>
                    </a:cubicBezTo>
                    <a:cubicBezTo>
                      <a:pt x="422" y="1828"/>
                      <a:pt x="528" y="1772"/>
                      <a:pt x="579" y="1645"/>
                    </a:cubicBezTo>
                    <a:cubicBezTo>
                      <a:pt x="639" y="1490"/>
                      <a:pt x="663" y="1312"/>
                      <a:pt x="710" y="1145"/>
                    </a:cubicBezTo>
                    <a:cubicBezTo>
                      <a:pt x="758" y="967"/>
                      <a:pt x="829" y="788"/>
                      <a:pt x="877" y="609"/>
                    </a:cubicBezTo>
                    <a:cubicBezTo>
                      <a:pt x="925" y="431"/>
                      <a:pt x="1056" y="157"/>
                      <a:pt x="865" y="14"/>
                    </a:cubicBezTo>
                    <a:cubicBezTo>
                      <a:pt x="843" y="5"/>
                      <a:pt x="822" y="0"/>
                      <a:pt x="80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" name="Google Shape;471;p18"/>
              <p:cNvSpPr/>
              <p:nvPr/>
            </p:nvSpPr>
            <p:spPr>
              <a:xfrm>
                <a:off x="7047450" y="2842900"/>
                <a:ext cx="19825" cy="35550"/>
              </a:xfrm>
              <a:custGeom>
                <a:avLst/>
                <a:gdLst/>
                <a:ahLst/>
                <a:cxnLst/>
                <a:rect l="l" t="t" r="r" b="b"/>
                <a:pathLst>
                  <a:path w="793" h="1422" extrusionOk="0">
                    <a:moveTo>
                      <a:pt x="110" y="1"/>
                    </a:moveTo>
                    <a:cubicBezTo>
                      <a:pt x="56" y="1"/>
                      <a:pt x="0" y="48"/>
                      <a:pt x="18" y="101"/>
                    </a:cubicBezTo>
                    <a:cubicBezTo>
                      <a:pt x="18" y="316"/>
                      <a:pt x="42" y="506"/>
                      <a:pt x="90" y="697"/>
                    </a:cubicBezTo>
                    <a:cubicBezTo>
                      <a:pt x="113" y="863"/>
                      <a:pt x="102" y="1042"/>
                      <a:pt x="149" y="1209"/>
                    </a:cubicBezTo>
                    <a:cubicBezTo>
                      <a:pt x="176" y="1344"/>
                      <a:pt x="296" y="1422"/>
                      <a:pt x="416" y="1422"/>
                    </a:cubicBezTo>
                    <a:cubicBezTo>
                      <a:pt x="507" y="1422"/>
                      <a:pt x="598" y="1377"/>
                      <a:pt x="649" y="1280"/>
                    </a:cubicBezTo>
                    <a:cubicBezTo>
                      <a:pt x="792" y="1042"/>
                      <a:pt x="673" y="816"/>
                      <a:pt x="554" y="613"/>
                    </a:cubicBezTo>
                    <a:cubicBezTo>
                      <a:pt x="435" y="411"/>
                      <a:pt x="340" y="149"/>
                      <a:pt x="161" y="18"/>
                    </a:cubicBezTo>
                    <a:cubicBezTo>
                      <a:pt x="146" y="6"/>
                      <a:pt x="128" y="1"/>
                      <a:pt x="11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" name="Google Shape;472;p18"/>
              <p:cNvSpPr/>
              <p:nvPr/>
            </p:nvSpPr>
            <p:spPr>
              <a:xfrm>
                <a:off x="6905025" y="3132250"/>
                <a:ext cx="46725" cy="30175"/>
              </a:xfrm>
              <a:custGeom>
                <a:avLst/>
                <a:gdLst/>
                <a:ahLst/>
                <a:cxnLst/>
                <a:rect l="l" t="t" r="r" b="b"/>
                <a:pathLst>
                  <a:path w="1869" h="1207" extrusionOk="0">
                    <a:moveTo>
                      <a:pt x="1603" y="1"/>
                    </a:moveTo>
                    <a:cubicBezTo>
                      <a:pt x="1577" y="1"/>
                      <a:pt x="1550" y="6"/>
                      <a:pt x="1524" y="17"/>
                    </a:cubicBezTo>
                    <a:cubicBezTo>
                      <a:pt x="1274" y="136"/>
                      <a:pt x="1024" y="243"/>
                      <a:pt x="786" y="374"/>
                    </a:cubicBezTo>
                    <a:cubicBezTo>
                      <a:pt x="500" y="517"/>
                      <a:pt x="155" y="576"/>
                      <a:pt x="36" y="910"/>
                    </a:cubicBezTo>
                    <a:cubicBezTo>
                      <a:pt x="0" y="1029"/>
                      <a:pt x="84" y="1172"/>
                      <a:pt x="203" y="1196"/>
                    </a:cubicBezTo>
                    <a:cubicBezTo>
                      <a:pt x="241" y="1203"/>
                      <a:pt x="279" y="1207"/>
                      <a:pt x="316" y="1207"/>
                    </a:cubicBezTo>
                    <a:cubicBezTo>
                      <a:pt x="626" y="1207"/>
                      <a:pt x="900" y="960"/>
                      <a:pt x="1155" y="779"/>
                    </a:cubicBezTo>
                    <a:cubicBezTo>
                      <a:pt x="1346" y="624"/>
                      <a:pt x="1667" y="493"/>
                      <a:pt x="1798" y="267"/>
                    </a:cubicBezTo>
                    <a:cubicBezTo>
                      <a:pt x="1868" y="146"/>
                      <a:pt x="1744" y="1"/>
                      <a:pt x="160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3" name="Google Shape;473;p18"/>
              <p:cNvSpPr/>
              <p:nvPr/>
            </p:nvSpPr>
            <p:spPr>
              <a:xfrm>
                <a:off x="6792775" y="3164275"/>
                <a:ext cx="48275" cy="24800"/>
              </a:xfrm>
              <a:custGeom>
                <a:avLst/>
                <a:gdLst/>
                <a:ahLst/>
                <a:cxnLst/>
                <a:rect l="l" t="t" r="r" b="b"/>
                <a:pathLst>
                  <a:path w="1931" h="992" extrusionOk="0">
                    <a:moveTo>
                      <a:pt x="1680" y="0"/>
                    </a:moveTo>
                    <a:cubicBezTo>
                      <a:pt x="1591" y="0"/>
                      <a:pt x="1495" y="24"/>
                      <a:pt x="1430" y="45"/>
                    </a:cubicBezTo>
                    <a:cubicBezTo>
                      <a:pt x="1073" y="165"/>
                      <a:pt x="716" y="284"/>
                      <a:pt x="347" y="379"/>
                    </a:cubicBezTo>
                    <a:cubicBezTo>
                      <a:pt x="1" y="455"/>
                      <a:pt x="97" y="992"/>
                      <a:pt x="385" y="992"/>
                    </a:cubicBezTo>
                    <a:cubicBezTo>
                      <a:pt x="414" y="992"/>
                      <a:pt x="445" y="986"/>
                      <a:pt x="478" y="974"/>
                    </a:cubicBezTo>
                    <a:cubicBezTo>
                      <a:pt x="799" y="855"/>
                      <a:pt x="1097" y="700"/>
                      <a:pt x="1395" y="522"/>
                    </a:cubicBezTo>
                    <a:cubicBezTo>
                      <a:pt x="1526" y="450"/>
                      <a:pt x="1716" y="260"/>
                      <a:pt x="1871" y="236"/>
                    </a:cubicBezTo>
                    <a:cubicBezTo>
                      <a:pt x="1907" y="236"/>
                      <a:pt x="1930" y="200"/>
                      <a:pt x="1907" y="153"/>
                    </a:cubicBezTo>
                    <a:cubicBezTo>
                      <a:pt x="1887" y="35"/>
                      <a:pt x="1789" y="0"/>
                      <a:pt x="168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4" name="Google Shape;474;p18"/>
              <p:cNvSpPr/>
              <p:nvPr/>
            </p:nvSpPr>
            <p:spPr>
              <a:xfrm>
                <a:off x="6757375" y="3125200"/>
                <a:ext cx="50250" cy="25175"/>
              </a:xfrm>
              <a:custGeom>
                <a:avLst/>
                <a:gdLst/>
                <a:ahLst/>
                <a:cxnLst/>
                <a:rect l="l" t="t" r="r" b="b"/>
                <a:pathLst>
                  <a:path w="2010" h="1007" extrusionOk="0">
                    <a:moveTo>
                      <a:pt x="1793" y="0"/>
                    </a:moveTo>
                    <a:cubicBezTo>
                      <a:pt x="1787" y="0"/>
                      <a:pt x="1781" y="1"/>
                      <a:pt x="1775" y="1"/>
                    </a:cubicBezTo>
                    <a:cubicBezTo>
                      <a:pt x="1477" y="37"/>
                      <a:pt x="1215" y="96"/>
                      <a:pt x="917" y="168"/>
                    </a:cubicBezTo>
                    <a:cubicBezTo>
                      <a:pt x="691" y="227"/>
                      <a:pt x="406" y="299"/>
                      <a:pt x="215" y="418"/>
                    </a:cubicBezTo>
                    <a:cubicBezTo>
                      <a:pt x="1" y="573"/>
                      <a:pt x="1" y="906"/>
                      <a:pt x="275" y="989"/>
                    </a:cubicBezTo>
                    <a:cubicBezTo>
                      <a:pt x="317" y="1001"/>
                      <a:pt x="359" y="1007"/>
                      <a:pt x="399" y="1007"/>
                    </a:cubicBezTo>
                    <a:cubicBezTo>
                      <a:pt x="641" y="1007"/>
                      <a:pt x="846" y="817"/>
                      <a:pt x="1060" y="716"/>
                    </a:cubicBezTo>
                    <a:cubicBezTo>
                      <a:pt x="1346" y="608"/>
                      <a:pt x="1739" y="489"/>
                      <a:pt x="1918" y="251"/>
                    </a:cubicBezTo>
                    <a:cubicBezTo>
                      <a:pt x="2009" y="137"/>
                      <a:pt x="1936" y="0"/>
                      <a:pt x="179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5" name="Google Shape;475;p18"/>
              <p:cNvSpPr/>
              <p:nvPr/>
            </p:nvSpPr>
            <p:spPr>
              <a:xfrm>
                <a:off x="6693600" y="3091275"/>
                <a:ext cx="58050" cy="34600"/>
              </a:xfrm>
              <a:custGeom>
                <a:avLst/>
                <a:gdLst/>
                <a:ahLst/>
                <a:cxnLst/>
                <a:rect l="l" t="t" r="r" b="b"/>
                <a:pathLst>
                  <a:path w="2322" h="1384" extrusionOk="0">
                    <a:moveTo>
                      <a:pt x="2104" y="0"/>
                    </a:moveTo>
                    <a:cubicBezTo>
                      <a:pt x="2099" y="0"/>
                      <a:pt x="2093" y="0"/>
                      <a:pt x="2087" y="1"/>
                    </a:cubicBezTo>
                    <a:cubicBezTo>
                      <a:pt x="1504" y="60"/>
                      <a:pt x="1028" y="489"/>
                      <a:pt x="480" y="644"/>
                    </a:cubicBezTo>
                    <a:cubicBezTo>
                      <a:pt x="0" y="778"/>
                      <a:pt x="224" y="1384"/>
                      <a:pt x="559" y="1384"/>
                    </a:cubicBezTo>
                    <a:cubicBezTo>
                      <a:pt x="640" y="1384"/>
                      <a:pt x="728" y="1349"/>
                      <a:pt x="813" y="1263"/>
                    </a:cubicBezTo>
                    <a:cubicBezTo>
                      <a:pt x="1230" y="882"/>
                      <a:pt x="1849" y="715"/>
                      <a:pt x="2218" y="263"/>
                    </a:cubicBezTo>
                    <a:cubicBezTo>
                      <a:pt x="2322" y="148"/>
                      <a:pt x="2248" y="0"/>
                      <a:pt x="210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6" name="Google Shape;476;p18"/>
              <p:cNvSpPr/>
              <p:nvPr/>
            </p:nvSpPr>
            <p:spPr>
              <a:xfrm>
                <a:off x="6858000" y="2844800"/>
                <a:ext cx="20625" cy="45300"/>
              </a:xfrm>
              <a:custGeom>
                <a:avLst/>
                <a:gdLst/>
                <a:ahLst/>
                <a:cxnLst/>
                <a:rect l="l" t="t" r="r" b="b"/>
                <a:pathLst>
                  <a:path w="825" h="1812" extrusionOk="0">
                    <a:moveTo>
                      <a:pt x="494" y="1"/>
                    </a:moveTo>
                    <a:cubicBezTo>
                      <a:pt x="388" y="1"/>
                      <a:pt x="282" y="44"/>
                      <a:pt x="226" y="132"/>
                    </a:cubicBezTo>
                    <a:cubicBezTo>
                      <a:pt x="155" y="252"/>
                      <a:pt x="167" y="323"/>
                      <a:pt x="179" y="454"/>
                    </a:cubicBezTo>
                    <a:cubicBezTo>
                      <a:pt x="179" y="609"/>
                      <a:pt x="167" y="752"/>
                      <a:pt x="131" y="906"/>
                    </a:cubicBezTo>
                    <a:cubicBezTo>
                      <a:pt x="95" y="1144"/>
                      <a:pt x="0" y="1454"/>
                      <a:pt x="71" y="1692"/>
                    </a:cubicBezTo>
                    <a:cubicBezTo>
                      <a:pt x="97" y="1761"/>
                      <a:pt x="160" y="1811"/>
                      <a:pt x="225" y="1811"/>
                    </a:cubicBezTo>
                    <a:cubicBezTo>
                      <a:pt x="250" y="1811"/>
                      <a:pt x="275" y="1804"/>
                      <a:pt x="298" y="1787"/>
                    </a:cubicBezTo>
                    <a:cubicBezTo>
                      <a:pt x="405" y="1728"/>
                      <a:pt x="417" y="1668"/>
                      <a:pt x="464" y="1561"/>
                    </a:cubicBezTo>
                    <a:cubicBezTo>
                      <a:pt x="524" y="1395"/>
                      <a:pt x="595" y="1252"/>
                      <a:pt x="643" y="1085"/>
                    </a:cubicBezTo>
                    <a:cubicBezTo>
                      <a:pt x="726" y="811"/>
                      <a:pt x="762" y="561"/>
                      <a:pt x="810" y="299"/>
                    </a:cubicBezTo>
                    <a:cubicBezTo>
                      <a:pt x="824" y="104"/>
                      <a:pt x="658" y="1"/>
                      <a:pt x="49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7" name="Google Shape;477;p18"/>
              <p:cNvSpPr/>
              <p:nvPr/>
            </p:nvSpPr>
            <p:spPr>
              <a:xfrm>
                <a:off x="6879475" y="2781000"/>
                <a:ext cx="28850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1154" h="1647" extrusionOk="0">
                    <a:moveTo>
                      <a:pt x="489" y="1"/>
                    </a:moveTo>
                    <a:cubicBezTo>
                      <a:pt x="256" y="1"/>
                      <a:pt x="1" y="247"/>
                      <a:pt x="165" y="494"/>
                    </a:cubicBezTo>
                    <a:cubicBezTo>
                      <a:pt x="332" y="732"/>
                      <a:pt x="486" y="970"/>
                      <a:pt x="605" y="1244"/>
                    </a:cubicBezTo>
                    <a:cubicBezTo>
                      <a:pt x="665" y="1375"/>
                      <a:pt x="748" y="1613"/>
                      <a:pt x="927" y="1637"/>
                    </a:cubicBezTo>
                    <a:cubicBezTo>
                      <a:pt x="940" y="1643"/>
                      <a:pt x="954" y="1646"/>
                      <a:pt x="969" y="1646"/>
                    </a:cubicBezTo>
                    <a:cubicBezTo>
                      <a:pt x="1005" y="1646"/>
                      <a:pt x="1041" y="1627"/>
                      <a:pt x="1058" y="1601"/>
                    </a:cubicBezTo>
                    <a:cubicBezTo>
                      <a:pt x="1153" y="1399"/>
                      <a:pt x="1106" y="1208"/>
                      <a:pt x="1058" y="1018"/>
                    </a:cubicBezTo>
                    <a:cubicBezTo>
                      <a:pt x="998" y="720"/>
                      <a:pt x="879" y="446"/>
                      <a:pt x="748" y="172"/>
                    </a:cubicBezTo>
                    <a:cubicBezTo>
                      <a:pt x="693" y="50"/>
                      <a:pt x="593" y="1"/>
                      <a:pt x="48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8" name="Google Shape;478;p18"/>
              <p:cNvSpPr/>
              <p:nvPr/>
            </p:nvSpPr>
            <p:spPr>
              <a:xfrm>
                <a:off x="6925000" y="2715425"/>
                <a:ext cx="42350" cy="32400"/>
              </a:xfrm>
              <a:custGeom>
                <a:avLst/>
                <a:gdLst/>
                <a:ahLst/>
                <a:cxnLst/>
                <a:rect l="l" t="t" r="r" b="b"/>
                <a:pathLst>
                  <a:path w="1694" h="1296" extrusionOk="0">
                    <a:moveTo>
                      <a:pt x="549" y="0"/>
                    </a:moveTo>
                    <a:cubicBezTo>
                      <a:pt x="167" y="0"/>
                      <a:pt x="0" y="664"/>
                      <a:pt x="451" y="735"/>
                    </a:cubicBezTo>
                    <a:cubicBezTo>
                      <a:pt x="630" y="771"/>
                      <a:pt x="749" y="855"/>
                      <a:pt x="880" y="950"/>
                    </a:cubicBezTo>
                    <a:cubicBezTo>
                      <a:pt x="951" y="997"/>
                      <a:pt x="1047" y="1069"/>
                      <a:pt x="1118" y="1116"/>
                    </a:cubicBezTo>
                    <a:cubicBezTo>
                      <a:pt x="1201" y="1176"/>
                      <a:pt x="1309" y="1212"/>
                      <a:pt x="1380" y="1259"/>
                    </a:cubicBezTo>
                    <a:cubicBezTo>
                      <a:pt x="1416" y="1284"/>
                      <a:pt x="1453" y="1295"/>
                      <a:pt x="1487" y="1295"/>
                    </a:cubicBezTo>
                    <a:cubicBezTo>
                      <a:pt x="1601" y="1295"/>
                      <a:pt x="1693" y="1178"/>
                      <a:pt x="1666" y="1069"/>
                    </a:cubicBezTo>
                    <a:cubicBezTo>
                      <a:pt x="1618" y="843"/>
                      <a:pt x="1368" y="664"/>
                      <a:pt x="1237" y="497"/>
                    </a:cubicBezTo>
                    <a:cubicBezTo>
                      <a:pt x="1082" y="331"/>
                      <a:pt x="940" y="152"/>
                      <a:pt x="749" y="57"/>
                    </a:cubicBezTo>
                    <a:cubicBezTo>
                      <a:pt x="678" y="17"/>
                      <a:pt x="611" y="0"/>
                      <a:pt x="54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479;p18"/>
              <p:cNvSpPr/>
              <p:nvPr/>
            </p:nvSpPr>
            <p:spPr>
              <a:xfrm>
                <a:off x="7091050" y="2806975"/>
                <a:ext cx="23325" cy="45175"/>
              </a:xfrm>
              <a:custGeom>
                <a:avLst/>
                <a:gdLst/>
                <a:ahLst/>
                <a:cxnLst/>
                <a:rect l="l" t="t" r="r" b="b"/>
                <a:pathLst>
                  <a:path w="933" h="1807" extrusionOk="0">
                    <a:moveTo>
                      <a:pt x="338" y="0"/>
                    </a:moveTo>
                    <a:cubicBezTo>
                      <a:pt x="219" y="0"/>
                      <a:pt x="101" y="64"/>
                      <a:pt x="72" y="193"/>
                    </a:cubicBezTo>
                    <a:cubicBezTo>
                      <a:pt x="36" y="407"/>
                      <a:pt x="1" y="586"/>
                      <a:pt x="24" y="788"/>
                    </a:cubicBezTo>
                    <a:cubicBezTo>
                      <a:pt x="36" y="1026"/>
                      <a:pt x="72" y="1276"/>
                      <a:pt x="96" y="1514"/>
                    </a:cubicBezTo>
                    <a:cubicBezTo>
                      <a:pt x="120" y="1716"/>
                      <a:pt x="275" y="1806"/>
                      <a:pt x="441" y="1806"/>
                    </a:cubicBezTo>
                    <a:cubicBezTo>
                      <a:pt x="676" y="1806"/>
                      <a:pt x="933" y="1624"/>
                      <a:pt x="870" y="1324"/>
                    </a:cubicBezTo>
                    <a:cubicBezTo>
                      <a:pt x="834" y="1110"/>
                      <a:pt x="751" y="883"/>
                      <a:pt x="715" y="645"/>
                    </a:cubicBezTo>
                    <a:cubicBezTo>
                      <a:pt x="667" y="431"/>
                      <a:pt x="715" y="229"/>
                      <a:pt x="548" y="86"/>
                    </a:cubicBezTo>
                    <a:cubicBezTo>
                      <a:pt x="496" y="29"/>
                      <a:pt x="417" y="0"/>
                      <a:pt x="33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480;p18"/>
              <p:cNvSpPr/>
              <p:nvPr/>
            </p:nvSpPr>
            <p:spPr>
              <a:xfrm>
                <a:off x="7094275" y="2901125"/>
                <a:ext cx="23000" cy="43125"/>
              </a:xfrm>
              <a:custGeom>
                <a:avLst/>
                <a:gdLst/>
                <a:ahLst/>
                <a:cxnLst/>
                <a:rect l="l" t="t" r="r" b="b"/>
                <a:pathLst>
                  <a:path w="920" h="1725" extrusionOk="0">
                    <a:moveTo>
                      <a:pt x="581" y="0"/>
                    </a:moveTo>
                    <a:cubicBezTo>
                      <a:pt x="487" y="0"/>
                      <a:pt x="388" y="53"/>
                      <a:pt x="360" y="154"/>
                    </a:cubicBezTo>
                    <a:cubicBezTo>
                      <a:pt x="312" y="332"/>
                      <a:pt x="241" y="511"/>
                      <a:pt x="193" y="689"/>
                    </a:cubicBezTo>
                    <a:cubicBezTo>
                      <a:pt x="169" y="868"/>
                      <a:pt x="169" y="1094"/>
                      <a:pt x="110" y="1261"/>
                    </a:cubicBezTo>
                    <a:cubicBezTo>
                      <a:pt x="0" y="1531"/>
                      <a:pt x="240" y="1725"/>
                      <a:pt x="477" y="1725"/>
                    </a:cubicBezTo>
                    <a:cubicBezTo>
                      <a:pt x="627" y="1725"/>
                      <a:pt x="776" y="1648"/>
                      <a:pt x="836" y="1463"/>
                    </a:cubicBezTo>
                    <a:cubicBezTo>
                      <a:pt x="860" y="1344"/>
                      <a:pt x="860" y="1237"/>
                      <a:pt x="860" y="1118"/>
                    </a:cubicBezTo>
                    <a:cubicBezTo>
                      <a:pt x="860" y="987"/>
                      <a:pt x="896" y="856"/>
                      <a:pt x="896" y="725"/>
                    </a:cubicBezTo>
                    <a:cubicBezTo>
                      <a:pt x="896" y="487"/>
                      <a:pt x="919" y="261"/>
                      <a:pt x="741" y="70"/>
                    </a:cubicBezTo>
                    <a:cubicBezTo>
                      <a:pt x="703" y="23"/>
                      <a:pt x="643" y="0"/>
                      <a:pt x="58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" name="Google Shape;481;p18"/>
              <p:cNvSpPr/>
              <p:nvPr/>
            </p:nvSpPr>
            <p:spPr>
              <a:xfrm>
                <a:off x="6917825" y="2956350"/>
                <a:ext cx="30675" cy="46925"/>
              </a:xfrm>
              <a:custGeom>
                <a:avLst/>
                <a:gdLst/>
                <a:ahLst/>
                <a:cxnLst/>
                <a:rect l="l" t="t" r="r" b="b"/>
                <a:pathLst>
                  <a:path w="1227" h="1877" extrusionOk="0">
                    <a:moveTo>
                      <a:pt x="989" y="0"/>
                    </a:moveTo>
                    <a:cubicBezTo>
                      <a:pt x="936" y="0"/>
                      <a:pt x="882" y="20"/>
                      <a:pt x="834" y="64"/>
                    </a:cubicBezTo>
                    <a:cubicBezTo>
                      <a:pt x="631" y="266"/>
                      <a:pt x="429" y="540"/>
                      <a:pt x="322" y="802"/>
                    </a:cubicBezTo>
                    <a:cubicBezTo>
                      <a:pt x="214" y="1040"/>
                      <a:pt x="36" y="1302"/>
                      <a:pt x="0" y="1576"/>
                    </a:cubicBezTo>
                    <a:cubicBezTo>
                      <a:pt x="0" y="1775"/>
                      <a:pt x="154" y="1877"/>
                      <a:pt x="309" y="1877"/>
                    </a:cubicBezTo>
                    <a:cubicBezTo>
                      <a:pt x="460" y="1877"/>
                      <a:pt x="614" y="1781"/>
                      <a:pt x="631" y="1588"/>
                    </a:cubicBezTo>
                    <a:cubicBezTo>
                      <a:pt x="631" y="1528"/>
                      <a:pt x="703" y="1445"/>
                      <a:pt x="715" y="1397"/>
                    </a:cubicBezTo>
                    <a:cubicBezTo>
                      <a:pt x="798" y="1254"/>
                      <a:pt x="857" y="1088"/>
                      <a:pt x="917" y="921"/>
                    </a:cubicBezTo>
                    <a:cubicBezTo>
                      <a:pt x="1012" y="695"/>
                      <a:pt x="1227" y="481"/>
                      <a:pt x="1215" y="219"/>
                    </a:cubicBezTo>
                    <a:cubicBezTo>
                      <a:pt x="1215" y="95"/>
                      <a:pt x="1107" y="0"/>
                      <a:pt x="98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2" name="Google Shape;482;p18"/>
              <p:cNvSpPr/>
              <p:nvPr/>
            </p:nvSpPr>
            <p:spPr>
              <a:xfrm>
                <a:off x="7017175" y="2923450"/>
                <a:ext cx="20325" cy="45000"/>
              </a:xfrm>
              <a:custGeom>
                <a:avLst/>
                <a:gdLst/>
                <a:ahLst/>
                <a:cxnLst/>
                <a:rect l="l" t="t" r="r" b="b"/>
                <a:pathLst>
                  <a:path w="813" h="1800" extrusionOk="0">
                    <a:moveTo>
                      <a:pt x="543" y="1"/>
                    </a:moveTo>
                    <a:cubicBezTo>
                      <a:pt x="475" y="1"/>
                      <a:pt x="408" y="61"/>
                      <a:pt x="408" y="142"/>
                    </a:cubicBezTo>
                    <a:cubicBezTo>
                      <a:pt x="408" y="237"/>
                      <a:pt x="348" y="332"/>
                      <a:pt x="312" y="415"/>
                    </a:cubicBezTo>
                    <a:cubicBezTo>
                      <a:pt x="289" y="523"/>
                      <a:pt x="277" y="630"/>
                      <a:pt x="253" y="749"/>
                    </a:cubicBezTo>
                    <a:cubicBezTo>
                      <a:pt x="217" y="987"/>
                      <a:pt x="98" y="1189"/>
                      <a:pt x="50" y="1427"/>
                    </a:cubicBezTo>
                    <a:cubicBezTo>
                      <a:pt x="0" y="1657"/>
                      <a:pt x="165" y="1800"/>
                      <a:pt x="334" y="1800"/>
                    </a:cubicBezTo>
                    <a:cubicBezTo>
                      <a:pt x="445" y="1800"/>
                      <a:pt x="558" y="1737"/>
                      <a:pt x="610" y="1594"/>
                    </a:cubicBezTo>
                    <a:cubicBezTo>
                      <a:pt x="717" y="1332"/>
                      <a:pt x="741" y="987"/>
                      <a:pt x="741" y="689"/>
                    </a:cubicBezTo>
                    <a:cubicBezTo>
                      <a:pt x="753" y="487"/>
                      <a:pt x="812" y="154"/>
                      <a:pt x="610" y="23"/>
                    </a:cubicBezTo>
                    <a:cubicBezTo>
                      <a:pt x="589" y="8"/>
                      <a:pt x="566" y="1"/>
                      <a:pt x="54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" name="Google Shape;483;p18"/>
              <p:cNvSpPr/>
              <p:nvPr/>
            </p:nvSpPr>
            <p:spPr>
              <a:xfrm>
                <a:off x="6776425" y="3037725"/>
                <a:ext cx="34750" cy="28200"/>
              </a:xfrm>
              <a:custGeom>
                <a:avLst/>
                <a:gdLst/>
                <a:ahLst/>
                <a:cxnLst/>
                <a:rect l="l" t="t" r="r" b="b"/>
                <a:pathLst>
                  <a:path w="1390" h="1128" extrusionOk="0">
                    <a:moveTo>
                      <a:pt x="1186" y="1"/>
                    </a:moveTo>
                    <a:cubicBezTo>
                      <a:pt x="1166" y="1"/>
                      <a:pt x="1144" y="4"/>
                      <a:pt x="1120" y="12"/>
                    </a:cubicBezTo>
                    <a:cubicBezTo>
                      <a:pt x="941" y="71"/>
                      <a:pt x="810" y="178"/>
                      <a:pt x="679" y="297"/>
                    </a:cubicBezTo>
                    <a:cubicBezTo>
                      <a:pt x="536" y="416"/>
                      <a:pt x="358" y="512"/>
                      <a:pt x="215" y="631"/>
                    </a:cubicBezTo>
                    <a:cubicBezTo>
                      <a:pt x="1" y="817"/>
                      <a:pt x="224" y="1128"/>
                      <a:pt x="452" y="1128"/>
                    </a:cubicBezTo>
                    <a:cubicBezTo>
                      <a:pt x="514" y="1128"/>
                      <a:pt x="578" y="1104"/>
                      <a:pt x="632" y="1047"/>
                    </a:cubicBezTo>
                    <a:cubicBezTo>
                      <a:pt x="739" y="928"/>
                      <a:pt x="870" y="833"/>
                      <a:pt x="953" y="714"/>
                    </a:cubicBezTo>
                    <a:cubicBezTo>
                      <a:pt x="1060" y="595"/>
                      <a:pt x="1132" y="428"/>
                      <a:pt x="1251" y="345"/>
                    </a:cubicBezTo>
                    <a:cubicBezTo>
                      <a:pt x="1389" y="249"/>
                      <a:pt x="1356" y="1"/>
                      <a:pt x="118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" name="Google Shape;484;p18"/>
              <p:cNvSpPr/>
              <p:nvPr/>
            </p:nvSpPr>
            <p:spPr>
              <a:xfrm>
                <a:off x="6661825" y="3164200"/>
                <a:ext cx="48550" cy="19500"/>
              </a:xfrm>
              <a:custGeom>
                <a:avLst/>
                <a:gdLst/>
                <a:ahLst/>
                <a:cxnLst/>
                <a:rect l="l" t="t" r="r" b="b"/>
                <a:pathLst>
                  <a:path w="1942" h="780" extrusionOk="0">
                    <a:moveTo>
                      <a:pt x="441" y="1"/>
                    </a:moveTo>
                    <a:cubicBezTo>
                      <a:pt x="203" y="1"/>
                      <a:pt x="1" y="227"/>
                      <a:pt x="60" y="465"/>
                    </a:cubicBezTo>
                    <a:lnTo>
                      <a:pt x="60" y="477"/>
                    </a:lnTo>
                    <a:cubicBezTo>
                      <a:pt x="96" y="620"/>
                      <a:pt x="203" y="739"/>
                      <a:pt x="334" y="763"/>
                    </a:cubicBezTo>
                    <a:cubicBezTo>
                      <a:pt x="391" y="775"/>
                      <a:pt x="444" y="780"/>
                      <a:pt x="496" y="780"/>
                    </a:cubicBezTo>
                    <a:cubicBezTo>
                      <a:pt x="651" y="780"/>
                      <a:pt x="790" y="733"/>
                      <a:pt x="941" y="680"/>
                    </a:cubicBezTo>
                    <a:cubicBezTo>
                      <a:pt x="1191" y="584"/>
                      <a:pt x="1477" y="537"/>
                      <a:pt x="1751" y="513"/>
                    </a:cubicBezTo>
                    <a:cubicBezTo>
                      <a:pt x="1870" y="501"/>
                      <a:pt x="1942" y="322"/>
                      <a:pt x="1882" y="227"/>
                    </a:cubicBezTo>
                    <a:cubicBezTo>
                      <a:pt x="1758" y="57"/>
                      <a:pt x="1554" y="22"/>
                      <a:pt x="1351" y="22"/>
                    </a:cubicBezTo>
                    <a:cubicBezTo>
                      <a:pt x="1242" y="22"/>
                      <a:pt x="1133" y="32"/>
                      <a:pt x="1037" y="37"/>
                    </a:cubicBezTo>
                    <a:cubicBezTo>
                      <a:pt x="929" y="37"/>
                      <a:pt x="822" y="48"/>
                      <a:pt x="715" y="48"/>
                    </a:cubicBezTo>
                    <a:lnTo>
                      <a:pt x="632" y="48"/>
                    </a:lnTo>
                    <a:cubicBezTo>
                      <a:pt x="596" y="37"/>
                      <a:pt x="453" y="1"/>
                      <a:pt x="44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" name="Google Shape;485;p18"/>
              <p:cNvSpPr/>
              <p:nvPr/>
            </p:nvSpPr>
            <p:spPr>
              <a:xfrm>
                <a:off x="7010100" y="2720050"/>
                <a:ext cx="38100" cy="28825"/>
              </a:xfrm>
              <a:custGeom>
                <a:avLst/>
                <a:gdLst/>
                <a:ahLst/>
                <a:cxnLst/>
                <a:rect l="l" t="t" r="r" b="b"/>
                <a:pathLst>
                  <a:path w="1524" h="1153" extrusionOk="0">
                    <a:moveTo>
                      <a:pt x="397" y="1"/>
                    </a:moveTo>
                    <a:cubicBezTo>
                      <a:pt x="303" y="1"/>
                      <a:pt x="209" y="32"/>
                      <a:pt x="119" y="110"/>
                    </a:cubicBezTo>
                    <a:cubicBezTo>
                      <a:pt x="0" y="205"/>
                      <a:pt x="12" y="384"/>
                      <a:pt x="119" y="503"/>
                    </a:cubicBezTo>
                    <a:cubicBezTo>
                      <a:pt x="203" y="598"/>
                      <a:pt x="286" y="610"/>
                      <a:pt x="393" y="658"/>
                    </a:cubicBezTo>
                    <a:cubicBezTo>
                      <a:pt x="464" y="681"/>
                      <a:pt x="536" y="741"/>
                      <a:pt x="607" y="789"/>
                    </a:cubicBezTo>
                    <a:cubicBezTo>
                      <a:pt x="703" y="848"/>
                      <a:pt x="798" y="908"/>
                      <a:pt x="869" y="955"/>
                    </a:cubicBezTo>
                    <a:cubicBezTo>
                      <a:pt x="988" y="1027"/>
                      <a:pt x="1095" y="1074"/>
                      <a:pt x="1203" y="1134"/>
                    </a:cubicBezTo>
                    <a:cubicBezTo>
                      <a:pt x="1233" y="1147"/>
                      <a:pt x="1263" y="1153"/>
                      <a:pt x="1292" y="1153"/>
                    </a:cubicBezTo>
                    <a:cubicBezTo>
                      <a:pt x="1422" y="1153"/>
                      <a:pt x="1523" y="1032"/>
                      <a:pt x="1465" y="896"/>
                    </a:cubicBezTo>
                    <a:cubicBezTo>
                      <a:pt x="1346" y="622"/>
                      <a:pt x="1095" y="419"/>
                      <a:pt x="893" y="241"/>
                    </a:cubicBezTo>
                    <a:cubicBezTo>
                      <a:pt x="752" y="116"/>
                      <a:pt x="576" y="1"/>
                      <a:pt x="39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86" name="Google Shape;486;p18"/>
            <p:cNvGrpSpPr/>
            <p:nvPr/>
          </p:nvGrpSpPr>
          <p:grpSpPr>
            <a:xfrm>
              <a:off x="-993903" y="-173054"/>
              <a:ext cx="2042117" cy="1073505"/>
              <a:chOff x="6107300" y="4126125"/>
              <a:chExt cx="1111175" cy="584125"/>
            </a:xfrm>
          </p:grpSpPr>
          <p:sp>
            <p:nvSpPr>
              <p:cNvPr id="487" name="Google Shape;487;p18"/>
              <p:cNvSpPr/>
              <p:nvPr/>
            </p:nvSpPr>
            <p:spPr>
              <a:xfrm>
                <a:off x="6136475" y="4236575"/>
                <a:ext cx="1082000" cy="473675"/>
              </a:xfrm>
              <a:custGeom>
                <a:avLst/>
                <a:gdLst/>
                <a:ahLst/>
                <a:cxnLst/>
                <a:rect l="l" t="t" r="r" b="b"/>
                <a:pathLst>
                  <a:path w="43280" h="18947" extrusionOk="0">
                    <a:moveTo>
                      <a:pt x="35731" y="1"/>
                    </a:moveTo>
                    <a:cubicBezTo>
                      <a:pt x="35689" y="1"/>
                      <a:pt x="35649" y="6"/>
                      <a:pt x="35612" y="16"/>
                    </a:cubicBezTo>
                    <a:cubicBezTo>
                      <a:pt x="35017" y="183"/>
                      <a:pt x="33969" y="2147"/>
                      <a:pt x="32302" y="5374"/>
                    </a:cubicBezTo>
                    <a:cubicBezTo>
                      <a:pt x="31052" y="7791"/>
                      <a:pt x="29492" y="10791"/>
                      <a:pt x="28932" y="10886"/>
                    </a:cubicBezTo>
                    <a:lnTo>
                      <a:pt x="28897" y="10886"/>
                    </a:lnTo>
                    <a:cubicBezTo>
                      <a:pt x="28218" y="10886"/>
                      <a:pt x="25753" y="8696"/>
                      <a:pt x="23944" y="7076"/>
                    </a:cubicBezTo>
                    <a:cubicBezTo>
                      <a:pt x="21763" y="5099"/>
                      <a:pt x="20761" y="4247"/>
                      <a:pt x="20360" y="4247"/>
                    </a:cubicBezTo>
                    <a:cubicBezTo>
                      <a:pt x="20338" y="4247"/>
                      <a:pt x="20319" y="4250"/>
                      <a:pt x="20300" y="4255"/>
                    </a:cubicBezTo>
                    <a:lnTo>
                      <a:pt x="20289" y="4255"/>
                    </a:lnTo>
                    <a:cubicBezTo>
                      <a:pt x="19943" y="4397"/>
                      <a:pt x="19086" y="5838"/>
                      <a:pt x="17241" y="9100"/>
                    </a:cubicBezTo>
                    <a:cubicBezTo>
                      <a:pt x="15740" y="11744"/>
                      <a:pt x="13669" y="15375"/>
                      <a:pt x="13145" y="15494"/>
                    </a:cubicBezTo>
                    <a:cubicBezTo>
                      <a:pt x="13132" y="15497"/>
                      <a:pt x="13118" y="15498"/>
                      <a:pt x="13102" y="15498"/>
                    </a:cubicBezTo>
                    <a:cubicBezTo>
                      <a:pt x="12622" y="15498"/>
                      <a:pt x="10959" y="14076"/>
                      <a:pt x="9609" y="12934"/>
                    </a:cubicBezTo>
                    <a:cubicBezTo>
                      <a:pt x="7272" y="10960"/>
                      <a:pt x="5633" y="9642"/>
                      <a:pt x="4803" y="9642"/>
                    </a:cubicBezTo>
                    <a:cubicBezTo>
                      <a:pt x="4732" y="9642"/>
                      <a:pt x="4667" y="9652"/>
                      <a:pt x="4608" y="9672"/>
                    </a:cubicBezTo>
                    <a:cubicBezTo>
                      <a:pt x="4132" y="9827"/>
                      <a:pt x="3513" y="10720"/>
                      <a:pt x="2703" y="12446"/>
                    </a:cubicBezTo>
                    <a:cubicBezTo>
                      <a:pt x="2024" y="13863"/>
                      <a:pt x="1346" y="15589"/>
                      <a:pt x="834" y="16851"/>
                    </a:cubicBezTo>
                    <a:cubicBezTo>
                      <a:pt x="441" y="17828"/>
                      <a:pt x="119" y="18625"/>
                      <a:pt x="0" y="18804"/>
                    </a:cubicBezTo>
                    <a:lnTo>
                      <a:pt x="238" y="18947"/>
                    </a:lnTo>
                    <a:cubicBezTo>
                      <a:pt x="381" y="18744"/>
                      <a:pt x="679" y="17982"/>
                      <a:pt x="1060" y="16958"/>
                    </a:cubicBezTo>
                    <a:cubicBezTo>
                      <a:pt x="2001" y="14613"/>
                      <a:pt x="3739" y="10255"/>
                      <a:pt x="4656" y="9946"/>
                    </a:cubicBezTo>
                    <a:cubicBezTo>
                      <a:pt x="4695" y="9932"/>
                      <a:pt x="4739" y="9925"/>
                      <a:pt x="4788" y="9925"/>
                    </a:cubicBezTo>
                    <a:cubicBezTo>
                      <a:pt x="5590" y="9925"/>
                      <a:pt x="7677" y="11701"/>
                      <a:pt x="9382" y="13148"/>
                    </a:cubicBezTo>
                    <a:cubicBezTo>
                      <a:pt x="11279" y="14752"/>
                      <a:pt x="12523" y="15777"/>
                      <a:pt x="13083" y="15777"/>
                    </a:cubicBezTo>
                    <a:cubicBezTo>
                      <a:pt x="13114" y="15777"/>
                      <a:pt x="13142" y="15774"/>
                      <a:pt x="13169" y="15768"/>
                    </a:cubicBezTo>
                    <a:cubicBezTo>
                      <a:pt x="13788" y="15649"/>
                      <a:pt x="15276" y="13101"/>
                      <a:pt x="17455" y="9231"/>
                    </a:cubicBezTo>
                    <a:cubicBezTo>
                      <a:pt x="18610" y="7207"/>
                      <a:pt x="20038" y="4695"/>
                      <a:pt x="20360" y="4528"/>
                    </a:cubicBezTo>
                    <a:cubicBezTo>
                      <a:pt x="20693" y="4528"/>
                      <a:pt x="22384" y="6040"/>
                      <a:pt x="23753" y="7267"/>
                    </a:cubicBezTo>
                    <a:cubicBezTo>
                      <a:pt x="26380" y="9617"/>
                      <a:pt x="28159" y="11153"/>
                      <a:pt x="28898" y="11153"/>
                    </a:cubicBezTo>
                    <a:cubicBezTo>
                      <a:pt x="28922" y="11153"/>
                      <a:pt x="28946" y="11152"/>
                      <a:pt x="28968" y="11148"/>
                    </a:cubicBezTo>
                    <a:cubicBezTo>
                      <a:pt x="29623" y="11041"/>
                      <a:pt x="30754" y="8946"/>
                      <a:pt x="32540" y="5493"/>
                    </a:cubicBezTo>
                    <a:cubicBezTo>
                      <a:pt x="33707" y="3231"/>
                      <a:pt x="35171" y="421"/>
                      <a:pt x="35671" y="290"/>
                    </a:cubicBezTo>
                    <a:cubicBezTo>
                      <a:pt x="35688" y="286"/>
                      <a:pt x="35708" y="283"/>
                      <a:pt x="35730" y="283"/>
                    </a:cubicBezTo>
                    <a:cubicBezTo>
                      <a:pt x="35978" y="283"/>
                      <a:pt x="36593" y="571"/>
                      <a:pt x="38207" y="2219"/>
                    </a:cubicBezTo>
                    <a:cubicBezTo>
                      <a:pt x="39386" y="3421"/>
                      <a:pt x="40720" y="4993"/>
                      <a:pt x="41708" y="6124"/>
                    </a:cubicBezTo>
                    <a:cubicBezTo>
                      <a:pt x="42315" y="6814"/>
                      <a:pt x="42791" y="7374"/>
                      <a:pt x="43077" y="7672"/>
                    </a:cubicBezTo>
                    <a:lnTo>
                      <a:pt x="43279" y="7469"/>
                    </a:lnTo>
                    <a:cubicBezTo>
                      <a:pt x="42994" y="7172"/>
                      <a:pt x="42517" y="6624"/>
                      <a:pt x="41922" y="5921"/>
                    </a:cubicBezTo>
                    <a:cubicBezTo>
                      <a:pt x="39237" y="2802"/>
                      <a:pt x="36738" y="1"/>
                      <a:pt x="357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" name="Google Shape;488;p18"/>
              <p:cNvSpPr/>
              <p:nvPr/>
            </p:nvSpPr>
            <p:spPr>
              <a:xfrm>
                <a:off x="6121575" y="4181525"/>
                <a:ext cx="1081725" cy="473675"/>
              </a:xfrm>
              <a:custGeom>
                <a:avLst/>
                <a:gdLst/>
                <a:ahLst/>
                <a:cxnLst/>
                <a:rect l="l" t="t" r="r" b="b"/>
                <a:pathLst>
                  <a:path w="43269" h="18947" extrusionOk="0">
                    <a:moveTo>
                      <a:pt x="35718" y="0"/>
                    </a:moveTo>
                    <a:cubicBezTo>
                      <a:pt x="35676" y="0"/>
                      <a:pt x="35637" y="5"/>
                      <a:pt x="35601" y="15"/>
                    </a:cubicBezTo>
                    <a:cubicBezTo>
                      <a:pt x="35005" y="182"/>
                      <a:pt x="33958" y="2146"/>
                      <a:pt x="32279" y="5373"/>
                    </a:cubicBezTo>
                    <a:cubicBezTo>
                      <a:pt x="31041" y="7790"/>
                      <a:pt x="29469" y="10790"/>
                      <a:pt x="28921" y="10886"/>
                    </a:cubicBezTo>
                    <a:cubicBezTo>
                      <a:pt x="28910" y="10887"/>
                      <a:pt x="28899" y="10888"/>
                      <a:pt x="28887" y="10888"/>
                    </a:cubicBezTo>
                    <a:cubicBezTo>
                      <a:pt x="28235" y="10888"/>
                      <a:pt x="25768" y="8689"/>
                      <a:pt x="23944" y="7076"/>
                    </a:cubicBezTo>
                    <a:cubicBezTo>
                      <a:pt x="21763" y="5098"/>
                      <a:pt x="20762" y="4247"/>
                      <a:pt x="20361" y="4247"/>
                    </a:cubicBezTo>
                    <a:cubicBezTo>
                      <a:pt x="20339" y="4247"/>
                      <a:pt x="20319" y="4249"/>
                      <a:pt x="20301" y="4254"/>
                    </a:cubicBezTo>
                    <a:lnTo>
                      <a:pt x="20289" y="4254"/>
                    </a:lnTo>
                    <a:cubicBezTo>
                      <a:pt x="19944" y="4397"/>
                      <a:pt x="19087" y="5837"/>
                      <a:pt x="17241" y="9100"/>
                    </a:cubicBezTo>
                    <a:cubicBezTo>
                      <a:pt x="15741" y="11743"/>
                      <a:pt x="13669" y="15374"/>
                      <a:pt x="13145" y="15493"/>
                    </a:cubicBezTo>
                    <a:cubicBezTo>
                      <a:pt x="13134" y="15496"/>
                      <a:pt x="13122" y="15497"/>
                      <a:pt x="13108" y="15497"/>
                    </a:cubicBezTo>
                    <a:cubicBezTo>
                      <a:pt x="12634" y="15497"/>
                      <a:pt x="10964" y="14080"/>
                      <a:pt x="9609" y="12934"/>
                    </a:cubicBezTo>
                    <a:cubicBezTo>
                      <a:pt x="7273" y="10959"/>
                      <a:pt x="5634" y="9642"/>
                      <a:pt x="4804" y="9642"/>
                    </a:cubicBezTo>
                    <a:cubicBezTo>
                      <a:pt x="4733" y="9642"/>
                      <a:pt x="4668" y="9651"/>
                      <a:pt x="4609" y="9671"/>
                    </a:cubicBezTo>
                    <a:cubicBezTo>
                      <a:pt x="4132" y="9826"/>
                      <a:pt x="3513" y="10719"/>
                      <a:pt x="2704" y="12445"/>
                    </a:cubicBezTo>
                    <a:cubicBezTo>
                      <a:pt x="2025" y="13862"/>
                      <a:pt x="1346" y="15589"/>
                      <a:pt x="834" y="16851"/>
                    </a:cubicBezTo>
                    <a:cubicBezTo>
                      <a:pt x="441" y="17827"/>
                      <a:pt x="120" y="18625"/>
                      <a:pt x="1" y="18803"/>
                    </a:cubicBezTo>
                    <a:lnTo>
                      <a:pt x="239" y="18946"/>
                    </a:lnTo>
                    <a:cubicBezTo>
                      <a:pt x="382" y="18744"/>
                      <a:pt x="692" y="17982"/>
                      <a:pt x="1049" y="16958"/>
                    </a:cubicBezTo>
                    <a:cubicBezTo>
                      <a:pt x="1977" y="14612"/>
                      <a:pt x="3728" y="10255"/>
                      <a:pt x="4644" y="9945"/>
                    </a:cubicBezTo>
                    <a:cubicBezTo>
                      <a:pt x="4683" y="9931"/>
                      <a:pt x="4726" y="9925"/>
                      <a:pt x="4775" y="9925"/>
                    </a:cubicBezTo>
                    <a:cubicBezTo>
                      <a:pt x="5568" y="9925"/>
                      <a:pt x="7665" y="11700"/>
                      <a:pt x="9359" y="13136"/>
                    </a:cubicBezTo>
                    <a:cubicBezTo>
                      <a:pt x="11276" y="14758"/>
                      <a:pt x="12501" y="15775"/>
                      <a:pt x="13076" y="15775"/>
                    </a:cubicBezTo>
                    <a:cubicBezTo>
                      <a:pt x="13105" y="15775"/>
                      <a:pt x="13132" y="15772"/>
                      <a:pt x="13157" y="15767"/>
                    </a:cubicBezTo>
                    <a:cubicBezTo>
                      <a:pt x="13765" y="15648"/>
                      <a:pt x="15253" y="13100"/>
                      <a:pt x="17444" y="9231"/>
                    </a:cubicBezTo>
                    <a:cubicBezTo>
                      <a:pt x="18587" y="7207"/>
                      <a:pt x="20015" y="4694"/>
                      <a:pt x="20349" y="4528"/>
                    </a:cubicBezTo>
                    <a:cubicBezTo>
                      <a:pt x="20670" y="4528"/>
                      <a:pt x="22373" y="6040"/>
                      <a:pt x="23742" y="7266"/>
                    </a:cubicBezTo>
                    <a:cubicBezTo>
                      <a:pt x="26357" y="9616"/>
                      <a:pt x="28147" y="11153"/>
                      <a:pt x="28876" y="11153"/>
                    </a:cubicBezTo>
                    <a:cubicBezTo>
                      <a:pt x="28900" y="11153"/>
                      <a:pt x="28923" y="11151"/>
                      <a:pt x="28945" y="11148"/>
                    </a:cubicBezTo>
                    <a:cubicBezTo>
                      <a:pt x="29600" y="11040"/>
                      <a:pt x="30731" y="8945"/>
                      <a:pt x="32517" y="5492"/>
                    </a:cubicBezTo>
                    <a:cubicBezTo>
                      <a:pt x="33696" y="3230"/>
                      <a:pt x="35160" y="420"/>
                      <a:pt x="35660" y="289"/>
                    </a:cubicBezTo>
                    <a:cubicBezTo>
                      <a:pt x="35676" y="285"/>
                      <a:pt x="35695" y="283"/>
                      <a:pt x="35717" y="283"/>
                    </a:cubicBezTo>
                    <a:cubicBezTo>
                      <a:pt x="35957" y="283"/>
                      <a:pt x="36582" y="571"/>
                      <a:pt x="38196" y="2218"/>
                    </a:cubicBezTo>
                    <a:cubicBezTo>
                      <a:pt x="39363" y="3420"/>
                      <a:pt x="40708" y="4992"/>
                      <a:pt x="41685" y="6123"/>
                    </a:cubicBezTo>
                    <a:cubicBezTo>
                      <a:pt x="42304" y="6814"/>
                      <a:pt x="42780" y="7373"/>
                      <a:pt x="43054" y="7671"/>
                    </a:cubicBezTo>
                    <a:lnTo>
                      <a:pt x="43268" y="7469"/>
                    </a:lnTo>
                    <a:cubicBezTo>
                      <a:pt x="42983" y="7171"/>
                      <a:pt x="42506" y="6623"/>
                      <a:pt x="41911" y="5921"/>
                    </a:cubicBezTo>
                    <a:cubicBezTo>
                      <a:pt x="39226" y="2801"/>
                      <a:pt x="36716" y="0"/>
                      <a:pt x="357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" name="Google Shape;489;p18"/>
              <p:cNvSpPr/>
              <p:nvPr/>
            </p:nvSpPr>
            <p:spPr>
              <a:xfrm>
                <a:off x="6107300" y="4126125"/>
                <a:ext cx="1082300" cy="474000"/>
              </a:xfrm>
              <a:custGeom>
                <a:avLst/>
                <a:gdLst/>
                <a:ahLst/>
                <a:cxnLst/>
                <a:rect l="l" t="t" r="r" b="b"/>
                <a:pathLst>
                  <a:path w="43292" h="18960" extrusionOk="0">
                    <a:moveTo>
                      <a:pt x="35735" y="0"/>
                    </a:moveTo>
                    <a:cubicBezTo>
                      <a:pt x="35691" y="0"/>
                      <a:pt x="35650" y="6"/>
                      <a:pt x="35612" y="17"/>
                    </a:cubicBezTo>
                    <a:cubicBezTo>
                      <a:pt x="35017" y="171"/>
                      <a:pt x="33957" y="2136"/>
                      <a:pt x="32290" y="5374"/>
                    </a:cubicBezTo>
                    <a:cubicBezTo>
                      <a:pt x="31040" y="7780"/>
                      <a:pt x="29480" y="10792"/>
                      <a:pt x="28921" y="10875"/>
                    </a:cubicBezTo>
                    <a:cubicBezTo>
                      <a:pt x="28908" y="10877"/>
                      <a:pt x="28895" y="10878"/>
                      <a:pt x="28882" y="10878"/>
                    </a:cubicBezTo>
                    <a:cubicBezTo>
                      <a:pt x="28222" y="10878"/>
                      <a:pt x="25763" y="8686"/>
                      <a:pt x="23956" y="7065"/>
                    </a:cubicBezTo>
                    <a:cubicBezTo>
                      <a:pt x="21776" y="5099"/>
                      <a:pt x="20784" y="4246"/>
                      <a:pt x="20379" y="4246"/>
                    </a:cubicBezTo>
                    <a:cubicBezTo>
                      <a:pt x="20355" y="4246"/>
                      <a:pt x="20333" y="4249"/>
                      <a:pt x="20313" y="4255"/>
                    </a:cubicBezTo>
                    <a:lnTo>
                      <a:pt x="20289" y="4255"/>
                    </a:lnTo>
                    <a:cubicBezTo>
                      <a:pt x="19955" y="4386"/>
                      <a:pt x="19086" y="5827"/>
                      <a:pt x="17241" y="9089"/>
                    </a:cubicBezTo>
                    <a:cubicBezTo>
                      <a:pt x="15741" y="11744"/>
                      <a:pt x="13669" y="15376"/>
                      <a:pt x="13145" y="15495"/>
                    </a:cubicBezTo>
                    <a:cubicBezTo>
                      <a:pt x="13134" y="15497"/>
                      <a:pt x="13121" y="15498"/>
                      <a:pt x="13108" y="15498"/>
                    </a:cubicBezTo>
                    <a:cubicBezTo>
                      <a:pt x="12635" y="15498"/>
                      <a:pt x="10976" y="14070"/>
                      <a:pt x="9609" y="12935"/>
                    </a:cubicBezTo>
                    <a:cubicBezTo>
                      <a:pt x="7273" y="10961"/>
                      <a:pt x="5644" y="9643"/>
                      <a:pt x="4806" y="9643"/>
                    </a:cubicBezTo>
                    <a:cubicBezTo>
                      <a:pt x="4734" y="9643"/>
                      <a:pt x="4668" y="9653"/>
                      <a:pt x="4608" y="9673"/>
                    </a:cubicBezTo>
                    <a:cubicBezTo>
                      <a:pt x="4132" y="9839"/>
                      <a:pt x="3525" y="10732"/>
                      <a:pt x="2703" y="12459"/>
                    </a:cubicBezTo>
                    <a:cubicBezTo>
                      <a:pt x="2025" y="13864"/>
                      <a:pt x="1334" y="15602"/>
                      <a:pt x="834" y="16864"/>
                    </a:cubicBezTo>
                    <a:cubicBezTo>
                      <a:pt x="429" y="17840"/>
                      <a:pt x="120" y="18626"/>
                      <a:pt x="0" y="18817"/>
                    </a:cubicBezTo>
                    <a:lnTo>
                      <a:pt x="239" y="18959"/>
                    </a:lnTo>
                    <a:cubicBezTo>
                      <a:pt x="370" y="18757"/>
                      <a:pt x="667" y="18007"/>
                      <a:pt x="1060" y="16947"/>
                    </a:cubicBezTo>
                    <a:cubicBezTo>
                      <a:pt x="2001" y="14614"/>
                      <a:pt x="3739" y="10256"/>
                      <a:pt x="4668" y="9935"/>
                    </a:cubicBezTo>
                    <a:cubicBezTo>
                      <a:pt x="4705" y="9921"/>
                      <a:pt x="4748" y="9914"/>
                      <a:pt x="4796" y="9914"/>
                    </a:cubicBezTo>
                    <a:cubicBezTo>
                      <a:pt x="5581" y="9914"/>
                      <a:pt x="7688" y="11690"/>
                      <a:pt x="9383" y="13137"/>
                    </a:cubicBezTo>
                    <a:cubicBezTo>
                      <a:pt x="11290" y="14751"/>
                      <a:pt x="12523" y="15766"/>
                      <a:pt x="13093" y="15766"/>
                    </a:cubicBezTo>
                    <a:cubicBezTo>
                      <a:pt x="13124" y="15766"/>
                      <a:pt x="13153" y="15763"/>
                      <a:pt x="13181" y="15757"/>
                    </a:cubicBezTo>
                    <a:cubicBezTo>
                      <a:pt x="13788" y="15638"/>
                      <a:pt x="15276" y="13090"/>
                      <a:pt x="17467" y="9220"/>
                    </a:cubicBezTo>
                    <a:cubicBezTo>
                      <a:pt x="18610" y="7196"/>
                      <a:pt x="20039" y="4684"/>
                      <a:pt x="20372" y="4517"/>
                    </a:cubicBezTo>
                    <a:cubicBezTo>
                      <a:pt x="20694" y="4517"/>
                      <a:pt x="22396" y="6041"/>
                      <a:pt x="23765" y="7256"/>
                    </a:cubicBezTo>
                    <a:cubicBezTo>
                      <a:pt x="26361" y="9599"/>
                      <a:pt x="28159" y="11155"/>
                      <a:pt x="28892" y="11155"/>
                    </a:cubicBezTo>
                    <a:cubicBezTo>
                      <a:pt x="28919" y="11155"/>
                      <a:pt x="28944" y="11153"/>
                      <a:pt x="28968" y="11149"/>
                    </a:cubicBezTo>
                    <a:cubicBezTo>
                      <a:pt x="29623" y="11042"/>
                      <a:pt x="30754" y="8946"/>
                      <a:pt x="32540" y="5494"/>
                    </a:cubicBezTo>
                    <a:cubicBezTo>
                      <a:pt x="33719" y="3231"/>
                      <a:pt x="35172" y="410"/>
                      <a:pt x="35683" y="279"/>
                    </a:cubicBezTo>
                    <a:cubicBezTo>
                      <a:pt x="35699" y="275"/>
                      <a:pt x="35718" y="272"/>
                      <a:pt x="35740" y="272"/>
                    </a:cubicBezTo>
                    <a:cubicBezTo>
                      <a:pt x="35980" y="272"/>
                      <a:pt x="36604" y="561"/>
                      <a:pt x="38208" y="2219"/>
                    </a:cubicBezTo>
                    <a:cubicBezTo>
                      <a:pt x="39386" y="3422"/>
                      <a:pt x="40732" y="4982"/>
                      <a:pt x="41708" y="6113"/>
                    </a:cubicBezTo>
                    <a:cubicBezTo>
                      <a:pt x="42315" y="6815"/>
                      <a:pt x="42792" y="7363"/>
                      <a:pt x="43077" y="7660"/>
                    </a:cubicBezTo>
                    <a:lnTo>
                      <a:pt x="43292" y="7470"/>
                    </a:lnTo>
                    <a:cubicBezTo>
                      <a:pt x="43006" y="7172"/>
                      <a:pt x="42530" y="6625"/>
                      <a:pt x="41934" y="5922"/>
                    </a:cubicBezTo>
                    <a:cubicBezTo>
                      <a:pt x="39243" y="2797"/>
                      <a:pt x="36737" y="0"/>
                      <a:pt x="357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90" name="Google Shape;490;p18"/>
            <p:cNvGrpSpPr/>
            <p:nvPr/>
          </p:nvGrpSpPr>
          <p:grpSpPr>
            <a:xfrm rot="5400000">
              <a:off x="8719113" y="3929830"/>
              <a:ext cx="1303999" cy="1466657"/>
              <a:chOff x="6661825" y="2715425"/>
              <a:chExt cx="455450" cy="473650"/>
            </a:xfrm>
          </p:grpSpPr>
          <p:sp>
            <p:nvSpPr>
              <p:cNvPr id="491" name="Google Shape;491;p18"/>
              <p:cNvSpPr/>
              <p:nvPr/>
            </p:nvSpPr>
            <p:spPr>
              <a:xfrm>
                <a:off x="6950350" y="3010350"/>
                <a:ext cx="44000" cy="50675"/>
              </a:xfrm>
              <a:custGeom>
                <a:avLst/>
                <a:gdLst/>
                <a:ahLst/>
                <a:cxnLst/>
                <a:rect l="l" t="t" r="r" b="b"/>
                <a:pathLst>
                  <a:path w="1760" h="2027" extrusionOk="0">
                    <a:moveTo>
                      <a:pt x="1410" y="1"/>
                    </a:moveTo>
                    <a:cubicBezTo>
                      <a:pt x="1370" y="1"/>
                      <a:pt x="1331" y="11"/>
                      <a:pt x="1295" y="35"/>
                    </a:cubicBezTo>
                    <a:cubicBezTo>
                      <a:pt x="1057" y="178"/>
                      <a:pt x="938" y="476"/>
                      <a:pt x="771" y="678"/>
                    </a:cubicBezTo>
                    <a:cubicBezTo>
                      <a:pt x="664" y="797"/>
                      <a:pt x="580" y="928"/>
                      <a:pt x="485" y="1047"/>
                    </a:cubicBezTo>
                    <a:cubicBezTo>
                      <a:pt x="449" y="1107"/>
                      <a:pt x="402" y="1166"/>
                      <a:pt x="366" y="1226"/>
                    </a:cubicBezTo>
                    <a:cubicBezTo>
                      <a:pt x="366" y="1225"/>
                      <a:pt x="366" y="1225"/>
                      <a:pt x="366" y="1225"/>
                    </a:cubicBezTo>
                    <a:cubicBezTo>
                      <a:pt x="360" y="1225"/>
                      <a:pt x="261" y="1383"/>
                      <a:pt x="299" y="1383"/>
                    </a:cubicBezTo>
                    <a:cubicBezTo>
                      <a:pt x="306" y="1383"/>
                      <a:pt x="316" y="1378"/>
                      <a:pt x="330" y="1369"/>
                    </a:cubicBezTo>
                    <a:lnTo>
                      <a:pt x="330" y="1369"/>
                    </a:lnTo>
                    <a:cubicBezTo>
                      <a:pt x="0" y="1604"/>
                      <a:pt x="200" y="2027"/>
                      <a:pt x="499" y="2027"/>
                    </a:cubicBezTo>
                    <a:cubicBezTo>
                      <a:pt x="578" y="2027"/>
                      <a:pt x="663" y="1998"/>
                      <a:pt x="747" y="1928"/>
                    </a:cubicBezTo>
                    <a:cubicBezTo>
                      <a:pt x="842" y="1845"/>
                      <a:pt x="878" y="1738"/>
                      <a:pt x="938" y="1619"/>
                    </a:cubicBezTo>
                    <a:cubicBezTo>
                      <a:pt x="1009" y="1452"/>
                      <a:pt x="1116" y="1309"/>
                      <a:pt x="1199" y="1154"/>
                    </a:cubicBezTo>
                    <a:cubicBezTo>
                      <a:pt x="1295" y="1023"/>
                      <a:pt x="1414" y="892"/>
                      <a:pt x="1485" y="738"/>
                    </a:cubicBezTo>
                    <a:cubicBezTo>
                      <a:pt x="1545" y="630"/>
                      <a:pt x="1580" y="499"/>
                      <a:pt x="1652" y="392"/>
                    </a:cubicBezTo>
                    <a:cubicBezTo>
                      <a:pt x="1759" y="217"/>
                      <a:pt x="1587" y="1"/>
                      <a:pt x="141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2" name="Google Shape;492;p18"/>
              <p:cNvSpPr/>
              <p:nvPr/>
            </p:nvSpPr>
            <p:spPr>
              <a:xfrm>
                <a:off x="7066925" y="2988450"/>
                <a:ext cx="35275" cy="46325"/>
              </a:xfrm>
              <a:custGeom>
                <a:avLst/>
                <a:gdLst/>
                <a:ahLst/>
                <a:cxnLst/>
                <a:rect l="l" t="t" r="r" b="b"/>
                <a:pathLst>
                  <a:path w="1411" h="1853" extrusionOk="0">
                    <a:moveTo>
                      <a:pt x="1221" y="1"/>
                    </a:moveTo>
                    <a:cubicBezTo>
                      <a:pt x="1208" y="1"/>
                      <a:pt x="1194" y="3"/>
                      <a:pt x="1180" y="6"/>
                    </a:cubicBezTo>
                    <a:cubicBezTo>
                      <a:pt x="942" y="90"/>
                      <a:pt x="763" y="387"/>
                      <a:pt x="620" y="578"/>
                    </a:cubicBezTo>
                    <a:cubicBezTo>
                      <a:pt x="513" y="709"/>
                      <a:pt x="430" y="863"/>
                      <a:pt x="323" y="1006"/>
                    </a:cubicBezTo>
                    <a:cubicBezTo>
                      <a:pt x="251" y="1113"/>
                      <a:pt x="192" y="1256"/>
                      <a:pt x="144" y="1340"/>
                    </a:cubicBezTo>
                    <a:cubicBezTo>
                      <a:pt x="1" y="1550"/>
                      <a:pt x="203" y="1853"/>
                      <a:pt x="424" y="1853"/>
                    </a:cubicBezTo>
                    <a:cubicBezTo>
                      <a:pt x="478" y="1853"/>
                      <a:pt x="533" y="1834"/>
                      <a:pt x="585" y="1792"/>
                    </a:cubicBezTo>
                    <a:cubicBezTo>
                      <a:pt x="739" y="1697"/>
                      <a:pt x="751" y="1602"/>
                      <a:pt x="799" y="1435"/>
                    </a:cubicBezTo>
                    <a:cubicBezTo>
                      <a:pt x="847" y="1304"/>
                      <a:pt x="930" y="1173"/>
                      <a:pt x="989" y="1054"/>
                    </a:cubicBezTo>
                    <a:cubicBezTo>
                      <a:pt x="1108" y="780"/>
                      <a:pt x="1216" y="482"/>
                      <a:pt x="1347" y="232"/>
                    </a:cubicBezTo>
                    <a:cubicBezTo>
                      <a:pt x="1411" y="136"/>
                      <a:pt x="1340" y="1"/>
                      <a:pt x="122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3" name="Google Shape;493;p18"/>
              <p:cNvSpPr/>
              <p:nvPr/>
            </p:nvSpPr>
            <p:spPr>
              <a:xfrm>
                <a:off x="6996500" y="3052175"/>
                <a:ext cx="38325" cy="40800"/>
              </a:xfrm>
              <a:custGeom>
                <a:avLst/>
                <a:gdLst/>
                <a:ahLst/>
                <a:cxnLst/>
                <a:rect l="l" t="t" r="r" b="b"/>
                <a:pathLst>
                  <a:path w="1533" h="1632" extrusionOk="0">
                    <a:moveTo>
                      <a:pt x="1120" y="1"/>
                    </a:moveTo>
                    <a:cubicBezTo>
                      <a:pt x="1075" y="1"/>
                      <a:pt x="1030" y="13"/>
                      <a:pt x="997" y="41"/>
                    </a:cubicBezTo>
                    <a:cubicBezTo>
                      <a:pt x="818" y="148"/>
                      <a:pt x="711" y="362"/>
                      <a:pt x="580" y="541"/>
                    </a:cubicBezTo>
                    <a:cubicBezTo>
                      <a:pt x="461" y="708"/>
                      <a:pt x="354" y="898"/>
                      <a:pt x="223" y="1041"/>
                    </a:cubicBezTo>
                    <a:cubicBezTo>
                      <a:pt x="0" y="1300"/>
                      <a:pt x="203" y="1632"/>
                      <a:pt x="467" y="1632"/>
                    </a:cubicBezTo>
                    <a:cubicBezTo>
                      <a:pt x="542" y="1632"/>
                      <a:pt x="622" y="1605"/>
                      <a:pt x="699" y="1541"/>
                    </a:cubicBezTo>
                    <a:cubicBezTo>
                      <a:pt x="925" y="1362"/>
                      <a:pt x="1044" y="1005"/>
                      <a:pt x="1187" y="767"/>
                    </a:cubicBezTo>
                    <a:cubicBezTo>
                      <a:pt x="1306" y="553"/>
                      <a:pt x="1532" y="231"/>
                      <a:pt x="1294" y="53"/>
                    </a:cubicBezTo>
                    <a:cubicBezTo>
                      <a:pt x="1282" y="53"/>
                      <a:pt x="1282" y="41"/>
                      <a:pt x="1258" y="41"/>
                    </a:cubicBezTo>
                    <a:cubicBezTo>
                      <a:pt x="1221" y="16"/>
                      <a:pt x="1170" y="1"/>
                      <a:pt x="112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4" name="Google Shape;494;p18"/>
              <p:cNvSpPr/>
              <p:nvPr/>
            </p:nvSpPr>
            <p:spPr>
              <a:xfrm>
                <a:off x="6878800" y="3074850"/>
                <a:ext cx="36450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458" h="1642" extrusionOk="0">
                    <a:moveTo>
                      <a:pt x="1212" y="0"/>
                    </a:moveTo>
                    <a:cubicBezTo>
                      <a:pt x="1201" y="0"/>
                      <a:pt x="1191" y="1"/>
                      <a:pt x="1180" y="3"/>
                    </a:cubicBezTo>
                    <a:cubicBezTo>
                      <a:pt x="894" y="39"/>
                      <a:pt x="704" y="396"/>
                      <a:pt x="537" y="598"/>
                    </a:cubicBezTo>
                    <a:cubicBezTo>
                      <a:pt x="359" y="825"/>
                      <a:pt x="168" y="1003"/>
                      <a:pt x="73" y="1277"/>
                    </a:cubicBezTo>
                    <a:cubicBezTo>
                      <a:pt x="0" y="1488"/>
                      <a:pt x="195" y="1641"/>
                      <a:pt x="378" y="1641"/>
                    </a:cubicBezTo>
                    <a:cubicBezTo>
                      <a:pt x="495" y="1641"/>
                      <a:pt x="607" y="1580"/>
                      <a:pt x="644" y="1432"/>
                    </a:cubicBezTo>
                    <a:cubicBezTo>
                      <a:pt x="692" y="1229"/>
                      <a:pt x="847" y="1075"/>
                      <a:pt x="966" y="896"/>
                    </a:cubicBezTo>
                    <a:cubicBezTo>
                      <a:pt x="1109" y="694"/>
                      <a:pt x="1252" y="479"/>
                      <a:pt x="1359" y="277"/>
                    </a:cubicBezTo>
                    <a:cubicBezTo>
                      <a:pt x="1458" y="134"/>
                      <a:pt x="1343" y="0"/>
                      <a:pt x="12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5" name="Google Shape;495;p18"/>
              <p:cNvSpPr/>
              <p:nvPr/>
            </p:nvSpPr>
            <p:spPr>
              <a:xfrm>
                <a:off x="6836550" y="3036250"/>
                <a:ext cx="28700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671" extrusionOk="0">
                    <a:moveTo>
                      <a:pt x="886" y="1"/>
                    </a:moveTo>
                    <a:cubicBezTo>
                      <a:pt x="824" y="1"/>
                      <a:pt x="761" y="29"/>
                      <a:pt x="715" y="94"/>
                    </a:cubicBezTo>
                    <a:cubicBezTo>
                      <a:pt x="441" y="440"/>
                      <a:pt x="310" y="880"/>
                      <a:pt x="84" y="1249"/>
                    </a:cubicBezTo>
                    <a:cubicBezTo>
                      <a:pt x="1" y="1380"/>
                      <a:pt x="96" y="1583"/>
                      <a:pt x="239" y="1642"/>
                    </a:cubicBezTo>
                    <a:cubicBezTo>
                      <a:pt x="277" y="1661"/>
                      <a:pt x="316" y="1670"/>
                      <a:pt x="355" y="1670"/>
                    </a:cubicBezTo>
                    <a:cubicBezTo>
                      <a:pt x="463" y="1670"/>
                      <a:pt x="567" y="1601"/>
                      <a:pt x="620" y="1487"/>
                    </a:cubicBezTo>
                    <a:cubicBezTo>
                      <a:pt x="727" y="1309"/>
                      <a:pt x="787" y="1083"/>
                      <a:pt x="870" y="892"/>
                    </a:cubicBezTo>
                    <a:cubicBezTo>
                      <a:pt x="965" y="702"/>
                      <a:pt x="1096" y="487"/>
                      <a:pt x="1132" y="285"/>
                    </a:cubicBezTo>
                    <a:cubicBezTo>
                      <a:pt x="1148" y="124"/>
                      <a:pt x="1017" y="1"/>
                      <a:pt x="8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6" name="Google Shape;496;p18"/>
              <p:cNvSpPr/>
              <p:nvPr/>
            </p:nvSpPr>
            <p:spPr>
              <a:xfrm>
                <a:off x="6829550" y="2939275"/>
                <a:ext cx="24000" cy="53325"/>
              </a:xfrm>
              <a:custGeom>
                <a:avLst/>
                <a:gdLst/>
                <a:ahLst/>
                <a:cxnLst/>
                <a:rect l="l" t="t" r="r" b="b"/>
                <a:pathLst>
                  <a:path w="960" h="2133" extrusionOk="0">
                    <a:moveTo>
                      <a:pt x="657" y="0"/>
                    </a:moveTo>
                    <a:cubicBezTo>
                      <a:pt x="574" y="0"/>
                      <a:pt x="486" y="52"/>
                      <a:pt x="471" y="128"/>
                    </a:cubicBezTo>
                    <a:cubicBezTo>
                      <a:pt x="340" y="652"/>
                      <a:pt x="186" y="1164"/>
                      <a:pt x="66" y="1676"/>
                    </a:cubicBezTo>
                    <a:cubicBezTo>
                      <a:pt x="0" y="1967"/>
                      <a:pt x="221" y="2133"/>
                      <a:pt x="435" y="2133"/>
                    </a:cubicBezTo>
                    <a:cubicBezTo>
                      <a:pt x="605" y="2133"/>
                      <a:pt x="770" y="2027"/>
                      <a:pt x="781" y="1795"/>
                    </a:cubicBezTo>
                    <a:cubicBezTo>
                      <a:pt x="781" y="1652"/>
                      <a:pt x="828" y="1521"/>
                      <a:pt x="817" y="1366"/>
                    </a:cubicBezTo>
                    <a:cubicBezTo>
                      <a:pt x="817" y="1199"/>
                      <a:pt x="828" y="1021"/>
                      <a:pt x="840" y="866"/>
                    </a:cubicBezTo>
                    <a:cubicBezTo>
                      <a:pt x="876" y="604"/>
                      <a:pt x="959" y="283"/>
                      <a:pt x="781" y="56"/>
                    </a:cubicBezTo>
                    <a:cubicBezTo>
                      <a:pt x="750" y="17"/>
                      <a:pt x="704" y="0"/>
                      <a:pt x="65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18"/>
              <p:cNvSpPr/>
              <p:nvPr/>
            </p:nvSpPr>
            <p:spPr>
              <a:xfrm>
                <a:off x="6905625" y="2880850"/>
                <a:ext cx="247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989" h="1729" extrusionOk="0">
                    <a:moveTo>
                      <a:pt x="578" y="0"/>
                    </a:moveTo>
                    <a:cubicBezTo>
                      <a:pt x="534" y="0"/>
                      <a:pt x="493" y="15"/>
                      <a:pt x="464" y="48"/>
                    </a:cubicBezTo>
                    <a:cubicBezTo>
                      <a:pt x="286" y="191"/>
                      <a:pt x="191" y="488"/>
                      <a:pt x="155" y="715"/>
                    </a:cubicBezTo>
                    <a:cubicBezTo>
                      <a:pt x="107" y="953"/>
                      <a:pt x="0" y="1191"/>
                      <a:pt x="12" y="1441"/>
                    </a:cubicBezTo>
                    <a:cubicBezTo>
                      <a:pt x="28" y="1637"/>
                      <a:pt x="185" y="1729"/>
                      <a:pt x="344" y="1729"/>
                    </a:cubicBezTo>
                    <a:cubicBezTo>
                      <a:pt x="532" y="1729"/>
                      <a:pt x="723" y="1601"/>
                      <a:pt x="691" y="1369"/>
                    </a:cubicBezTo>
                    <a:cubicBezTo>
                      <a:pt x="619" y="953"/>
                      <a:pt x="988" y="476"/>
                      <a:pt x="750" y="83"/>
                    </a:cubicBezTo>
                    <a:cubicBezTo>
                      <a:pt x="714" y="33"/>
                      <a:pt x="644" y="0"/>
                      <a:pt x="57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498;p18"/>
              <p:cNvSpPr/>
              <p:nvPr/>
            </p:nvSpPr>
            <p:spPr>
              <a:xfrm>
                <a:off x="6959325" y="2788350"/>
                <a:ext cx="15500" cy="46350"/>
              </a:xfrm>
              <a:custGeom>
                <a:avLst/>
                <a:gdLst/>
                <a:ahLst/>
                <a:cxnLst/>
                <a:rect l="l" t="t" r="r" b="b"/>
                <a:pathLst>
                  <a:path w="620" h="1854" extrusionOk="0">
                    <a:moveTo>
                      <a:pt x="247" y="1"/>
                    </a:moveTo>
                    <a:cubicBezTo>
                      <a:pt x="142" y="1"/>
                      <a:pt x="67" y="133"/>
                      <a:pt x="110" y="226"/>
                    </a:cubicBezTo>
                    <a:lnTo>
                      <a:pt x="110" y="226"/>
                    </a:lnTo>
                    <a:cubicBezTo>
                      <a:pt x="110" y="226"/>
                      <a:pt x="110" y="226"/>
                      <a:pt x="110" y="226"/>
                    </a:cubicBezTo>
                    <a:cubicBezTo>
                      <a:pt x="99" y="226"/>
                      <a:pt x="90" y="349"/>
                      <a:pt x="90" y="390"/>
                    </a:cubicBezTo>
                    <a:cubicBezTo>
                      <a:pt x="67" y="509"/>
                      <a:pt x="67" y="652"/>
                      <a:pt x="67" y="771"/>
                    </a:cubicBezTo>
                    <a:cubicBezTo>
                      <a:pt x="67" y="1033"/>
                      <a:pt x="31" y="1307"/>
                      <a:pt x="7" y="1557"/>
                    </a:cubicBezTo>
                    <a:cubicBezTo>
                      <a:pt x="1" y="1752"/>
                      <a:pt x="166" y="1853"/>
                      <a:pt x="324" y="1853"/>
                    </a:cubicBezTo>
                    <a:cubicBezTo>
                      <a:pt x="475" y="1853"/>
                      <a:pt x="620" y="1761"/>
                      <a:pt x="602" y="1569"/>
                    </a:cubicBezTo>
                    <a:cubicBezTo>
                      <a:pt x="579" y="1224"/>
                      <a:pt x="567" y="878"/>
                      <a:pt x="519" y="545"/>
                    </a:cubicBezTo>
                    <a:cubicBezTo>
                      <a:pt x="483" y="331"/>
                      <a:pt x="519" y="93"/>
                      <a:pt x="293" y="9"/>
                    </a:cubicBezTo>
                    <a:cubicBezTo>
                      <a:pt x="277" y="3"/>
                      <a:pt x="262" y="1"/>
                      <a:pt x="24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499;p18"/>
              <p:cNvSpPr/>
              <p:nvPr/>
            </p:nvSpPr>
            <p:spPr>
              <a:xfrm>
                <a:off x="7018425" y="2772850"/>
                <a:ext cx="21450" cy="449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1798" extrusionOk="0">
                    <a:moveTo>
                      <a:pt x="221" y="1"/>
                    </a:moveTo>
                    <a:cubicBezTo>
                      <a:pt x="193" y="1"/>
                      <a:pt x="163" y="14"/>
                      <a:pt x="131" y="46"/>
                    </a:cubicBezTo>
                    <a:cubicBezTo>
                      <a:pt x="0" y="177"/>
                      <a:pt x="12" y="510"/>
                      <a:pt x="12" y="689"/>
                    </a:cubicBezTo>
                    <a:cubicBezTo>
                      <a:pt x="12" y="832"/>
                      <a:pt x="12" y="963"/>
                      <a:pt x="24" y="1117"/>
                    </a:cubicBezTo>
                    <a:cubicBezTo>
                      <a:pt x="24" y="1117"/>
                      <a:pt x="48" y="1248"/>
                      <a:pt x="48" y="1284"/>
                    </a:cubicBezTo>
                    <a:cubicBezTo>
                      <a:pt x="24" y="1320"/>
                      <a:pt x="0" y="1379"/>
                      <a:pt x="0" y="1427"/>
                    </a:cubicBezTo>
                    <a:cubicBezTo>
                      <a:pt x="0" y="1612"/>
                      <a:pt x="159" y="1798"/>
                      <a:pt x="331" y="1798"/>
                    </a:cubicBezTo>
                    <a:cubicBezTo>
                      <a:pt x="379" y="1798"/>
                      <a:pt x="429" y="1783"/>
                      <a:pt x="477" y="1748"/>
                    </a:cubicBezTo>
                    <a:cubicBezTo>
                      <a:pt x="858" y="1463"/>
                      <a:pt x="584" y="986"/>
                      <a:pt x="524" y="593"/>
                    </a:cubicBezTo>
                    <a:cubicBezTo>
                      <a:pt x="504" y="522"/>
                      <a:pt x="395" y="1"/>
                      <a:pt x="22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500;p18"/>
              <p:cNvSpPr/>
              <p:nvPr/>
            </p:nvSpPr>
            <p:spPr>
              <a:xfrm>
                <a:off x="6972700" y="2861750"/>
                <a:ext cx="26400" cy="45725"/>
              </a:xfrm>
              <a:custGeom>
                <a:avLst/>
                <a:gdLst/>
                <a:ahLst/>
                <a:cxnLst/>
                <a:rect l="l" t="t" r="r" b="b"/>
                <a:pathLst>
                  <a:path w="1056" h="1829" extrusionOk="0">
                    <a:moveTo>
                      <a:pt x="803" y="0"/>
                    </a:moveTo>
                    <a:cubicBezTo>
                      <a:pt x="748" y="0"/>
                      <a:pt x="704" y="36"/>
                      <a:pt x="686" y="97"/>
                    </a:cubicBezTo>
                    <a:cubicBezTo>
                      <a:pt x="663" y="133"/>
                      <a:pt x="591" y="193"/>
                      <a:pt x="567" y="240"/>
                    </a:cubicBezTo>
                    <a:cubicBezTo>
                      <a:pt x="472" y="371"/>
                      <a:pt x="401" y="526"/>
                      <a:pt x="341" y="669"/>
                    </a:cubicBezTo>
                    <a:cubicBezTo>
                      <a:pt x="222" y="931"/>
                      <a:pt x="91" y="1205"/>
                      <a:pt x="44" y="1479"/>
                    </a:cubicBezTo>
                    <a:cubicBezTo>
                      <a:pt x="0" y="1695"/>
                      <a:pt x="158" y="1828"/>
                      <a:pt x="318" y="1828"/>
                    </a:cubicBezTo>
                    <a:cubicBezTo>
                      <a:pt x="422" y="1828"/>
                      <a:pt x="528" y="1772"/>
                      <a:pt x="579" y="1645"/>
                    </a:cubicBezTo>
                    <a:cubicBezTo>
                      <a:pt x="639" y="1490"/>
                      <a:pt x="663" y="1312"/>
                      <a:pt x="710" y="1145"/>
                    </a:cubicBezTo>
                    <a:cubicBezTo>
                      <a:pt x="758" y="967"/>
                      <a:pt x="829" y="788"/>
                      <a:pt x="877" y="609"/>
                    </a:cubicBezTo>
                    <a:cubicBezTo>
                      <a:pt x="925" y="431"/>
                      <a:pt x="1056" y="157"/>
                      <a:pt x="865" y="14"/>
                    </a:cubicBezTo>
                    <a:cubicBezTo>
                      <a:pt x="843" y="5"/>
                      <a:pt x="822" y="0"/>
                      <a:pt x="8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" name="Google Shape;501;p18"/>
              <p:cNvSpPr/>
              <p:nvPr/>
            </p:nvSpPr>
            <p:spPr>
              <a:xfrm>
                <a:off x="7047450" y="2842900"/>
                <a:ext cx="19825" cy="35550"/>
              </a:xfrm>
              <a:custGeom>
                <a:avLst/>
                <a:gdLst/>
                <a:ahLst/>
                <a:cxnLst/>
                <a:rect l="l" t="t" r="r" b="b"/>
                <a:pathLst>
                  <a:path w="793" h="1422" extrusionOk="0">
                    <a:moveTo>
                      <a:pt x="110" y="1"/>
                    </a:moveTo>
                    <a:cubicBezTo>
                      <a:pt x="56" y="1"/>
                      <a:pt x="0" y="48"/>
                      <a:pt x="18" y="101"/>
                    </a:cubicBezTo>
                    <a:cubicBezTo>
                      <a:pt x="18" y="316"/>
                      <a:pt x="42" y="506"/>
                      <a:pt x="90" y="697"/>
                    </a:cubicBezTo>
                    <a:cubicBezTo>
                      <a:pt x="113" y="863"/>
                      <a:pt x="102" y="1042"/>
                      <a:pt x="149" y="1209"/>
                    </a:cubicBezTo>
                    <a:cubicBezTo>
                      <a:pt x="176" y="1344"/>
                      <a:pt x="296" y="1422"/>
                      <a:pt x="416" y="1422"/>
                    </a:cubicBezTo>
                    <a:cubicBezTo>
                      <a:pt x="507" y="1422"/>
                      <a:pt x="598" y="1377"/>
                      <a:pt x="649" y="1280"/>
                    </a:cubicBezTo>
                    <a:cubicBezTo>
                      <a:pt x="792" y="1042"/>
                      <a:pt x="673" y="816"/>
                      <a:pt x="554" y="613"/>
                    </a:cubicBezTo>
                    <a:cubicBezTo>
                      <a:pt x="435" y="411"/>
                      <a:pt x="340" y="149"/>
                      <a:pt x="161" y="18"/>
                    </a:cubicBezTo>
                    <a:cubicBezTo>
                      <a:pt x="146" y="6"/>
                      <a:pt x="128" y="1"/>
                      <a:pt x="11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" name="Google Shape;502;p18"/>
              <p:cNvSpPr/>
              <p:nvPr/>
            </p:nvSpPr>
            <p:spPr>
              <a:xfrm>
                <a:off x="6905025" y="3132250"/>
                <a:ext cx="46725" cy="30175"/>
              </a:xfrm>
              <a:custGeom>
                <a:avLst/>
                <a:gdLst/>
                <a:ahLst/>
                <a:cxnLst/>
                <a:rect l="l" t="t" r="r" b="b"/>
                <a:pathLst>
                  <a:path w="1869" h="1207" extrusionOk="0">
                    <a:moveTo>
                      <a:pt x="1603" y="1"/>
                    </a:moveTo>
                    <a:cubicBezTo>
                      <a:pt x="1577" y="1"/>
                      <a:pt x="1550" y="6"/>
                      <a:pt x="1524" y="17"/>
                    </a:cubicBezTo>
                    <a:cubicBezTo>
                      <a:pt x="1274" y="136"/>
                      <a:pt x="1024" y="243"/>
                      <a:pt x="786" y="374"/>
                    </a:cubicBezTo>
                    <a:cubicBezTo>
                      <a:pt x="500" y="517"/>
                      <a:pt x="155" y="576"/>
                      <a:pt x="36" y="910"/>
                    </a:cubicBezTo>
                    <a:cubicBezTo>
                      <a:pt x="0" y="1029"/>
                      <a:pt x="84" y="1172"/>
                      <a:pt x="203" y="1196"/>
                    </a:cubicBezTo>
                    <a:cubicBezTo>
                      <a:pt x="241" y="1203"/>
                      <a:pt x="279" y="1207"/>
                      <a:pt x="316" y="1207"/>
                    </a:cubicBezTo>
                    <a:cubicBezTo>
                      <a:pt x="626" y="1207"/>
                      <a:pt x="900" y="960"/>
                      <a:pt x="1155" y="779"/>
                    </a:cubicBezTo>
                    <a:cubicBezTo>
                      <a:pt x="1346" y="624"/>
                      <a:pt x="1667" y="493"/>
                      <a:pt x="1798" y="267"/>
                    </a:cubicBezTo>
                    <a:cubicBezTo>
                      <a:pt x="1868" y="146"/>
                      <a:pt x="1744" y="1"/>
                      <a:pt x="160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" name="Google Shape;503;p18"/>
              <p:cNvSpPr/>
              <p:nvPr/>
            </p:nvSpPr>
            <p:spPr>
              <a:xfrm>
                <a:off x="6792775" y="3164275"/>
                <a:ext cx="48275" cy="24800"/>
              </a:xfrm>
              <a:custGeom>
                <a:avLst/>
                <a:gdLst/>
                <a:ahLst/>
                <a:cxnLst/>
                <a:rect l="l" t="t" r="r" b="b"/>
                <a:pathLst>
                  <a:path w="1931" h="992" extrusionOk="0">
                    <a:moveTo>
                      <a:pt x="1680" y="0"/>
                    </a:moveTo>
                    <a:cubicBezTo>
                      <a:pt x="1591" y="0"/>
                      <a:pt x="1495" y="24"/>
                      <a:pt x="1430" y="45"/>
                    </a:cubicBezTo>
                    <a:cubicBezTo>
                      <a:pt x="1073" y="165"/>
                      <a:pt x="716" y="284"/>
                      <a:pt x="347" y="379"/>
                    </a:cubicBezTo>
                    <a:cubicBezTo>
                      <a:pt x="1" y="455"/>
                      <a:pt x="97" y="992"/>
                      <a:pt x="385" y="992"/>
                    </a:cubicBezTo>
                    <a:cubicBezTo>
                      <a:pt x="414" y="992"/>
                      <a:pt x="445" y="986"/>
                      <a:pt x="478" y="974"/>
                    </a:cubicBezTo>
                    <a:cubicBezTo>
                      <a:pt x="799" y="855"/>
                      <a:pt x="1097" y="700"/>
                      <a:pt x="1395" y="522"/>
                    </a:cubicBezTo>
                    <a:cubicBezTo>
                      <a:pt x="1526" y="450"/>
                      <a:pt x="1716" y="260"/>
                      <a:pt x="1871" y="236"/>
                    </a:cubicBezTo>
                    <a:cubicBezTo>
                      <a:pt x="1907" y="236"/>
                      <a:pt x="1930" y="200"/>
                      <a:pt x="1907" y="153"/>
                    </a:cubicBezTo>
                    <a:cubicBezTo>
                      <a:pt x="1887" y="35"/>
                      <a:pt x="1789" y="0"/>
                      <a:pt x="168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" name="Google Shape;504;p18"/>
              <p:cNvSpPr/>
              <p:nvPr/>
            </p:nvSpPr>
            <p:spPr>
              <a:xfrm>
                <a:off x="6757375" y="3125200"/>
                <a:ext cx="50250" cy="25175"/>
              </a:xfrm>
              <a:custGeom>
                <a:avLst/>
                <a:gdLst/>
                <a:ahLst/>
                <a:cxnLst/>
                <a:rect l="l" t="t" r="r" b="b"/>
                <a:pathLst>
                  <a:path w="2010" h="1007" extrusionOk="0">
                    <a:moveTo>
                      <a:pt x="1793" y="0"/>
                    </a:moveTo>
                    <a:cubicBezTo>
                      <a:pt x="1787" y="0"/>
                      <a:pt x="1781" y="1"/>
                      <a:pt x="1775" y="1"/>
                    </a:cubicBezTo>
                    <a:cubicBezTo>
                      <a:pt x="1477" y="37"/>
                      <a:pt x="1215" y="96"/>
                      <a:pt x="917" y="168"/>
                    </a:cubicBezTo>
                    <a:cubicBezTo>
                      <a:pt x="691" y="227"/>
                      <a:pt x="406" y="299"/>
                      <a:pt x="215" y="418"/>
                    </a:cubicBezTo>
                    <a:cubicBezTo>
                      <a:pt x="1" y="573"/>
                      <a:pt x="1" y="906"/>
                      <a:pt x="275" y="989"/>
                    </a:cubicBezTo>
                    <a:cubicBezTo>
                      <a:pt x="317" y="1001"/>
                      <a:pt x="359" y="1007"/>
                      <a:pt x="399" y="1007"/>
                    </a:cubicBezTo>
                    <a:cubicBezTo>
                      <a:pt x="641" y="1007"/>
                      <a:pt x="846" y="817"/>
                      <a:pt x="1060" y="716"/>
                    </a:cubicBezTo>
                    <a:cubicBezTo>
                      <a:pt x="1346" y="608"/>
                      <a:pt x="1739" y="489"/>
                      <a:pt x="1918" y="251"/>
                    </a:cubicBezTo>
                    <a:cubicBezTo>
                      <a:pt x="2009" y="137"/>
                      <a:pt x="1936" y="0"/>
                      <a:pt x="179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" name="Google Shape;505;p18"/>
              <p:cNvSpPr/>
              <p:nvPr/>
            </p:nvSpPr>
            <p:spPr>
              <a:xfrm>
                <a:off x="6693600" y="3091275"/>
                <a:ext cx="58050" cy="34600"/>
              </a:xfrm>
              <a:custGeom>
                <a:avLst/>
                <a:gdLst/>
                <a:ahLst/>
                <a:cxnLst/>
                <a:rect l="l" t="t" r="r" b="b"/>
                <a:pathLst>
                  <a:path w="2322" h="1384" extrusionOk="0">
                    <a:moveTo>
                      <a:pt x="2104" y="0"/>
                    </a:moveTo>
                    <a:cubicBezTo>
                      <a:pt x="2099" y="0"/>
                      <a:pt x="2093" y="0"/>
                      <a:pt x="2087" y="1"/>
                    </a:cubicBezTo>
                    <a:cubicBezTo>
                      <a:pt x="1504" y="60"/>
                      <a:pt x="1028" y="489"/>
                      <a:pt x="480" y="644"/>
                    </a:cubicBezTo>
                    <a:cubicBezTo>
                      <a:pt x="0" y="778"/>
                      <a:pt x="224" y="1384"/>
                      <a:pt x="559" y="1384"/>
                    </a:cubicBezTo>
                    <a:cubicBezTo>
                      <a:pt x="640" y="1384"/>
                      <a:pt x="728" y="1349"/>
                      <a:pt x="813" y="1263"/>
                    </a:cubicBezTo>
                    <a:cubicBezTo>
                      <a:pt x="1230" y="882"/>
                      <a:pt x="1849" y="715"/>
                      <a:pt x="2218" y="263"/>
                    </a:cubicBezTo>
                    <a:cubicBezTo>
                      <a:pt x="2322" y="148"/>
                      <a:pt x="2248" y="0"/>
                      <a:pt x="210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" name="Google Shape;506;p18"/>
              <p:cNvSpPr/>
              <p:nvPr/>
            </p:nvSpPr>
            <p:spPr>
              <a:xfrm>
                <a:off x="6858000" y="2844800"/>
                <a:ext cx="20625" cy="45300"/>
              </a:xfrm>
              <a:custGeom>
                <a:avLst/>
                <a:gdLst/>
                <a:ahLst/>
                <a:cxnLst/>
                <a:rect l="l" t="t" r="r" b="b"/>
                <a:pathLst>
                  <a:path w="825" h="1812" extrusionOk="0">
                    <a:moveTo>
                      <a:pt x="494" y="1"/>
                    </a:moveTo>
                    <a:cubicBezTo>
                      <a:pt x="388" y="1"/>
                      <a:pt x="282" y="44"/>
                      <a:pt x="226" y="132"/>
                    </a:cubicBezTo>
                    <a:cubicBezTo>
                      <a:pt x="155" y="252"/>
                      <a:pt x="167" y="323"/>
                      <a:pt x="179" y="454"/>
                    </a:cubicBezTo>
                    <a:cubicBezTo>
                      <a:pt x="179" y="609"/>
                      <a:pt x="167" y="752"/>
                      <a:pt x="131" y="906"/>
                    </a:cubicBezTo>
                    <a:cubicBezTo>
                      <a:pt x="95" y="1144"/>
                      <a:pt x="0" y="1454"/>
                      <a:pt x="71" y="1692"/>
                    </a:cubicBezTo>
                    <a:cubicBezTo>
                      <a:pt x="97" y="1761"/>
                      <a:pt x="160" y="1811"/>
                      <a:pt x="225" y="1811"/>
                    </a:cubicBezTo>
                    <a:cubicBezTo>
                      <a:pt x="250" y="1811"/>
                      <a:pt x="275" y="1804"/>
                      <a:pt x="298" y="1787"/>
                    </a:cubicBezTo>
                    <a:cubicBezTo>
                      <a:pt x="405" y="1728"/>
                      <a:pt x="417" y="1668"/>
                      <a:pt x="464" y="1561"/>
                    </a:cubicBezTo>
                    <a:cubicBezTo>
                      <a:pt x="524" y="1395"/>
                      <a:pt x="595" y="1252"/>
                      <a:pt x="643" y="1085"/>
                    </a:cubicBezTo>
                    <a:cubicBezTo>
                      <a:pt x="726" y="811"/>
                      <a:pt x="762" y="561"/>
                      <a:pt x="810" y="299"/>
                    </a:cubicBezTo>
                    <a:cubicBezTo>
                      <a:pt x="824" y="104"/>
                      <a:pt x="658" y="1"/>
                      <a:pt x="49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18"/>
              <p:cNvSpPr/>
              <p:nvPr/>
            </p:nvSpPr>
            <p:spPr>
              <a:xfrm>
                <a:off x="6879475" y="2781000"/>
                <a:ext cx="28850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1154" h="1647" extrusionOk="0">
                    <a:moveTo>
                      <a:pt x="489" y="1"/>
                    </a:moveTo>
                    <a:cubicBezTo>
                      <a:pt x="256" y="1"/>
                      <a:pt x="1" y="247"/>
                      <a:pt x="165" y="494"/>
                    </a:cubicBezTo>
                    <a:cubicBezTo>
                      <a:pt x="332" y="732"/>
                      <a:pt x="486" y="970"/>
                      <a:pt x="605" y="1244"/>
                    </a:cubicBezTo>
                    <a:cubicBezTo>
                      <a:pt x="665" y="1375"/>
                      <a:pt x="748" y="1613"/>
                      <a:pt x="927" y="1637"/>
                    </a:cubicBezTo>
                    <a:cubicBezTo>
                      <a:pt x="940" y="1643"/>
                      <a:pt x="954" y="1646"/>
                      <a:pt x="969" y="1646"/>
                    </a:cubicBezTo>
                    <a:cubicBezTo>
                      <a:pt x="1005" y="1646"/>
                      <a:pt x="1041" y="1627"/>
                      <a:pt x="1058" y="1601"/>
                    </a:cubicBezTo>
                    <a:cubicBezTo>
                      <a:pt x="1153" y="1399"/>
                      <a:pt x="1106" y="1208"/>
                      <a:pt x="1058" y="1018"/>
                    </a:cubicBezTo>
                    <a:cubicBezTo>
                      <a:pt x="998" y="720"/>
                      <a:pt x="879" y="446"/>
                      <a:pt x="748" y="172"/>
                    </a:cubicBezTo>
                    <a:cubicBezTo>
                      <a:pt x="693" y="50"/>
                      <a:pt x="593" y="1"/>
                      <a:pt x="4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18"/>
              <p:cNvSpPr/>
              <p:nvPr/>
            </p:nvSpPr>
            <p:spPr>
              <a:xfrm>
                <a:off x="6925000" y="2715425"/>
                <a:ext cx="42350" cy="32400"/>
              </a:xfrm>
              <a:custGeom>
                <a:avLst/>
                <a:gdLst/>
                <a:ahLst/>
                <a:cxnLst/>
                <a:rect l="l" t="t" r="r" b="b"/>
                <a:pathLst>
                  <a:path w="1694" h="1296" extrusionOk="0">
                    <a:moveTo>
                      <a:pt x="549" y="0"/>
                    </a:moveTo>
                    <a:cubicBezTo>
                      <a:pt x="167" y="0"/>
                      <a:pt x="0" y="664"/>
                      <a:pt x="451" y="735"/>
                    </a:cubicBezTo>
                    <a:cubicBezTo>
                      <a:pt x="630" y="771"/>
                      <a:pt x="749" y="855"/>
                      <a:pt x="880" y="950"/>
                    </a:cubicBezTo>
                    <a:cubicBezTo>
                      <a:pt x="951" y="997"/>
                      <a:pt x="1047" y="1069"/>
                      <a:pt x="1118" y="1116"/>
                    </a:cubicBezTo>
                    <a:cubicBezTo>
                      <a:pt x="1201" y="1176"/>
                      <a:pt x="1309" y="1212"/>
                      <a:pt x="1380" y="1259"/>
                    </a:cubicBezTo>
                    <a:cubicBezTo>
                      <a:pt x="1416" y="1284"/>
                      <a:pt x="1453" y="1295"/>
                      <a:pt x="1487" y="1295"/>
                    </a:cubicBezTo>
                    <a:cubicBezTo>
                      <a:pt x="1601" y="1295"/>
                      <a:pt x="1693" y="1178"/>
                      <a:pt x="1666" y="1069"/>
                    </a:cubicBezTo>
                    <a:cubicBezTo>
                      <a:pt x="1618" y="843"/>
                      <a:pt x="1368" y="664"/>
                      <a:pt x="1237" y="497"/>
                    </a:cubicBezTo>
                    <a:cubicBezTo>
                      <a:pt x="1082" y="331"/>
                      <a:pt x="940" y="152"/>
                      <a:pt x="749" y="57"/>
                    </a:cubicBezTo>
                    <a:cubicBezTo>
                      <a:pt x="678" y="17"/>
                      <a:pt x="611" y="0"/>
                      <a:pt x="54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18"/>
              <p:cNvSpPr/>
              <p:nvPr/>
            </p:nvSpPr>
            <p:spPr>
              <a:xfrm>
                <a:off x="7091050" y="2806975"/>
                <a:ext cx="23325" cy="45175"/>
              </a:xfrm>
              <a:custGeom>
                <a:avLst/>
                <a:gdLst/>
                <a:ahLst/>
                <a:cxnLst/>
                <a:rect l="l" t="t" r="r" b="b"/>
                <a:pathLst>
                  <a:path w="933" h="1807" extrusionOk="0">
                    <a:moveTo>
                      <a:pt x="338" y="0"/>
                    </a:moveTo>
                    <a:cubicBezTo>
                      <a:pt x="219" y="0"/>
                      <a:pt x="101" y="64"/>
                      <a:pt x="72" y="193"/>
                    </a:cubicBezTo>
                    <a:cubicBezTo>
                      <a:pt x="36" y="407"/>
                      <a:pt x="1" y="586"/>
                      <a:pt x="24" y="788"/>
                    </a:cubicBezTo>
                    <a:cubicBezTo>
                      <a:pt x="36" y="1026"/>
                      <a:pt x="72" y="1276"/>
                      <a:pt x="96" y="1514"/>
                    </a:cubicBezTo>
                    <a:cubicBezTo>
                      <a:pt x="120" y="1716"/>
                      <a:pt x="275" y="1806"/>
                      <a:pt x="441" y="1806"/>
                    </a:cubicBezTo>
                    <a:cubicBezTo>
                      <a:pt x="676" y="1806"/>
                      <a:pt x="933" y="1624"/>
                      <a:pt x="870" y="1324"/>
                    </a:cubicBezTo>
                    <a:cubicBezTo>
                      <a:pt x="834" y="1110"/>
                      <a:pt x="751" y="883"/>
                      <a:pt x="715" y="645"/>
                    </a:cubicBezTo>
                    <a:cubicBezTo>
                      <a:pt x="667" y="431"/>
                      <a:pt x="715" y="229"/>
                      <a:pt x="548" y="86"/>
                    </a:cubicBezTo>
                    <a:cubicBezTo>
                      <a:pt x="496" y="29"/>
                      <a:pt x="417" y="0"/>
                      <a:pt x="33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" name="Google Shape;510;p18"/>
              <p:cNvSpPr/>
              <p:nvPr/>
            </p:nvSpPr>
            <p:spPr>
              <a:xfrm>
                <a:off x="7094275" y="2901125"/>
                <a:ext cx="23000" cy="43125"/>
              </a:xfrm>
              <a:custGeom>
                <a:avLst/>
                <a:gdLst/>
                <a:ahLst/>
                <a:cxnLst/>
                <a:rect l="l" t="t" r="r" b="b"/>
                <a:pathLst>
                  <a:path w="920" h="1725" extrusionOk="0">
                    <a:moveTo>
                      <a:pt x="581" y="0"/>
                    </a:moveTo>
                    <a:cubicBezTo>
                      <a:pt x="487" y="0"/>
                      <a:pt x="388" y="53"/>
                      <a:pt x="360" y="154"/>
                    </a:cubicBezTo>
                    <a:cubicBezTo>
                      <a:pt x="312" y="332"/>
                      <a:pt x="241" y="511"/>
                      <a:pt x="193" y="689"/>
                    </a:cubicBezTo>
                    <a:cubicBezTo>
                      <a:pt x="169" y="868"/>
                      <a:pt x="169" y="1094"/>
                      <a:pt x="110" y="1261"/>
                    </a:cubicBezTo>
                    <a:cubicBezTo>
                      <a:pt x="0" y="1531"/>
                      <a:pt x="240" y="1725"/>
                      <a:pt x="477" y="1725"/>
                    </a:cubicBezTo>
                    <a:cubicBezTo>
                      <a:pt x="627" y="1725"/>
                      <a:pt x="776" y="1648"/>
                      <a:pt x="836" y="1463"/>
                    </a:cubicBezTo>
                    <a:cubicBezTo>
                      <a:pt x="860" y="1344"/>
                      <a:pt x="860" y="1237"/>
                      <a:pt x="860" y="1118"/>
                    </a:cubicBezTo>
                    <a:cubicBezTo>
                      <a:pt x="860" y="987"/>
                      <a:pt x="896" y="856"/>
                      <a:pt x="896" y="725"/>
                    </a:cubicBezTo>
                    <a:cubicBezTo>
                      <a:pt x="896" y="487"/>
                      <a:pt x="919" y="261"/>
                      <a:pt x="741" y="70"/>
                    </a:cubicBezTo>
                    <a:cubicBezTo>
                      <a:pt x="703" y="23"/>
                      <a:pt x="643" y="0"/>
                      <a:pt x="58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18"/>
              <p:cNvSpPr/>
              <p:nvPr/>
            </p:nvSpPr>
            <p:spPr>
              <a:xfrm>
                <a:off x="6917825" y="2956350"/>
                <a:ext cx="30675" cy="46925"/>
              </a:xfrm>
              <a:custGeom>
                <a:avLst/>
                <a:gdLst/>
                <a:ahLst/>
                <a:cxnLst/>
                <a:rect l="l" t="t" r="r" b="b"/>
                <a:pathLst>
                  <a:path w="1227" h="1877" extrusionOk="0">
                    <a:moveTo>
                      <a:pt x="989" y="0"/>
                    </a:moveTo>
                    <a:cubicBezTo>
                      <a:pt x="936" y="0"/>
                      <a:pt x="882" y="20"/>
                      <a:pt x="834" y="64"/>
                    </a:cubicBezTo>
                    <a:cubicBezTo>
                      <a:pt x="631" y="266"/>
                      <a:pt x="429" y="540"/>
                      <a:pt x="322" y="802"/>
                    </a:cubicBezTo>
                    <a:cubicBezTo>
                      <a:pt x="214" y="1040"/>
                      <a:pt x="36" y="1302"/>
                      <a:pt x="0" y="1576"/>
                    </a:cubicBezTo>
                    <a:cubicBezTo>
                      <a:pt x="0" y="1775"/>
                      <a:pt x="154" y="1877"/>
                      <a:pt x="309" y="1877"/>
                    </a:cubicBezTo>
                    <a:cubicBezTo>
                      <a:pt x="460" y="1877"/>
                      <a:pt x="614" y="1781"/>
                      <a:pt x="631" y="1588"/>
                    </a:cubicBezTo>
                    <a:cubicBezTo>
                      <a:pt x="631" y="1528"/>
                      <a:pt x="703" y="1445"/>
                      <a:pt x="715" y="1397"/>
                    </a:cubicBezTo>
                    <a:cubicBezTo>
                      <a:pt x="798" y="1254"/>
                      <a:pt x="857" y="1088"/>
                      <a:pt x="917" y="921"/>
                    </a:cubicBezTo>
                    <a:cubicBezTo>
                      <a:pt x="1012" y="695"/>
                      <a:pt x="1227" y="481"/>
                      <a:pt x="1215" y="219"/>
                    </a:cubicBezTo>
                    <a:cubicBezTo>
                      <a:pt x="1215" y="95"/>
                      <a:pt x="1107" y="0"/>
                      <a:pt x="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18"/>
              <p:cNvSpPr/>
              <p:nvPr/>
            </p:nvSpPr>
            <p:spPr>
              <a:xfrm>
                <a:off x="7017175" y="2923450"/>
                <a:ext cx="20325" cy="45000"/>
              </a:xfrm>
              <a:custGeom>
                <a:avLst/>
                <a:gdLst/>
                <a:ahLst/>
                <a:cxnLst/>
                <a:rect l="l" t="t" r="r" b="b"/>
                <a:pathLst>
                  <a:path w="813" h="1800" extrusionOk="0">
                    <a:moveTo>
                      <a:pt x="543" y="1"/>
                    </a:moveTo>
                    <a:cubicBezTo>
                      <a:pt x="475" y="1"/>
                      <a:pt x="408" y="61"/>
                      <a:pt x="408" y="142"/>
                    </a:cubicBezTo>
                    <a:cubicBezTo>
                      <a:pt x="408" y="237"/>
                      <a:pt x="348" y="332"/>
                      <a:pt x="312" y="415"/>
                    </a:cubicBezTo>
                    <a:cubicBezTo>
                      <a:pt x="289" y="523"/>
                      <a:pt x="277" y="630"/>
                      <a:pt x="253" y="749"/>
                    </a:cubicBezTo>
                    <a:cubicBezTo>
                      <a:pt x="217" y="987"/>
                      <a:pt x="98" y="1189"/>
                      <a:pt x="50" y="1427"/>
                    </a:cubicBezTo>
                    <a:cubicBezTo>
                      <a:pt x="0" y="1657"/>
                      <a:pt x="165" y="1800"/>
                      <a:pt x="334" y="1800"/>
                    </a:cubicBezTo>
                    <a:cubicBezTo>
                      <a:pt x="445" y="1800"/>
                      <a:pt x="558" y="1737"/>
                      <a:pt x="610" y="1594"/>
                    </a:cubicBezTo>
                    <a:cubicBezTo>
                      <a:pt x="717" y="1332"/>
                      <a:pt x="741" y="987"/>
                      <a:pt x="741" y="689"/>
                    </a:cubicBezTo>
                    <a:cubicBezTo>
                      <a:pt x="753" y="487"/>
                      <a:pt x="812" y="154"/>
                      <a:pt x="610" y="23"/>
                    </a:cubicBezTo>
                    <a:cubicBezTo>
                      <a:pt x="589" y="8"/>
                      <a:pt x="566" y="1"/>
                      <a:pt x="54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513;p18"/>
              <p:cNvSpPr/>
              <p:nvPr/>
            </p:nvSpPr>
            <p:spPr>
              <a:xfrm>
                <a:off x="6776425" y="3037725"/>
                <a:ext cx="34750" cy="28200"/>
              </a:xfrm>
              <a:custGeom>
                <a:avLst/>
                <a:gdLst/>
                <a:ahLst/>
                <a:cxnLst/>
                <a:rect l="l" t="t" r="r" b="b"/>
                <a:pathLst>
                  <a:path w="1390" h="1128" extrusionOk="0">
                    <a:moveTo>
                      <a:pt x="1186" y="1"/>
                    </a:moveTo>
                    <a:cubicBezTo>
                      <a:pt x="1166" y="1"/>
                      <a:pt x="1144" y="4"/>
                      <a:pt x="1120" y="12"/>
                    </a:cubicBezTo>
                    <a:cubicBezTo>
                      <a:pt x="941" y="71"/>
                      <a:pt x="810" y="178"/>
                      <a:pt x="679" y="297"/>
                    </a:cubicBezTo>
                    <a:cubicBezTo>
                      <a:pt x="536" y="416"/>
                      <a:pt x="358" y="512"/>
                      <a:pt x="215" y="631"/>
                    </a:cubicBezTo>
                    <a:cubicBezTo>
                      <a:pt x="1" y="817"/>
                      <a:pt x="224" y="1128"/>
                      <a:pt x="452" y="1128"/>
                    </a:cubicBezTo>
                    <a:cubicBezTo>
                      <a:pt x="514" y="1128"/>
                      <a:pt x="578" y="1104"/>
                      <a:pt x="632" y="1047"/>
                    </a:cubicBezTo>
                    <a:cubicBezTo>
                      <a:pt x="739" y="928"/>
                      <a:pt x="870" y="833"/>
                      <a:pt x="953" y="714"/>
                    </a:cubicBezTo>
                    <a:cubicBezTo>
                      <a:pt x="1060" y="595"/>
                      <a:pt x="1132" y="428"/>
                      <a:pt x="1251" y="345"/>
                    </a:cubicBezTo>
                    <a:cubicBezTo>
                      <a:pt x="1389" y="249"/>
                      <a:pt x="1356" y="1"/>
                      <a:pt x="11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18"/>
              <p:cNvSpPr/>
              <p:nvPr/>
            </p:nvSpPr>
            <p:spPr>
              <a:xfrm>
                <a:off x="6661825" y="3164200"/>
                <a:ext cx="48550" cy="19500"/>
              </a:xfrm>
              <a:custGeom>
                <a:avLst/>
                <a:gdLst/>
                <a:ahLst/>
                <a:cxnLst/>
                <a:rect l="l" t="t" r="r" b="b"/>
                <a:pathLst>
                  <a:path w="1942" h="780" extrusionOk="0">
                    <a:moveTo>
                      <a:pt x="441" y="1"/>
                    </a:moveTo>
                    <a:cubicBezTo>
                      <a:pt x="203" y="1"/>
                      <a:pt x="1" y="227"/>
                      <a:pt x="60" y="465"/>
                    </a:cubicBezTo>
                    <a:lnTo>
                      <a:pt x="60" y="477"/>
                    </a:lnTo>
                    <a:cubicBezTo>
                      <a:pt x="96" y="620"/>
                      <a:pt x="203" y="739"/>
                      <a:pt x="334" y="763"/>
                    </a:cubicBezTo>
                    <a:cubicBezTo>
                      <a:pt x="391" y="775"/>
                      <a:pt x="444" y="780"/>
                      <a:pt x="496" y="780"/>
                    </a:cubicBezTo>
                    <a:cubicBezTo>
                      <a:pt x="651" y="780"/>
                      <a:pt x="790" y="733"/>
                      <a:pt x="941" y="680"/>
                    </a:cubicBezTo>
                    <a:cubicBezTo>
                      <a:pt x="1191" y="584"/>
                      <a:pt x="1477" y="537"/>
                      <a:pt x="1751" y="513"/>
                    </a:cubicBezTo>
                    <a:cubicBezTo>
                      <a:pt x="1870" y="501"/>
                      <a:pt x="1942" y="322"/>
                      <a:pt x="1882" y="227"/>
                    </a:cubicBezTo>
                    <a:cubicBezTo>
                      <a:pt x="1758" y="57"/>
                      <a:pt x="1554" y="22"/>
                      <a:pt x="1351" y="22"/>
                    </a:cubicBezTo>
                    <a:cubicBezTo>
                      <a:pt x="1242" y="22"/>
                      <a:pt x="1133" y="32"/>
                      <a:pt x="1037" y="37"/>
                    </a:cubicBezTo>
                    <a:cubicBezTo>
                      <a:pt x="929" y="37"/>
                      <a:pt x="822" y="48"/>
                      <a:pt x="715" y="48"/>
                    </a:cubicBezTo>
                    <a:lnTo>
                      <a:pt x="632" y="48"/>
                    </a:lnTo>
                    <a:cubicBezTo>
                      <a:pt x="596" y="37"/>
                      <a:pt x="453" y="1"/>
                      <a:pt x="44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" name="Google Shape;515;p18"/>
              <p:cNvSpPr/>
              <p:nvPr/>
            </p:nvSpPr>
            <p:spPr>
              <a:xfrm>
                <a:off x="7010100" y="2720050"/>
                <a:ext cx="38100" cy="28825"/>
              </a:xfrm>
              <a:custGeom>
                <a:avLst/>
                <a:gdLst/>
                <a:ahLst/>
                <a:cxnLst/>
                <a:rect l="l" t="t" r="r" b="b"/>
                <a:pathLst>
                  <a:path w="1524" h="1153" extrusionOk="0">
                    <a:moveTo>
                      <a:pt x="397" y="1"/>
                    </a:moveTo>
                    <a:cubicBezTo>
                      <a:pt x="303" y="1"/>
                      <a:pt x="209" y="32"/>
                      <a:pt x="119" y="110"/>
                    </a:cubicBezTo>
                    <a:cubicBezTo>
                      <a:pt x="0" y="205"/>
                      <a:pt x="12" y="384"/>
                      <a:pt x="119" y="503"/>
                    </a:cubicBezTo>
                    <a:cubicBezTo>
                      <a:pt x="203" y="598"/>
                      <a:pt x="286" y="610"/>
                      <a:pt x="393" y="658"/>
                    </a:cubicBezTo>
                    <a:cubicBezTo>
                      <a:pt x="464" y="681"/>
                      <a:pt x="536" y="741"/>
                      <a:pt x="607" y="789"/>
                    </a:cubicBezTo>
                    <a:cubicBezTo>
                      <a:pt x="703" y="848"/>
                      <a:pt x="798" y="908"/>
                      <a:pt x="869" y="955"/>
                    </a:cubicBezTo>
                    <a:cubicBezTo>
                      <a:pt x="988" y="1027"/>
                      <a:pt x="1095" y="1074"/>
                      <a:pt x="1203" y="1134"/>
                    </a:cubicBezTo>
                    <a:cubicBezTo>
                      <a:pt x="1233" y="1147"/>
                      <a:pt x="1263" y="1153"/>
                      <a:pt x="1292" y="1153"/>
                    </a:cubicBezTo>
                    <a:cubicBezTo>
                      <a:pt x="1422" y="1153"/>
                      <a:pt x="1523" y="1032"/>
                      <a:pt x="1465" y="896"/>
                    </a:cubicBezTo>
                    <a:cubicBezTo>
                      <a:pt x="1346" y="622"/>
                      <a:pt x="1095" y="419"/>
                      <a:pt x="893" y="241"/>
                    </a:cubicBezTo>
                    <a:cubicBezTo>
                      <a:pt x="752" y="116"/>
                      <a:pt x="576" y="1"/>
                      <a:pt x="39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16" name="Google Shape;516;p18"/>
          <p:cNvSpPr txBox="1">
            <a:spLocks noGrp="1"/>
          </p:cNvSpPr>
          <p:nvPr>
            <p:ph type="title"/>
          </p:nvPr>
        </p:nvSpPr>
        <p:spPr>
          <a:xfrm>
            <a:off x="1163425" y="403743"/>
            <a:ext cx="6817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10_1_1">
    <p:bg>
      <p:bgPr>
        <a:solidFill>
          <a:schemeClr val="lt1"/>
        </a:solidFill>
        <a:effectLst/>
      </p:bgPr>
    </p:bg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19"/>
          <p:cNvSpPr txBox="1">
            <a:spLocks noGrp="1"/>
          </p:cNvSpPr>
          <p:nvPr>
            <p:ph type="title"/>
          </p:nvPr>
        </p:nvSpPr>
        <p:spPr>
          <a:xfrm>
            <a:off x="1163425" y="403743"/>
            <a:ext cx="6817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9pPr>
          </a:lstStyle>
          <a:p>
            <a:endParaRPr/>
          </a:p>
        </p:txBody>
      </p:sp>
      <p:grpSp>
        <p:nvGrpSpPr>
          <p:cNvPr id="519" name="Google Shape;519;p19"/>
          <p:cNvGrpSpPr/>
          <p:nvPr/>
        </p:nvGrpSpPr>
        <p:grpSpPr>
          <a:xfrm rot="5400000">
            <a:off x="-471162" y="3929830"/>
            <a:ext cx="1303999" cy="1466657"/>
            <a:chOff x="6661825" y="2715425"/>
            <a:chExt cx="455450" cy="473650"/>
          </a:xfrm>
        </p:grpSpPr>
        <p:sp>
          <p:nvSpPr>
            <p:cNvPr id="520" name="Google Shape;520;p19"/>
            <p:cNvSpPr/>
            <p:nvPr/>
          </p:nvSpPr>
          <p:spPr>
            <a:xfrm>
              <a:off x="6950350" y="3010350"/>
              <a:ext cx="44000" cy="50675"/>
            </a:xfrm>
            <a:custGeom>
              <a:avLst/>
              <a:gdLst/>
              <a:ahLst/>
              <a:cxnLst/>
              <a:rect l="l" t="t" r="r" b="b"/>
              <a:pathLst>
                <a:path w="1760" h="2027" extrusionOk="0">
                  <a:moveTo>
                    <a:pt x="1410" y="1"/>
                  </a:moveTo>
                  <a:cubicBezTo>
                    <a:pt x="1370" y="1"/>
                    <a:pt x="1331" y="11"/>
                    <a:pt x="1295" y="35"/>
                  </a:cubicBezTo>
                  <a:cubicBezTo>
                    <a:pt x="1057" y="178"/>
                    <a:pt x="938" y="476"/>
                    <a:pt x="771" y="678"/>
                  </a:cubicBezTo>
                  <a:cubicBezTo>
                    <a:pt x="664" y="797"/>
                    <a:pt x="580" y="928"/>
                    <a:pt x="485" y="1047"/>
                  </a:cubicBezTo>
                  <a:cubicBezTo>
                    <a:pt x="449" y="1107"/>
                    <a:pt x="402" y="1166"/>
                    <a:pt x="366" y="1226"/>
                  </a:cubicBezTo>
                  <a:cubicBezTo>
                    <a:pt x="366" y="1225"/>
                    <a:pt x="366" y="1225"/>
                    <a:pt x="366" y="1225"/>
                  </a:cubicBezTo>
                  <a:cubicBezTo>
                    <a:pt x="360" y="1225"/>
                    <a:pt x="261" y="1383"/>
                    <a:pt x="299" y="1383"/>
                  </a:cubicBezTo>
                  <a:cubicBezTo>
                    <a:pt x="306" y="1383"/>
                    <a:pt x="316" y="1378"/>
                    <a:pt x="330" y="1369"/>
                  </a:cubicBezTo>
                  <a:lnTo>
                    <a:pt x="330" y="1369"/>
                  </a:lnTo>
                  <a:cubicBezTo>
                    <a:pt x="0" y="1604"/>
                    <a:pt x="200" y="2027"/>
                    <a:pt x="499" y="2027"/>
                  </a:cubicBezTo>
                  <a:cubicBezTo>
                    <a:pt x="578" y="2027"/>
                    <a:pt x="663" y="1998"/>
                    <a:pt x="747" y="1928"/>
                  </a:cubicBezTo>
                  <a:cubicBezTo>
                    <a:pt x="842" y="1845"/>
                    <a:pt x="878" y="1738"/>
                    <a:pt x="938" y="1619"/>
                  </a:cubicBezTo>
                  <a:cubicBezTo>
                    <a:pt x="1009" y="1452"/>
                    <a:pt x="1116" y="1309"/>
                    <a:pt x="1199" y="1154"/>
                  </a:cubicBezTo>
                  <a:cubicBezTo>
                    <a:pt x="1295" y="1023"/>
                    <a:pt x="1414" y="892"/>
                    <a:pt x="1485" y="738"/>
                  </a:cubicBezTo>
                  <a:cubicBezTo>
                    <a:pt x="1545" y="630"/>
                    <a:pt x="1580" y="499"/>
                    <a:pt x="1652" y="392"/>
                  </a:cubicBezTo>
                  <a:cubicBezTo>
                    <a:pt x="1759" y="217"/>
                    <a:pt x="1587" y="1"/>
                    <a:pt x="141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19"/>
            <p:cNvSpPr/>
            <p:nvPr/>
          </p:nvSpPr>
          <p:spPr>
            <a:xfrm>
              <a:off x="7066925" y="2988450"/>
              <a:ext cx="35275" cy="46325"/>
            </a:xfrm>
            <a:custGeom>
              <a:avLst/>
              <a:gdLst/>
              <a:ahLst/>
              <a:cxnLst/>
              <a:rect l="l" t="t" r="r" b="b"/>
              <a:pathLst>
                <a:path w="1411" h="1853" extrusionOk="0">
                  <a:moveTo>
                    <a:pt x="1221" y="1"/>
                  </a:moveTo>
                  <a:cubicBezTo>
                    <a:pt x="1208" y="1"/>
                    <a:pt x="1194" y="3"/>
                    <a:pt x="1180" y="6"/>
                  </a:cubicBezTo>
                  <a:cubicBezTo>
                    <a:pt x="942" y="90"/>
                    <a:pt x="763" y="387"/>
                    <a:pt x="620" y="578"/>
                  </a:cubicBezTo>
                  <a:cubicBezTo>
                    <a:pt x="513" y="709"/>
                    <a:pt x="430" y="863"/>
                    <a:pt x="323" y="1006"/>
                  </a:cubicBezTo>
                  <a:cubicBezTo>
                    <a:pt x="251" y="1113"/>
                    <a:pt x="192" y="1256"/>
                    <a:pt x="144" y="1340"/>
                  </a:cubicBezTo>
                  <a:cubicBezTo>
                    <a:pt x="1" y="1550"/>
                    <a:pt x="203" y="1853"/>
                    <a:pt x="424" y="1853"/>
                  </a:cubicBezTo>
                  <a:cubicBezTo>
                    <a:pt x="478" y="1853"/>
                    <a:pt x="533" y="1834"/>
                    <a:pt x="585" y="1792"/>
                  </a:cubicBezTo>
                  <a:cubicBezTo>
                    <a:pt x="739" y="1697"/>
                    <a:pt x="751" y="1602"/>
                    <a:pt x="799" y="1435"/>
                  </a:cubicBezTo>
                  <a:cubicBezTo>
                    <a:pt x="847" y="1304"/>
                    <a:pt x="930" y="1173"/>
                    <a:pt x="989" y="1054"/>
                  </a:cubicBezTo>
                  <a:cubicBezTo>
                    <a:pt x="1108" y="780"/>
                    <a:pt x="1216" y="482"/>
                    <a:pt x="1347" y="232"/>
                  </a:cubicBezTo>
                  <a:cubicBezTo>
                    <a:pt x="1411" y="136"/>
                    <a:pt x="1340" y="1"/>
                    <a:pt x="122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19"/>
            <p:cNvSpPr/>
            <p:nvPr/>
          </p:nvSpPr>
          <p:spPr>
            <a:xfrm>
              <a:off x="6996500" y="3052175"/>
              <a:ext cx="38325" cy="40800"/>
            </a:xfrm>
            <a:custGeom>
              <a:avLst/>
              <a:gdLst/>
              <a:ahLst/>
              <a:cxnLst/>
              <a:rect l="l" t="t" r="r" b="b"/>
              <a:pathLst>
                <a:path w="1533" h="1632" extrusionOk="0">
                  <a:moveTo>
                    <a:pt x="1120" y="1"/>
                  </a:moveTo>
                  <a:cubicBezTo>
                    <a:pt x="1075" y="1"/>
                    <a:pt x="1030" y="13"/>
                    <a:pt x="997" y="41"/>
                  </a:cubicBezTo>
                  <a:cubicBezTo>
                    <a:pt x="818" y="148"/>
                    <a:pt x="711" y="362"/>
                    <a:pt x="580" y="541"/>
                  </a:cubicBezTo>
                  <a:cubicBezTo>
                    <a:pt x="461" y="708"/>
                    <a:pt x="354" y="898"/>
                    <a:pt x="223" y="1041"/>
                  </a:cubicBezTo>
                  <a:cubicBezTo>
                    <a:pt x="0" y="1300"/>
                    <a:pt x="203" y="1632"/>
                    <a:pt x="467" y="1632"/>
                  </a:cubicBezTo>
                  <a:cubicBezTo>
                    <a:pt x="542" y="1632"/>
                    <a:pt x="622" y="1605"/>
                    <a:pt x="699" y="1541"/>
                  </a:cubicBezTo>
                  <a:cubicBezTo>
                    <a:pt x="925" y="1362"/>
                    <a:pt x="1044" y="1005"/>
                    <a:pt x="1187" y="767"/>
                  </a:cubicBezTo>
                  <a:cubicBezTo>
                    <a:pt x="1306" y="553"/>
                    <a:pt x="1532" y="231"/>
                    <a:pt x="1294" y="53"/>
                  </a:cubicBezTo>
                  <a:cubicBezTo>
                    <a:pt x="1282" y="53"/>
                    <a:pt x="1282" y="41"/>
                    <a:pt x="1258" y="41"/>
                  </a:cubicBezTo>
                  <a:cubicBezTo>
                    <a:pt x="1221" y="16"/>
                    <a:pt x="1170" y="1"/>
                    <a:pt x="112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19"/>
            <p:cNvSpPr/>
            <p:nvPr/>
          </p:nvSpPr>
          <p:spPr>
            <a:xfrm>
              <a:off x="6878800" y="3074850"/>
              <a:ext cx="36450" cy="41050"/>
            </a:xfrm>
            <a:custGeom>
              <a:avLst/>
              <a:gdLst/>
              <a:ahLst/>
              <a:cxnLst/>
              <a:rect l="l" t="t" r="r" b="b"/>
              <a:pathLst>
                <a:path w="1458" h="1642" extrusionOk="0">
                  <a:moveTo>
                    <a:pt x="1212" y="0"/>
                  </a:moveTo>
                  <a:cubicBezTo>
                    <a:pt x="1201" y="0"/>
                    <a:pt x="1191" y="1"/>
                    <a:pt x="1180" y="3"/>
                  </a:cubicBezTo>
                  <a:cubicBezTo>
                    <a:pt x="894" y="39"/>
                    <a:pt x="704" y="396"/>
                    <a:pt x="537" y="598"/>
                  </a:cubicBezTo>
                  <a:cubicBezTo>
                    <a:pt x="359" y="825"/>
                    <a:pt x="168" y="1003"/>
                    <a:pt x="73" y="1277"/>
                  </a:cubicBezTo>
                  <a:cubicBezTo>
                    <a:pt x="0" y="1488"/>
                    <a:pt x="195" y="1641"/>
                    <a:pt x="378" y="1641"/>
                  </a:cubicBezTo>
                  <a:cubicBezTo>
                    <a:pt x="495" y="1641"/>
                    <a:pt x="607" y="1580"/>
                    <a:pt x="644" y="1432"/>
                  </a:cubicBezTo>
                  <a:cubicBezTo>
                    <a:pt x="692" y="1229"/>
                    <a:pt x="847" y="1075"/>
                    <a:pt x="966" y="896"/>
                  </a:cubicBezTo>
                  <a:cubicBezTo>
                    <a:pt x="1109" y="694"/>
                    <a:pt x="1252" y="479"/>
                    <a:pt x="1359" y="277"/>
                  </a:cubicBezTo>
                  <a:cubicBezTo>
                    <a:pt x="1458" y="134"/>
                    <a:pt x="1343" y="0"/>
                    <a:pt x="121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19"/>
            <p:cNvSpPr/>
            <p:nvPr/>
          </p:nvSpPr>
          <p:spPr>
            <a:xfrm>
              <a:off x="6836550" y="3036250"/>
              <a:ext cx="28700" cy="41775"/>
            </a:xfrm>
            <a:custGeom>
              <a:avLst/>
              <a:gdLst/>
              <a:ahLst/>
              <a:cxnLst/>
              <a:rect l="l" t="t" r="r" b="b"/>
              <a:pathLst>
                <a:path w="1148" h="1671" extrusionOk="0">
                  <a:moveTo>
                    <a:pt x="886" y="1"/>
                  </a:moveTo>
                  <a:cubicBezTo>
                    <a:pt x="824" y="1"/>
                    <a:pt x="761" y="29"/>
                    <a:pt x="715" y="94"/>
                  </a:cubicBezTo>
                  <a:cubicBezTo>
                    <a:pt x="441" y="440"/>
                    <a:pt x="310" y="880"/>
                    <a:pt x="84" y="1249"/>
                  </a:cubicBezTo>
                  <a:cubicBezTo>
                    <a:pt x="1" y="1380"/>
                    <a:pt x="96" y="1583"/>
                    <a:pt x="239" y="1642"/>
                  </a:cubicBezTo>
                  <a:cubicBezTo>
                    <a:pt x="277" y="1661"/>
                    <a:pt x="316" y="1670"/>
                    <a:pt x="355" y="1670"/>
                  </a:cubicBezTo>
                  <a:cubicBezTo>
                    <a:pt x="463" y="1670"/>
                    <a:pt x="567" y="1601"/>
                    <a:pt x="620" y="1487"/>
                  </a:cubicBezTo>
                  <a:cubicBezTo>
                    <a:pt x="727" y="1309"/>
                    <a:pt x="787" y="1083"/>
                    <a:pt x="870" y="892"/>
                  </a:cubicBezTo>
                  <a:cubicBezTo>
                    <a:pt x="965" y="702"/>
                    <a:pt x="1096" y="487"/>
                    <a:pt x="1132" y="285"/>
                  </a:cubicBezTo>
                  <a:cubicBezTo>
                    <a:pt x="1148" y="124"/>
                    <a:pt x="1017" y="1"/>
                    <a:pt x="88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19"/>
            <p:cNvSpPr/>
            <p:nvPr/>
          </p:nvSpPr>
          <p:spPr>
            <a:xfrm>
              <a:off x="6829550" y="2939275"/>
              <a:ext cx="24000" cy="53325"/>
            </a:xfrm>
            <a:custGeom>
              <a:avLst/>
              <a:gdLst/>
              <a:ahLst/>
              <a:cxnLst/>
              <a:rect l="l" t="t" r="r" b="b"/>
              <a:pathLst>
                <a:path w="960" h="2133" extrusionOk="0">
                  <a:moveTo>
                    <a:pt x="657" y="0"/>
                  </a:moveTo>
                  <a:cubicBezTo>
                    <a:pt x="574" y="0"/>
                    <a:pt x="486" y="52"/>
                    <a:pt x="471" y="128"/>
                  </a:cubicBezTo>
                  <a:cubicBezTo>
                    <a:pt x="340" y="652"/>
                    <a:pt x="186" y="1164"/>
                    <a:pt x="66" y="1676"/>
                  </a:cubicBezTo>
                  <a:cubicBezTo>
                    <a:pt x="0" y="1967"/>
                    <a:pt x="221" y="2133"/>
                    <a:pt x="435" y="2133"/>
                  </a:cubicBezTo>
                  <a:cubicBezTo>
                    <a:pt x="605" y="2133"/>
                    <a:pt x="770" y="2027"/>
                    <a:pt x="781" y="1795"/>
                  </a:cubicBezTo>
                  <a:cubicBezTo>
                    <a:pt x="781" y="1652"/>
                    <a:pt x="828" y="1521"/>
                    <a:pt x="817" y="1366"/>
                  </a:cubicBezTo>
                  <a:cubicBezTo>
                    <a:pt x="817" y="1199"/>
                    <a:pt x="828" y="1021"/>
                    <a:pt x="840" y="866"/>
                  </a:cubicBezTo>
                  <a:cubicBezTo>
                    <a:pt x="876" y="604"/>
                    <a:pt x="959" y="283"/>
                    <a:pt x="781" y="56"/>
                  </a:cubicBezTo>
                  <a:cubicBezTo>
                    <a:pt x="750" y="17"/>
                    <a:pt x="704" y="0"/>
                    <a:pt x="65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19"/>
            <p:cNvSpPr/>
            <p:nvPr/>
          </p:nvSpPr>
          <p:spPr>
            <a:xfrm>
              <a:off x="6905625" y="2880850"/>
              <a:ext cx="24725" cy="43225"/>
            </a:xfrm>
            <a:custGeom>
              <a:avLst/>
              <a:gdLst/>
              <a:ahLst/>
              <a:cxnLst/>
              <a:rect l="l" t="t" r="r" b="b"/>
              <a:pathLst>
                <a:path w="989" h="1729" extrusionOk="0">
                  <a:moveTo>
                    <a:pt x="578" y="0"/>
                  </a:moveTo>
                  <a:cubicBezTo>
                    <a:pt x="534" y="0"/>
                    <a:pt x="493" y="15"/>
                    <a:pt x="464" y="48"/>
                  </a:cubicBezTo>
                  <a:cubicBezTo>
                    <a:pt x="286" y="191"/>
                    <a:pt x="191" y="488"/>
                    <a:pt x="155" y="715"/>
                  </a:cubicBezTo>
                  <a:cubicBezTo>
                    <a:pt x="107" y="953"/>
                    <a:pt x="0" y="1191"/>
                    <a:pt x="12" y="1441"/>
                  </a:cubicBezTo>
                  <a:cubicBezTo>
                    <a:pt x="28" y="1637"/>
                    <a:pt x="185" y="1729"/>
                    <a:pt x="344" y="1729"/>
                  </a:cubicBezTo>
                  <a:cubicBezTo>
                    <a:pt x="532" y="1729"/>
                    <a:pt x="723" y="1601"/>
                    <a:pt x="691" y="1369"/>
                  </a:cubicBezTo>
                  <a:cubicBezTo>
                    <a:pt x="619" y="953"/>
                    <a:pt x="988" y="476"/>
                    <a:pt x="750" y="83"/>
                  </a:cubicBezTo>
                  <a:cubicBezTo>
                    <a:pt x="714" y="33"/>
                    <a:pt x="644" y="0"/>
                    <a:pt x="57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19"/>
            <p:cNvSpPr/>
            <p:nvPr/>
          </p:nvSpPr>
          <p:spPr>
            <a:xfrm>
              <a:off x="6959325" y="2788350"/>
              <a:ext cx="15500" cy="46350"/>
            </a:xfrm>
            <a:custGeom>
              <a:avLst/>
              <a:gdLst/>
              <a:ahLst/>
              <a:cxnLst/>
              <a:rect l="l" t="t" r="r" b="b"/>
              <a:pathLst>
                <a:path w="620" h="1854" extrusionOk="0">
                  <a:moveTo>
                    <a:pt x="247" y="1"/>
                  </a:moveTo>
                  <a:cubicBezTo>
                    <a:pt x="142" y="1"/>
                    <a:pt x="67" y="133"/>
                    <a:pt x="110" y="226"/>
                  </a:cubicBezTo>
                  <a:lnTo>
                    <a:pt x="110" y="226"/>
                  </a:lnTo>
                  <a:cubicBezTo>
                    <a:pt x="110" y="226"/>
                    <a:pt x="110" y="226"/>
                    <a:pt x="110" y="226"/>
                  </a:cubicBezTo>
                  <a:cubicBezTo>
                    <a:pt x="99" y="226"/>
                    <a:pt x="90" y="349"/>
                    <a:pt x="90" y="390"/>
                  </a:cubicBezTo>
                  <a:cubicBezTo>
                    <a:pt x="67" y="509"/>
                    <a:pt x="67" y="652"/>
                    <a:pt x="67" y="771"/>
                  </a:cubicBezTo>
                  <a:cubicBezTo>
                    <a:pt x="67" y="1033"/>
                    <a:pt x="31" y="1307"/>
                    <a:pt x="7" y="1557"/>
                  </a:cubicBezTo>
                  <a:cubicBezTo>
                    <a:pt x="1" y="1752"/>
                    <a:pt x="166" y="1853"/>
                    <a:pt x="324" y="1853"/>
                  </a:cubicBezTo>
                  <a:cubicBezTo>
                    <a:pt x="475" y="1853"/>
                    <a:pt x="620" y="1761"/>
                    <a:pt x="602" y="1569"/>
                  </a:cubicBezTo>
                  <a:cubicBezTo>
                    <a:pt x="579" y="1224"/>
                    <a:pt x="567" y="878"/>
                    <a:pt x="519" y="545"/>
                  </a:cubicBezTo>
                  <a:cubicBezTo>
                    <a:pt x="483" y="331"/>
                    <a:pt x="519" y="93"/>
                    <a:pt x="293" y="9"/>
                  </a:cubicBezTo>
                  <a:cubicBezTo>
                    <a:pt x="277" y="3"/>
                    <a:pt x="262" y="1"/>
                    <a:pt x="24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19"/>
            <p:cNvSpPr/>
            <p:nvPr/>
          </p:nvSpPr>
          <p:spPr>
            <a:xfrm>
              <a:off x="7018425" y="2772850"/>
              <a:ext cx="21450" cy="44950"/>
            </a:xfrm>
            <a:custGeom>
              <a:avLst/>
              <a:gdLst/>
              <a:ahLst/>
              <a:cxnLst/>
              <a:rect l="l" t="t" r="r" b="b"/>
              <a:pathLst>
                <a:path w="858" h="1798" extrusionOk="0">
                  <a:moveTo>
                    <a:pt x="221" y="1"/>
                  </a:moveTo>
                  <a:cubicBezTo>
                    <a:pt x="193" y="1"/>
                    <a:pt x="163" y="14"/>
                    <a:pt x="131" y="46"/>
                  </a:cubicBezTo>
                  <a:cubicBezTo>
                    <a:pt x="0" y="177"/>
                    <a:pt x="12" y="510"/>
                    <a:pt x="12" y="689"/>
                  </a:cubicBezTo>
                  <a:cubicBezTo>
                    <a:pt x="12" y="832"/>
                    <a:pt x="12" y="963"/>
                    <a:pt x="24" y="1117"/>
                  </a:cubicBezTo>
                  <a:cubicBezTo>
                    <a:pt x="24" y="1117"/>
                    <a:pt x="48" y="1248"/>
                    <a:pt x="48" y="1284"/>
                  </a:cubicBezTo>
                  <a:cubicBezTo>
                    <a:pt x="24" y="1320"/>
                    <a:pt x="0" y="1379"/>
                    <a:pt x="0" y="1427"/>
                  </a:cubicBezTo>
                  <a:cubicBezTo>
                    <a:pt x="0" y="1612"/>
                    <a:pt x="159" y="1798"/>
                    <a:pt x="331" y="1798"/>
                  </a:cubicBezTo>
                  <a:cubicBezTo>
                    <a:pt x="379" y="1798"/>
                    <a:pt x="429" y="1783"/>
                    <a:pt x="477" y="1748"/>
                  </a:cubicBezTo>
                  <a:cubicBezTo>
                    <a:pt x="858" y="1463"/>
                    <a:pt x="584" y="986"/>
                    <a:pt x="524" y="593"/>
                  </a:cubicBezTo>
                  <a:cubicBezTo>
                    <a:pt x="504" y="522"/>
                    <a:pt x="395" y="1"/>
                    <a:pt x="22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19"/>
            <p:cNvSpPr/>
            <p:nvPr/>
          </p:nvSpPr>
          <p:spPr>
            <a:xfrm>
              <a:off x="6972700" y="2861750"/>
              <a:ext cx="26400" cy="45725"/>
            </a:xfrm>
            <a:custGeom>
              <a:avLst/>
              <a:gdLst/>
              <a:ahLst/>
              <a:cxnLst/>
              <a:rect l="l" t="t" r="r" b="b"/>
              <a:pathLst>
                <a:path w="1056" h="1829" extrusionOk="0">
                  <a:moveTo>
                    <a:pt x="803" y="0"/>
                  </a:moveTo>
                  <a:cubicBezTo>
                    <a:pt x="748" y="0"/>
                    <a:pt x="704" y="36"/>
                    <a:pt x="686" y="97"/>
                  </a:cubicBezTo>
                  <a:cubicBezTo>
                    <a:pt x="663" y="133"/>
                    <a:pt x="591" y="193"/>
                    <a:pt x="567" y="240"/>
                  </a:cubicBezTo>
                  <a:cubicBezTo>
                    <a:pt x="472" y="371"/>
                    <a:pt x="401" y="526"/>
                    <a:pt x="341" y="669"/>
                  </a:cubicBezTo>
                  <a:cubicBezTo>
                    <a:pt x="222" y="931"/>
                    <a:pt x="91" y="1205"/>
                    <a:pt x="44" y="1479"/>
                  </a:cubicBezTo>
                  <a:cubicBezTo>
                    <a:pt x="0" y="1695"/>
                    <a:pt x="158" y="1828"/>
                    <a:pt x="318" y="1828"/>
                  </a:cubicBezTo>
                  <a:cubicBezTo>
                    <a:pt x="422" y="1828"/>
                    <a:pt x="528" y="1772"/>
                    <a:pt x="579" y="1645"/>
                  </a:cubicBezTo>
                  <a:cubicBezTo>
                    <a:pt x="639" y="1490"/>
                    <a:pt x="663" y="1312"/>
                    <a:pt x="710" y="1145"/>
                  </a:cubicBezTo>
                  <a:cubicBezTo>
                    <a:pt x="758" y="967"/>
                    <a:pt x="829" y="788"/>
                    <a:pt x="877" y="609"/>
                  </a:cubicBezTo>
                  <a:cubicBezTo>
                    <a:pt x="925" y="431"/>
                    <a:pt x="1056" y="157"/>
                    <a:pt x="865" y="14"/>
                  </a:cubicBezTo>
                  <a:cubicBezTo>
                    <a:pt x="843" y="5"/>
                    <a:pt x="822" y="0"/>
                    <a:pt x="8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19"/>
            <p:cNvSpPr/>
            <p:nvPr/>
          </p:nvSpPr>
          <p:spPr>
            <a:xfrm>
              <a:off x="7047450" y="2842900"/>
              <a:ext cx="19825" cy="35550"/>
            </a:xfrm>
            <a:custGeom>
              <a:avLst/>
              <a:gdLst/>
              <a:ahLst/>
              <a:cxnLst/>
              <a:rect l="l" t="t" r="r" b="b"/>
              <a:pathLst>
                <a:path w="793" h="1422" extrusionOk="0">
                  <a:moveTo>
                    <a:pt x="110" y="1"/>
                  </a:moveTo>
                  <a:cubicBezTo>
                    <a:pt x="56" y="1"/>
                    <a:pt x="0" y="48"/>
                    <a:pt x="18" y="101"/>
                  </a:cubicBezTo>
                  <a:cubicBezTo>
                    <a:pt x="18" y="316"/>
                    <a:pt x="42" y="506"/>
                    <a:pt x="90" y="697"/>
                  </a:cubicBezTo>
                  <a:cubicBezTo>
                    <a:pt x="113" y="863"/>
                    <a:pt x="102" y="1042"/>
                    <a:pt x="149" y="1209"/>
                  </a:cubicBezTo>
                  <a:cubicBezTo>
                    <a:pt x="176" y="1344"/>
                    <a:pt x="296" y="1422"/>
                    <a:pt x="416" y="1422"/>
                  </a:cubicBezTo>
                  <a:cubicBezTo>
                    <a:pt x="507" y="1422"/>
                    <a:pt x="598" y="1377"/>
                    <a:pt x="649" y="1280"/>
                  </a:cubicBezTo>
                  <a:cubicBezTo>
                    <a:pt x="792" y="1042"/>
                    <a:pt x="673" y="816"/>
                    <a:pt x="554" y="613"/>
                  </a:cubicBezTo>
                  <a:cubicBezTo>
                    <a:pt x="435" y="411"/>
                    <a:pt x="340" y="149"/>
                    <a:pt x="161" y="18"/>
                  </a:cubicBezTo>
                  <a:cubicBezTo>
                    <a:pt x="146" y="6"/>
                    <a:pt x="128" y="1"/>
                    <a:pt x="11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19"/>
            <p:cNvSpPr/>
            <p:nvPr/>
          </p:nvSpPr>
          <p:spPr>
            <a:xfrm>
              <a:off x="6905025" y="3132250"/>
              <a:ext cx="46725" cy="30175"/>
            </a:xfrm>
            <a:custGeom>
              <a:avLst/>
              <a:gdLst/>
              <a:ahLst/>
              <a:cxnLst/>
              <a:rect l="l" t="t" r="r" b="b"/>
              <a:pathLst>
                <a:path w="1869" h="1207" extrusionOk="0">
                  <a:moveTo>
                    <a:pt x="1603" y="1"/>
                  </a:moveTo>
                  <a:cubicBezTo>
                    <a:pt x="1577" y="1"/>
                    <a:pt x="1550" y="6"/>
                    <a:pt x="1524" y="17"/>
                  </a:cubicBezTo>
                  <a:cubicBezTo>
                    <a:pt x="1274" y="136"/>
                    <a:pt x="1024" y="243"/>
                    <a:pt x="786" y="374"/>
                  </a:cubicBezTo>
                  <a:cubicBezTo>
                    <a:pt x="500" y="517"/>
                    <a:pt x="155" y="576"/>
                    <a:pt x="36" y="910"/>
                  </a:cubicBezTo>
                  <a:cubicBezTo>
                    <a:pt x="0" y="1029"/>
                    <a:pt x="84" y="1172"/>
                    <a:pt x="203" y="1196"/>
                  </a:cubicBezTo>
                  <a:cubicBezTo>
                    <a:pt x="241" y="1203"/>
                    <a:pt x="279" y="1207"/>
                    <a:pt x="316" y="1207"/>
                  </a:cubicBezTo>
                  <a:cubicBezTo>
                    <a:pt x="626" y="1207"/>
                    <a:pt x="900" y="960"/>
                    <a:pt x="1155" y="779"/>
                  </a:cubicBezTo>
                  <a:cubicBezTo>
                    <a:pt x="1346" y="624"/>
                    <a:pt x="1667" y="493"/>
                    <a:pt x="1798" y="267"/>
                  </a:cubicBezTo>
                  <a:cubicBezTo>
                    <a:pt x="1868" y="146"/>
                    <a:pt x="1744" y="1"/>
                    <a:pt x="160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19"/>
            <p:cNvSpPr/>
            <p:nvPr/>
          </p:nvSpPr>
          <p:spPr>
            <a:xfrm>
              <a:off x="6792775" y="3164275"/>
              <a:ext cx="48275" cy="24800"/>
            </a:xfrm>
            <a:custGeom>
              <a:avLst/>
              <a:gdLst/>
              <a:ahLst/>
              <a:cxnLst/>
              <a:rect l="l" t="t" r="r" b="b"/>
              <a:pathLst>
                <a:path w="1931" h="992" extrusionOk="0">
                  <a:moveTo>
                    <a:pt x="1680" y="0"/>
                  </a:moveTo>
                  <a:cubicBezTo>
                    <a:pt x="1591" y="0"/>
                    <a:pt x="1495" y="24"/>
                    <a:pt x="1430" y="45"/>
                  </a:cubicBezTo>
                  <a:cubicBezTo>
                    <a:pt x="1073" y="165"/>
                    <a:pt x="716" y="284"/>
                    <a:pt x="347" y="379"/>
                  </a:cubicBezTo>
                  <a:cubicBezTo>
                    <a:pt x="1" y="455"/>
                    <a:pt x="97" y="992"/>
                    <a:pt x="385" y="992"/>
                  </a:cubicBezTo>
                  <a:cubicBezTo>
                    <a:pt x="414" y="992"/>
                    <a:pt x="445" y="986"/>
                    <a:pt x="478" y="974"/>
                  </a:cubicBezTo>
                  <a:cubicBezTo>
                    <a:pt x="799" y="855"/>
                    <a:pt x="1097" y="700"/>
                    <a:pt x="1395" y="522"/>
                  </a:cubicBezTo>
                  <a:cubicBezTo>
                    <a:pt x="1526" y="450"/>
                    <a:pt x="1716" y="260"/>
                    <a:pt x="1871" y="236"/>
                  </a:cubicBezTo>
                  <a:cubicBezTo>
                    <a:pt x="1907" y="236"/>
                    <a:pt x="1930" y="200"/>
                    <a:pt x="1907" y="153"/>
                  </a:cubicBezTo>
                  <a:cubicBezTo>
                    <a:pt x="1887" y="35"/>
                    <a:pt x="1789" y="0"/>
                    <a:pt x="168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19"/>
            <p:cNvSpPr/>
            <p:nvPr/>
          </p:nvSpPr>
          <p:spPr>
            <a:xfrm>
              <a:off x="6757375" y="3125200"/>
              <a:ext cx="50250" cy="25175"/>
            </a:xfrm>
            <a:custGeom>
              <a:avLst/>
              <a:gdLst/>
              <a:ahLst/>
              <a:cxnLst/>
              <a:rect l="l" t="t" r="r" b="b"/>
              <a:pathLst>
                <a:path w="2010" h="1007" extrusionOk="0">
                  <a:moveTo>
                    <a:pt x="1793" y="0"/>
                  </a:moveTo>
                  <a:cubicBezTo>
                    <a:pt x="1787" y="0"/>
                    <a:pt x="1781" y="1"/>
                    <a:pt x="1775" y="1"/>
                  </a:cubicBezTo>
                  <a:cubicBezTo>
                    <a:pt x="1477" y="37"/>
                    <a:pt x="1215" y="96"/>
                    <a:pt x="917" y="168"/>
                  </a:cubicBezTo>
                  <a:cubicBezTo>
                    <a:pt x="691" y="227"/>
                    <a:pt x="406" y="299"/>
                    <a:pt x="215" y="418"/>
                  </a:cubicBezTo>
                  <a:cubicBezTo>
                    <a:pt x="1" y="573"/>
                    <a:pt x="1" y="906"/>
                    <a:pt x="275" y="989"/>
                  </a:cubicBezTo>
                  <a:cubicBezTo>
                    <a:pt x="317" y="1001"/>
                    <a:pt x="359" y="1007"/>
                    <a:pt x="399" y="1007"/>
                  </a:cubicBezTo>
                  <a:cubicBezTo>
                    <a:pt x="641" y="1007"/>
                    <a:pt x="846" y="817"/>
                    <a:pt x="1060" y="716"/>
                  </a:cubicBezTo>
                  <a:cubicBezTo>
                    <a:pt x="1346" y="608"/>
                    <a:pt x="1739" y="489"/>
                    <a:pt x="1918" y="251"/>
                  </a:cubicBezTo>
                  <a:cubicBezTo>
                    <a:pt x="2009" y="137"/>
                    <a:pt x="1936" y="0"/>
                    <a:pt x="179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19"/>
            <p:cNvSpPr/>
            <p:nvPr/>
          </p:nvSpPr>
          <p:spPr>
            <a:xfrm>
              <a:off x="6693600" y="3091275"/>
              <a:ext cx="58050" cy="34600"/>
            </a:xfrm>
            <a:custGeom>
              <a:avLst/>
              <a:gdLst/>
              <a:ahLst/>
              <a:cxnLst/>
              <a:rect l="l" t="t" r="r" b="b"/>
              <a:pathLst>
                <a:path w="2322" h="1384" extrusionOk="0">
                  <a:moveTo>
                    <a:pt x="2104" y="0"/>
                  </a:moveTo>
                  <a:cubicBezTo>
                    <a:pt x="2099" y="0"/>
                    <a:pt x="2093" y="0"/>
                    <a:pt x="2087" y="1"/>
                  </a:cubicBezTo>
                  <a:cubicBezTo>
                    <a:pt x="1504" y="60"/>
                    <a:pt x="1028" y="489"/>
                    <a:pt x="480" y="644"/>
                  </a:cubicBezTo>
                  <a:cubicBezTo>
                    <a:pt x="0" y="778"/>
                    <a:pt x="224" y="1384"/>
                    <a:pt x="559" y="1384"/>
                  </a:cubicBezTo>
                  <a:cubicBezTo>
                    <a:pt x="640" y="1384"/>
                    <a:pt x="728" y="1349"/>
                    <a:pt x="813" y="1263"/>
                  </a:cubicBezTo>
                  <a:cubicBezTo>
                    <a:pt x="1230" y="882"/>
                    <a:pt x="1849" y="715"/>
                    <a:pt x="2218" y="263"/>
                  </a:cubicBezTo>
                  <a:cubicBezTo>
                    <a:pt x="2322" y="148"/>
                    <a:pt x="2248" y="0"/>
                    <a:pt x="210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19"/>
            <p:cNvSpPr/>
            <p:nvPr/>
          </p:nvSpPr>
          <p:spPr>
            <a:xfrm>
              <a:off x="6858000" y="2844800"/>
              <a:ext cx="20625" cy="45300"/>
            </a:xfrm>
            <a:custGeom>
              <a:avLst/>
              <a:gdLst/>
              <a:ahLst/>
              <a:cxnLst/>
              <a:rect l="l" t="t" r="r" b="b"/>
              <a:pathLst>
                <a:path w="825" h="1812" extrusionOk="0">
                  <a:moveTo>
                    <a:pt x="494" y="1"/>
                  </a:moveTo>
                  <a:cubicBezTo>
                    <a:pt x="388" y="1"/>
                    <a:pt x="282" y="44"/>
                    <a:pt x="226" y="132"/>
                  </a:cubicBezTo>
                  <a:cubicBezTo>
                    <a:pt x="155" y="252"/>
                    <a:pt x="167" y="323"/>
                    <a:pt x="179" y="454"/>
                  </a:cubicBezTo>
                  <a:cubicBezTo>
                    <a:pt x="179" y="609"/>
                    <a:pt x="167" y="752"/>
                    <a:pt x="131" y="906"/>
                  </a:cubicBezTo>
                  <a:cubicBezTo>
                    <a:pt x="95" y="1144"/>
                    <a:pt x="0" y="1454"/>
                    <a:pt x="71" y="1692"/>
                  </a:cubicBezTo>
                  <a:cubicBezTo>
                    <a:pt x="97" y="1761"/>
                    <a:pt x="160" y="1811"/>
                    <a:pt x="225" y="1811"/>
                  </a:cubicBezTo>
                  <a:cubicBezTo>
                    <a:pt x="250" y="1811"/>
                    <a:pt x="275" y="1804"/>
                    <a:pt x="298" y="1787"/>
                  </a:cubicBezTo>
                  <a:cubicBezTo>
                    <a:pt x="405" y="1728"/>
                    <a:pt x="417" y="1668"/>
                    <a:pt x="464" y="1561"/>
                  </a:cubicBezTo>
                  <a:cubicBezTo>
                    <a:pt x="524" y="1395"/>
                    <a:pt x="595" y="1252"/>
                    <a:pt x="643" y="1085"/>
                  </a:cubicBezTo>
                  <a:cubicBezTo>
                    <a:pt x="726" y="811"/>
                    <a:pt x="762" y="561"/>
                    <a:pt x="810" y="299"/>
                  </a:cubicBezTo>
                  <a:cubicBezTo>
                    <a:pt x="824" y="104"/>
                    <a:pt x="658" y="1"/>
                    <a:pt x="49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19"/>
            <p:cNvSpPr/>
            <p:nvPr/>
          </p:nvSpPr>
          <p:spPr>
            <a:xfrm>
              <a:off x="6879475" y="2781000"/>
              <a:ext cx="28850" cy="41175"/>
            </a:xfrm>
            <a:custGeom>
              <a:avLst/>
              <a:gdLst/>
              <a:ahLst/>
              <a:cxnLst/>
              <a:rect l="l" t="t" r="r" b="b"/>
              <a:pathLst>
                <a:path w="1154" h="1647" extrusionOk="0">
                  <a:moveTo>
                    <a:pt x="489" y="1"/>
                  </a:moveTo>
                  <a:cubicBezTo>
                    <a:pt x="256" y="1"/>
                    <a:pt x="1" y="247"/>
                    <a:pt x="165" y="494"/>
                  </a:cubicBezTo>
                  <a:cubicBezTo>
                    <a:pt x="332" y="732"/>
                    <a:pt x="486" y="970"/>
                    <a:pt x="605" y="1244"/>
                  </a:cubicBezTo>
                  <a:cubicBezTo>
                    <a:pt x="665" y="1375"/>
                    <a:pt x="748" y="1613"/>
                    <a:pt x="927" y="1637"/>
                  </a:cubicBezTo>
                  <a:cubicBezTo>
                    <a:pt x="940" y="1643"/>
                    <a:pt x="954" y="1646"/>
                    <a:pt x="969" y="1646"/>
                  </a:cubicBezTo>
                  <a:cubicBezTo>
                    <a:pt x="1005" y="1646"/>
                    <a:pt x="1041" y="1627"/>
                    <a:pt x="1058" y="1601"/>
                  </a:cubicBezTo>
                  <a:cubicBezTo>
                    <a:pt x="1153" y="1399"/>
                    <a:pt x="1106" y="1208"/>
                    <a:pt x="1058" y="1018"/>
                  </a:cubicBezTo>
                  <a:cubicBezTo>
                    <a:pt x="998" y="720"/>
                    <a:pt x="879" y="446"/>
                    <a:pt x="748" y="172"/>
                  </a:cubicBezTo>
                  <a:cubicBezTo>
                    <a:pt x="693" y="50"/>
                    <a:pt x="593" y="1"/>
                    <a:pt x="4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19"/>
            <p:cNvSpPr/>
            <p:nvPr/>
          </p:nvSpPr>
          <p:spPr>
            <a:xfrm>
              <a:off x="6925000" y="2715425"/>
              <a:ext cx="42350" cy="32400"/>
            </a:xfrm>
            <a:custGeom>
              <a:avLst/>
              <a:gdLst/>
              <a:ahLst/>
              <a:cxnLst/>
              <a:rect l="l" t="t" r="r" b="b"/>
              <a:pathLst>
                <a:path w="1694" h="1296" extrusionOk="0">
                  <a:moveTo>
                    <a:pt x="549" y="0"/>
                  </a:moveTo>
                  <a:cubicBezTo>
                    <a:pt x="167" y="0"/>
                    <a:pt x="0" y="664"/>
                    <a:pt x="451" y="735"/>
                  </a:cubicBezTo>
                  <a:cubicBezTo>
                    <a:pt x="630" y="771"/>
                    <a:pt x="749" y="855"/>
                    <a:pt x="880" y="950"/>
                  </a:cubicBezTo>
                  <a:cubicBezTo>
                    <a:pt x="951" y="997"/>
                    <a:pt x="1047" y="1069"/>
                    <a:pt x="1118" y="1116"/>
                  </a:cubicBezTo>
                  <a:cubicBezTo>
                    <a:pt x="1201" y="1176"/>
                    <a:pt x="1309" y="1212"/>
                    <a:pt x="1380" y="1259"/>
                  </a:cubicBezTo>
                  <a:cubicBezTo>
                    <a:pt x="1416" y="1284"/>
                    <a:pt x="1453" y="1295"/>
                    <a:pt x="1487" y="1295"/>
                  </a:cubicBezTo>
                  <a:cubicBezTo>
                    <a:pt x="1601" y="1295"/>
                    <a:pt x="1693" y="1178"/>
                    <a:pt x="1666" y="1069"/>
                  </a:cubicBezTo>
                  <a:cubicBezTo>
                    <a:pt x="1618" y="843"/>
                    <a:pt x="1368" y="664"/>
                    <a:pt x="1237" y="497"/>
                  </a:cubicBezTo>
                  <a:cubicBezTo>
                    <a:pt x="1082" y="331"/>
                    <a:pt x="940" y="152"/>
                    <a:pt x="749" y="57"/>
                  </a:cubicBezTo>
                  <a:cubicBezTo>
                    <a:pt x="678" y="17"/>
                    <a:pt x="611" y="0"/>
                    <a:pt x="54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19"/>
            <p:cNvSpPr/>
            <p:nvPr/>
          </p:nvSpPr>
          <p:spPr>
            <a:xfrm>
              <a:off x="7091050" y="2806975"/>
              <a:ext cx="23325" cy="45175"/>
            </a:xfrm>
            <a:custGeom>
              <a:avLst/>
              <a:gdLst/>
              <a:ahLst/>
              <a:cxnLst/>
              <a:rect l="l" t="t" r="r" b="b"/>
              <a:pathLst>
                <a:path w="933" h="1807" extrusionOk="0">
                  <a:moveTo>
                    <a:pt x="338" y="0"/>
                  </a:moveTo>
                  <a:cubicBezTo>
                    <a:pt x="219" y="0"/>
                    <a:pt x="101" y="64"/>
                    <a:pt x="72" y="193"/>
                  </a:cubicBezTo>
                  <a:cubicBezTo>
                    <a:pt x="36" y="407"/>
                    <a:pt x="1" y="586"/>
                    <a:pt x="24" y="788"/>
                  </a:cubicBezTo>
                  <a:cubicBezTo>
                    <a:pt x="36" y="1026"/>
                    <a:pt x="72" y="1276"/>
                    <a:pt x="96" y="1514"/>
                  </a:cubicBezTo>
                  <a:cubicBezTo>
                    <a:pt x="120" y="1716"/>
                    <a:pt x="275" y="1806"/>
                    <a:pt x="441" y="1806"/>
                  </a:cubicBezTo>
                  <a:cubicBezTo>
                    <a:pt x="676" y="1806"/>
                    <a:pt x="933" y="1624"/>
                    <a:pt x="870" y="1324"/>
                  </a:cubicBezTo>
                  <a:cubicBezTo>
                    <a:pt x="834" y="1110"/>
                    <a:pt x="751" y="883"/>
                    <a:pt x="715" y="645"/>
                  </a:cubicBezTo>
                  <a:cubicBezTo>
                    <a:pt x="667" y="431"/>
                    <a:pt x="715" y="229"/>
                    <a:pt x="548" y="86"/>
                  </a:cubicBezTo>
                  <a:cubicBezTo>
                    <a:pt x="496" y="29"/>
                    <a:pt x="417" y="0"/>
                    <a:pt x="33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19"/>
            <p:cNvSpPr/>
            <p:nvPr/>
          </p:nvSpPr>
          <p:spPr>
            <a:xfrm>
              <a:off x="7094275" y="2901125"/>
              <a:ext cx="23000" cy="43125"/>
            </a:xfrm>
            <a:custGeom>
              <a:avLst/>
              <a:gdLst/>
              <a:ahLst/>
              <a:cxnLst/>
              <a:rect l="l" t="t" r="r" b="b"/>
              <a:pathLst>
                <a:path w="920" h="1725" extrusionOk="0">
                  <a:moveTo>
                    <a:pt x="581" y="0"/>
                  </a:moveTo>
                  <a:cubicBezTo>
                    <a:pt x="487" y="0"/>
                    <a:pt x="388" y="53"/>
                    <a:pt x="360" y="154"/>
                  </a:cubicBezTo>
                  <a:cubicBezTo>
                    <a:pt x="312" y="332"/>
                    <a:pt x="241" y="511"/>
                    <a:pt x="193" y="689"/>
                  </a:cubicBezTo>
                  <a:cubicBezTo>
                    <a:pt x="169" y="868"/>
                    <a:pt x="169" y="1094"/>
                    <a:pt x="110" y="1261"/>
                  </a:cubicBezTo>
                  <a:cubicBezTo>
                    <a:pt x="0" y="1531"/>
                    <a:pt x="240" y="1725"/>
                    <a:pt x="477" y="1725"/>
                  </a:cubicBezTo>
                  <a:cubicBezTo>
                    <a:pt x="627" y="1725"/>
                    <a:pt x="776" y="1648"/>
                    <a:pt x="836" y="1463"/>
                  </a:cubicBezTo>
                  <a:cubicBezTo>
                    <a:pt x="860" y="1344"/>
                    <a:pt x="860" y="1237"/>
                    <a:pt x="860" y="1118"/>
                  </a:cubicBezTo>
                  <a:cubicBezTo>
                    <a:pt x="860" y="987"/>
                    <a:pt x="896" y="856"/>
                    <a:pt x="896" y="725"/>
                  </a:cubicBezTo>
                  <a:cubicBezTo>
                    <a:pt x="896" y="487"/>
                    <a:pt x="919" y="261"/>
                    <a:pt x="741" y="70"/>
                  </a:cubicBezTo>
                  <a:cubicBezTo>
                    <a:pt x="703" y="23"/>
                    <a:pt x="643" y="0"/>
                    <a:pt x="58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19"/>
            <p:cNvSpPr/>
            <p:nvPr/>
          </p:nvSpPr>
          <p:spPr>
            <a:xfrm>
              <a:off x="6917825" y="2956350"/>
              <a:ext cx="30675" cy="46925"/>
            </a:xfrm>
            <a:custGeom>
              <a:avLst/>
              <a:gdLst/>
              <a:ahLst/>
              <a:cxnLst/>
              <a:rect l="l" t="t" r="r" b="b"/>
              <a:pathLst>
                <a:path w="1227" h="1877" extrusionOk="0">
                  <a:moveTo>
                    <a:pt x="989" y="0"/>
                  </a:moveTo>
                  <a:cubicBezTo>
                    <a:pt x="936" y="0"/>
                    <a:pt x="882" y="20"/>
                    <a:pt x="834" y="64"/>
                  </a:cubicBezTo>
                  <a:cubicBezTo>
                    <a:pt x="631" y="266"/>
                    <a:pt x="429" y="540"/>
                    <a:pt x="322" y="802"/>
                  </a:cubicBezTo>
                  <a:cubicBezTo>
                    <a:pt x="214" y="1040"/>
                    <a:pt x="36" y="1302"/>
                    <a:pt x="0" y="1576"/>
                  </a:cubicBezTo>
                  <a:cubicBezTo>
                    <a:pt x="0" y="1775"/>
                    <a:pt x="154" y="1877"/>
                    <a:pt x="309" y="1877"/>
                  </a:cubicBezTo>
                  <a:cubicBezTo>
                    <a:pt x="460" y="1877"/>
                    <a:pt x="614" y="1781"/>
                    <a:pt x="631" y="1588"/>
                  </a:cubicBezTo>
                  <a:cubicBezTo>
                    <a:pt x="631" y="1528"/>
                    <a:pt x="703" y="1445"/>
                    <a:pt x="715" y="1397"/>
                  </a:cubicBezTo>
                  <a:cubicBezTo>
                    <a:pt x="798" y="1254"/>
                    <a:pt x="857" y="1088"/>
                    <a:pt x="917" y="921"/>
                  </a:cubicBezTo>
                  <a:cubicBezTo>
                    <a:pt x="1012" y="695"/>
                    <a:pt x="1227" y="481"/>
                    <a:pt x="1215" y="219"/>
                  </a:cubicBezTo>
                  <a:cubicBezTo>
                    <a:pt x="1215" y="95"/>
                    <a:pt x="1107" y="0"/>
                    <a:pt x="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19"/>
            <p:cNvSpPr/>
            <p:nvPr/>
          </p:nvSpPr>
          <p:spPr>
            <a:xfrm>
              <a:off x="7017175" y="2923450"/>
              <a:ext cx="20325" cy="45000"/>
            </a:xfrm>
            <a:custGeom>
              <a:avLst/>
              <a:gdLst/>
              <a:ahLst/>
              <a:cxnLst/>
              <a:rect l="l" t="t" r="r" b="b"/>
              <a:pathLst>
                <a:path w="813" h="1800" extrusionOk="0">
                  <a:moveTo>
                    <a:pt x="543" y="1"/>
                  </a:moveTo>
                  <a:cubicBezTo>
                    <a:pt x="475" y="1"/>
                    <a:pt x="408" y="61"/>
                    <a:pt x="408" y="142"/>
                  </a:cubicBezTo>
                  <a:cubicBezTo>
                    <a:pt x="408" y="237"/>
                    <a:pt x="348" y="332"/>
                    <a:pt x="312" y="415"/>
                  </a:cubicBezTo>
                  <a:cubicBezTo>
                    <a:pt x="289" y="523"/>
                    <a:pt x="277" y="630"/>
                    <a:pt x="253" y="749"/>
                  </a:cubicBezTo>
                  <a:cubicBezTo>
                    <a:pt x="217" y="987"/>
                    <a:pt x="98" y="1189"/>
                    <a:pt x="50" y="1427"/>
                  </a:cubicBezTo>
                  <a:cubicBezTo>
                    <a:pt x="0" y="1657"/>
                    <a:pt x="165" y="1800"/>
                    <a:pt x="334" y="1800"/>
                  </a:cubicBezTo>
                  <a:cubicBezTo>
                    <a:pt x="445" y="1800"/>
                    <a:pt x="558" y="1737"/>
                    <a:pt x="610" y="1594"/>
                  </a:cubicBezTo>
                  <a:cubicBezTo>
                    <a:pt x="717" y="1332"/>
                    <a:pt x="741" y="987"/>
                    <a:pt x="741" y="689"/>
                  </a:cubicBezTo>
                  <a:cubicBezTo>
                    <a:pt x="753" y="487"/>
                    <a:pt x="812" y="154"/>
                    <a:pt x="610" y="23"/>
                  </a:cubicBezTo>
                  <a:cubicBezTo>
                    <a:pt x="589" y="8"/>
                    <a:pt x="566" y="1"/>
                    <a:pt x="54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19"/>
            <p:cNvSpPr/>
            <p:nvPr/>
          </p:nvSpPr>
          <p:spPr>
            <a:xfrm>
              <a:off x="6776425" y="3037725"/>
              <a:ext cx="34750" cy="28200"/>
            </a:xfrm>
            <a:custGeom>
              <a:avLst/>
              <a:gdLst/>
              <a:ahLst/>
              <a:cxnLst/>
              <a:rect l="l" t="t" r="r" b="b"/>
              <a:pathLst>
                <a:path w="1390" h="1128" extrusionOk="0">
                  <a:moveTo>
                    <a:pt x="1186" y="1"/>
                  </a:moveTo>
                  <a:cubicBezTo>
                    <a:pt x="1166" y="1"/>
                    <a:pt x="1144" y="4"/>
                    <a:pt x="1120" y="12"/>
                  </a:cubicBezTo>
                  <a:cubicBezTo>
                    <a:pt x="941" y="71"/>
                    <a:pt x="810" y="178"/>
                    <a:pt x="679" y="297"/>
                  </a:cubicBezTo>
                  <a:cubicBezTo>
                    <a:pt x="536" y="416"/>
                    <a:pt x="358" y="512"/>
                    <a:pt x="215" y="631"/>
                  </a:cubicBezTo>
                  <a:cubicBezTo>
                    <a:pt x="1" y="817"/>
                    <a:pt x="224" y="1128"/>
                    <a:pt x="452" y="1128"/>
                  </a:cubicBezTo>
                  <a:cubicBezTo>
                    <a:pt x="514" y="1128"/>
                    <a:pt x="578" y="1104"/>
                    <a:pt x="632" y="1047"/>
                  </a:cubicBezTo>
                  <a:cubicBezTo>
                    <a:pt x="739" y="928"/>
                    <a:pt x="870" y="833"/>
                    <a:pt x="953" y="714"/>
                  </a:cubicBezTo>
                  <a:cubicBezTo>
                    <a:pt x="1060" y="595"/>
                    <a:pt x="1132" y="428"/>
                    <a:pt x="1251" y="345"/>
                  </a:cubicBezTo>
                  <a:cubicBezTo>
                    <a:pt x="1389" y="249"/>
                    <a:pt x="1356" y="1"/>
                    <a:pt x="118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19"/>
            <p:cNvSpPr/>
            <p:nvPr/>
          </p:nvSpPr>
          <p:spPr>
            <a:xfrm>
              <a:off x="6661825" y="3164200"/>
              <a:ext cx="48550" cy="19500"/>
            </a:xfrm>
            <a:custGeom>
              <a:avLst/>
              <a:gdLst/>
              <a:ahLst/>
              <a:cxnLst/>
              <a:rect l="l" t="t" r="r" b="b"/>
              <a:pathLst>
                <a:path w="1942" h="780" extrusionOk="0">
                  <a:moveTo>
                    <a:pt x="441" y="1"/>
                  </a:moveTo>
                  <a:cubicBezTo>
                    <a:pt x="203" y="1"/>
                    <a:pt x="1" y="227"/>
                    <a:pt x="60" y="465"/>
                  </a:cubicBezTo>
                  <a:lnTo>
                    <a:pt x="60" y="477"/>
                  </a:lnTo>
                  <a:cubicBezTo>
                    <a:pt x="96" y="620"/>
                    <a:pt x="203" y="739"/>
                    <a:pt x="334" y="763"/>
                  </a:cubicBezTo>
                  <a:cubicBezTo>
                    <a:pt x="391" y="775"/>
                    <a:pt x="444" y="780"/>
                    <a:pt x="496" y="780"/>
                  </a:cubicBezTo>
                  <a:cubicBezTo>
                    <a:pt x="651" y="780"/>
                    <a:pt x="790" y="733"/>
                    <a:pt x="941" y="680"/>
                  </a:cubicBezTo>
                  <a:cubicBezTo>
                    <a:pt x="1191" y="584"/>
                    <a:pt x="1477" y="537"/>
                    <a:pt x="1751" y="513"/>
                  </a:cubicBezTo>
                  <a:cubicBezTo>
                    <a:pt x="1870" y="501"/>
                    <a:pt x="1942" y="322"/>
                    <a:pt x="1882" y="227"/>
                  </a:cubicBezTo>
                  <a:cubicBezTo>
                    <a:pt x="1758" y="57"/>
                    <a:pt x="1554" y="22"/>
                    <a:pt x="1351" y="22"/>
                  </a:cubicBezTo>
                  <a:cubicBezTo>
                    <a:pt x="1242" y="22"/>
                    <a:pt x="1133" y="32"/>
                    <a:pt x="1037" y="37"/>
                  </a:cubicBezTo>
                  <a:cubicBezTo>
                    <a:pt x="929" y="37"/>
                    <a:pt x="822" y="48"/>
                    <a:pt x="715" y="48"/>
                  </a:cubicBezTo>
                  <a:lnTo>
                    <a:pt x="632" y="48"/>
                  </a:lnTo>
                  <a:cubicBezTo>
                    <a:pt x="596" y="37"/>
                    <a:pt x="453" y="1"/>
                    <a:pt x="44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19"/>
            <p:cNvSpPr/>
            <p:nvPr/>
          </p:nvSpPr>
          <p:spPr>
            <a:xfrm>
              <a:off x="7010100" y="2720050"/>
              <a:ext cx="38100" cy="28825"/>
            </a:xfrm>
            <a:custGeom>
              <a:avLst/>
              <a:gdLst/>
              <a:ahLst/>
              <a:cxnLst/>
              <a:rect l="l" t="t" r="r" b="b"/>
              <a:pathLst>
                <a:path w="1524" h="1153" extrusionOk="0">
                  <a:moveTo>
                    <a:pt x="397" y="1"/>
                  </a:moveTo>
                  <a:cubicBezTo>
                    <a:pt x="303" y="1"/>
                    <a:pt x="209" y="32"/>
                    <a:pt x="119" y="110"/>
                  </a:cubicBezTo>
                  <a:cubicBezTo>
                    <a:pt x="0" y="205"/>
                    <a:pt x="12" y="384"/>
                    <a:pt x="119" y="503"/>
                  </a:cubicBezTo>
                  <a:cubicBezTo>
                    <a:pt x="203" y="598"/>
                    <a:pt x="286" y="610"/>
                    <a:pt x="393" y="658"/>
                  </a:cubicBezTo>
                  <a:cubicBezTo>
                    <a:pt x="464" y="681"/>
                    <a:pt x="536" y="741"/>
                    <a:pt x="607" y="789"/>
                  </a:cubicBezTo>
                  <a:cubicBezTo>
                    <a:pt x="703" y="848"/>
                    <a:pt x="798" y="908"/>
                    <a:pt x="869" y="955"/>
                  </a:cubicBezTo>
                  <a:cubicBezTo>
                    <a:pt x="988" y="1027"/>
                    <a:pt x="1095" y="1074"/>
                    <a:pt x="1203" y="1134"/>
                  </a:cubicBezTo>
                  <a:cubicBezTo>
                    <a:pt x="1233" y="1147"/>
                    <a:pt x="1263" y="1153"/>
                    <a:pt x="1292" y="1153"/>
                  </a:cubicBezTo>
                  <a:cubicBezTo>
                    <a:pt x="1422" y="1153"/>
                    <a:pt x="1523" y="1032"/>
                    <a:pt x="1465" y="896"/>
                  </a:cubicBezTo>
                  <a:cubicBezTo>
                    <a:pt x="1346" y="622"/>
                    <a:pt x="1095" y="419"/>
                    <a:pt x="893" y="241"/>
                  </a:cubicBezTo>
                  <a:cubicBezTo>
                    <a:pt x="752" y="116"/>
                    <a:pt x="576" y="1"/>
                    <a:pt x="39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5" name="Google Shape;545;p19"/>
          <p:cNvSpPr/>
          <p:nvPr/>
        </p:nvSpPr>
        <p:spPr>
          <a:xfrm flipH="1">
            <a:off x="6058998" y="3260601"/>
            <a:ext cx="3085002" cy="1899746"/>
          </a:xfrm>
          <a:custGeom>
            <a:avLst/>
            <a:gdLst/>
            <a:ahLst/>
            <a:cxnLst/>
            <a:rect l="l" t="t" r="r" b="b"/>
            <a:pathLst>
              <a:path w="158449" h="97573" extrusionOk="0">
                <a:moveTo>
                  <a:pt x="0" y="1"/>
                </a:moveTo>
                <a:lnTo>
                  <a:pt x="0" y="97572"/>
                </a:lnTo>
                <a:lnTo>
                  <a:pt x="158449" y="97572"/>
                </a:lnTo>
                <a:lnTo>
                  <a:pt x="154936" y="95619"/>
                </a:lnTo>
                <a:cubicBezTo>
                  <a:pt x="152722" y="94488"/>
                  <a:pt x="146090" y="92417"/>
                  <a:pt x="143078" y="91547"/>
                </a:cubicBezTo>
                <a:cubicBezTo>
                  <a:pt x="134827" y="89178"/>
                  <a:pt x="127266" y="84106"/>
                  <a:pt x="119372" y="80487"/>
                </a:cubicBezTo>
                <a:cubicBezTo>
                  <a:pt x="110894" y="76619"/>
                  <a:pt x="101686" y="74625"/>
                  <a:pt x="92392" y="74625"/>
                </a:cubicBezTo>
                <a:cubicBezTo>
                  <a:pt x="91127" y="74625"/>
                  <a:pt x="89861" y="74662"/>
                  <a:pt x="88595" y="74736"/>
                </a:cubicBezTo>
                <a:cubicBezTo>
                  <a:pt x="81772" y="75141"/>
                  <a:pt x="75045" y="76641"/>
                  <a:pt x="68223" y="76879"/>
                </a:cubicBezTo>
                <a:cubicBezTo>
                  <a:pt x="67645" y="76900"/>
                  <a:pt x="67065" y="76911"/>
                  <a:pt x="66483" y="76911"/>
                </a:cubicBezTo>
                <a:cubicBezTo>
                  <a:pt x="60192" y="76911"/>
                  <a:pt x="53732" y="75615"/>
                  <a:pt x="48828" y="71736"/>
                </a:cubicBezTo>
                <a:cubicBezTo>
                  <a:pt x="42184" y="66485"/>
                  <a:pt x="39660" y="57567"/>
                  <a:pt x="38827" y="49137"/>
                </a:cubicBezTo>
                <a:cubicBezTo>
                  <a:pt x="37993" y="40708"/>
                  <a:pt x="38457" y="32064"/>
                  <a:pt x="36112" y="23932"/>
                </a:cubicBezTo>
                <a:cubicBezTo>
                  <a:pt x="33421" y="14609"/>
                  <a:pt x="28790" y="9525"/>
                  <a:pt x="20479" y="4489"/>
                </a:cubicBezTo>
                <a:cubicBezTo>
                  <a:pt x="15026" y="1167"/>
                  <a:pt x="4203" y="1"/>
                  <a:pt x="107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6" name="Google Shape;546;p19"/>
          <p:cNvGrpSpPr/>
          <p:nvPr/>
        </p:nvGrpSpPr>
        <p:grpSpPr>
          <a:xfrm rot="5400000">
            <a:off x="8113723" y="-1463934"/>
            <a:ext cx="2060547" cy="2710794"/>
            <a:chOff x="6661825" y="2715425"/>
            <a:chExt cx="455450" cy="473650"/>
          </a:xfrm>
        </p:grpSpPr>
        <p:sp>
          <p:nvSpPr>
            <p:cNvPr id="547" name="Google Shape;547;p19"/>
            <p:cNvSpPr/>
            <p:nvPr/>
          </p:nvSpPr>
          <p:spPr>
            <a:xfrm>
              <a:off x="6950350" y="3010350"/>
              <a:ext cx="44000" cy="50675"/>
            </a:xfrm>
            <a:custGeom>
              <a:avLst/>
              <a:gdLst/>
              <a:ahLst/>
              <a:cxnLst/>
              <a:rect l="l" t="t" r="r" b="b"/>
              <a:pathLst>
                <a:path w="1760" h="2027" extrusionOk="0">
                  <a:moveTo>
                    <a:pt x="1410" y="1"/>
                  </a:moveTo>
                  <a:cubicBezTo>
                    <a:pt x="1370" y="1"/>
                    <a:pt x="1331" y="11"/>
                    <a:pt x="1295" y="35"/>
                  </a:cubicBezTo>
                  <a:cubicBezTo>
                    <a:pt x="1057" y="178"/>
                    <a:pt x="938" y="476"/>
                    <a:pt x="771" y="678"/>
                  </a:cubicBezTo>
                  <a:cubicBezTo>
                    <a:pt x="664" y="797"/>
                    <a:pt x="580" y="928"/>
                    <a:pt x="485" y="1047"/>
                  </a:cubicBezTo>
                  <a:cubicBezTo>
                    <a:pt x="449" y="1107"/>
                    <a:pt x="402" y="1166"/>
                    <a:pt x="366" y="1226"/>
                  </a:cubicBezTo>
                  <a:cubicBezTo>
                    <a:pt x="366" y="1225"/>
                    <a:pt x="366" y="1225"/>
                    <a:pt x="366" y="1225"/>
                  </a:cubicBezTo>
                  <a:cubicBezTo>
                    <a:pt x="360" y="1225"/>
                    <a:pt x="261" y="1383"/>
                    <a:pt x="299" y="1383"/>
                  </a:cubicBezTo>
                  <a:cubicBezTo>
                    <a:pt x="306" y="1383"/>
                    <a:pt x="316" y="1378"/>
                    <a:pt x="330" y="1369"/>
                  </a:cubicBezTo>
                  <a:lnTo>
                    <a:pt x="330" y="1369"/>
                  </a:lnTo>
                  <a:cubicBezTo>
                    <a:pt x="0" y="1604"/>
                    <a:pt x="200" y="2027"/>
                    <a:pt x="499" y="2027"/>
                  </a:cubicBezTo>
                  <a:cubicBezTo>
                    <a:pt x="578" y="2027"/>
                    <a:pt x="663" y="1998"/>
                    <a:pt x="747" y="1928"/>
                  </a:cubicBezTo>
                  <a:cubicBezTo>
                    <a:pt x="842" y="1845"/>
                    <a:pt x="878" y="1738"/>
                    <a:pt x="938" y="1619"/>
                  </a:cubicBezTo>
                  <a:cubicBezTo>
                    <a:pt x="1009" y="1452"/>
                    <a:pt x="1116" y="1309"/>
                    <a:pt x="1199" y="1154"/>
                  </a:cubicBezTo>
                  <a:cubicBezTo>
                    <a:pt x="1295" y="1023"/>
                    <a:pt x="1414" y="892"/>
                    <a:pt x="1485" y="738"/>
                  </a:cubicBezTo>
                  <a:cubicBezTo>
                    <a:pt x="1545" y="630"/>
                    <a:pt x="1580" y="499"/>
                    <a:pt x="1652" y="392"/>
                  </a:cubicBezTo>
                  <a:cubicBezTo>
                    <a:pt x="1759" y="217"/>
                    <a:pt x="1587" y="1"/>
                    <a:pt x="141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19"/>
            <p:cNvSpPr/>
            <p:nvPr/>
          </p:nvSpPr>
          <p:spPr>
            <a:xfrm>
              <a:off x="7066925" y="2988450"/>
              <a:ext cx="35275" cy="46325"/>
            </a:xfrm>
            <a:custGeom>
              <a:avLst/>
              <a:gdLst/>
              <a:ahLst/>
              <a:cxnLst/>
              <a:rect l="l" t="t" r="r" b="b"/>
              <a:pathLst>
                <a:path w="1411" h="1853" extrusionOk="0">
                  <a:moveTo>
                    <a:pt x="1221" y="1"/>
                  </a:moveTo>
                  <a:cubicBezTo>
                    <a:pt x="1208" y="1"/>
                    <a:pt x="1194" y="3"/>
                    <a:pt x="1180" y="6"/>
                  </a:cubicBezTo>
                  <a:cubicBezTo>
                    <a:pt x="942" y="90"/>
                    <a:pt x="763" y="387"/>
                    <a:pt x="620" y="578"/>
                  </a:cubicBezTo>
                  <a:cubicBezTo>
                    <a:pt x="513" y="709"/>
                    <a:pt x="430" y="863"/>
                    <a:pt x="323" y="1006"/>
                  </a:cubicBezTo>
                  <a:cubicBezTo>
                    <a:pt x="251" y="1113"/>
                    <a:pt x="192" y="1256"/>
                    <a:pt x="144" y="1340"/>
                  </a:cubicBezTo>
                  <a:cubicBezTo>
                    <a:pt x="1" y="1550"/>
                    <a:pt x="203" y="1853"/>
                    <a:pt x="424" y="1853"/>
                  </a:cubicBezTo>
                  <a:cubicBezTo>
                    <a:pt x="478" y="1853"/>
                    <a:pt x="533" y="1834"/>
                    <a:pt x="585" y="1792"/>
                  </a:cubicBezTo>
                  <a:cubicBezTo>
                    <a:pt x="739" y="1697"/>
                    <a:pt x="751" y="1602"/>
                    <a:pt x="799" y="1435"/>
                  </a:cubicBezTo>
                  <a:cubicBezTo>
                    <a:pt x="847" y="1304"/>
                    <a:pt x="930" y="1173"/>
                    <a:pt x="989" y="1054"/>
                  </a:cubicBezTo>
                  <a:cubicBezTo>
                    <a:pt x="1108" y="780"/>
                    <a:pt x="1216" y="482"/>
                    <a:pt x="1347" y="232"/>
                  </a:cubicBezTo>
                  <a:cubicBezTo>
                    <a:pt x="1411" y="136"/>
                    <a:pt x="1340" y="1"/>
                    <a:pt x="122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19"/>
            <p:cNvSpPr/>
            <p:nvPr/>
          </p:nvSpPr>
          <p:spPr>
            <a:xfrm>
              <a:off x="6996500" y="3052175"/>
              <a:ext cx="38325" cy="40800"/>
            </a:xfrm>
            <a:custGeom>
              <a:avLst/>
              <a:gdLst/>
              <a:ahLst/>
              <a:cxnLst/>
              <a:rect l="l" t="t" r="r" b="b"/>
              <a:pathLst>
                <a:path w="1533" h="1632" extrusionOk="0">
                  <a:moveTo>
                    <a:pt x="1120" y="1"/>
                  </a:moveTo>
                  <a:cubicBezTo>
                    <a:pt x="1075" y="1"/>
                    <a:pt x="1030" y="13"/>
                    <a:pt x="997" y="41"/>
                  </a:cubicBezTo>
                  <a:cubicBezTo>
                    <a:pt x="818" y="148"/>
                    <a:pt x="711" y="362"/>
                    <a:pt x="580" y="541"/>
                  </a:cubicBezTo>
                  <a:cubicBezTo>
                    <a:pt x="461" y="708"/>
                    <a:pt x="354" y="898"/>
                    <a:pt x="223" y="1041"/>
                  </a:cubicBezTo>
                  <a:cubicBezTo>
                    <a:pt x="0" y="1300"/>
                    <a:pt x="203" y="1632"/>
                    <a:pt x="467" y="1632"/>
                  </a:cubicBezTo>
                  <a:cubicBezTo>
                    <a:pt x="542" y="1632"/>
                    <a:pt x="622" y="1605"/>
                    <a:pt x="699" y="1541"/>
                  </a:cubicBezTo>
                  <a:cubicBezTo>
                    <a:pt x="925" y="1362"/>
                    <a:pt x="1044" y="1005"/>
                    <a:pt x="1187" y="767"/>
                  </a:cubicBezTo>
                  <a:cubicBezTo>
                    <a:pt x="1306" y="553"/>
                    <a:pt x="1532" y="231"/>
                    <a:pt x="1294" y="53"/>
                  </a:cubicBezTo>
                  <a:cubicBezTo>
                    <a:pt x="1282" y="53"/>
                    <a:pt x="1282" y="41"/>
                    <a:pt x="1258" y="41"/>
                  </a:cubicBezTo>
                  <a:cubicBezTo>
                    <a:pt x="1221" y="16"/>
                    <a:pt x="1170" y="1"/>
                    <a:pt x="112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19"/>
            <p:cNvSpPr/>
            <p:nvPr/>
          </p:nvSpPr>
          <p:spPr>
            <a:xfrm>
              <a:off x="6878800" y="3074850"/>
              <a:ext cx="36450" cy="41050"/>
            </a:xfrm>
            <a:custGeom>
              <a:avLst/>
              <a:gdLst/>
              <a:ahLst/>
              <a:cxnLst/>
              <a:rect l="l" t="t" r="r" b="b"/>
              <a:pathLst>
                <a:path w="1458" h="1642" extrusionOk="0">
                  <a:moveTo>
                    <a:pt x="1212" y="0"/>
                  </a:moveTo>
                  <a:cubicBezTo>
                    <a:pt x="1201" y="0"/>
                    <a:pt x="1191" y="1"/>
                    <a:pt x="1180" y="3"/>
                  </a:cubicBezTo>
                  <a:cubicBezTo>
                    <a:pt x="894" y="39"/>
                    <a:pt x="704" y="396"/>
                    <a:pt x="537" y="598"/>
                  </a:cubicBezTo>
                  <a:cubicBezTo>
                    <a:pt x="359" y="825"/>
                    <a:pt x="168" y="1003"/>
                    <a:pt x="73" y="1277"/>
                  </a:cubicBezTo>
                  <a:cubicBezTo>
                    <a:pt x="0" y="1488"/>
                    <a:pt x="195" y="1641"/>
                    <a:pt x="378" y="1641"/>
                  </a:cubicBezTo>
                  <a:cubicBezTo>
                    <a:pt x="495" y="1641"/>
                    <a:pt x="607" y="1580"/>
                    <a:pt x="644" y="1432"/>
                  </a:cubicBezTo>
                  <a:cubicBezTo>
                    <a:pt x="692" y="1229"/>
                    <a:pt x="847" y="1075"/>
                    <a:pt x="966" y="896"/>
                  </a:cubicBezTo>
                  <a:cubicBezTo>
                    <a:pt x="1109" y="694"/>
                    <a:pt x="1252" y="479"/>
                    <a:pt x="1359" y="277"/>
                  </a:cubicBezTo>
                  <a:cubicBezTo>
                    <a:pt x="1458" y="134"/>
                    <a:pt x="1343" y="0"/>
                    <a:pt x="12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19"/>
            <p:cNvSpPr/>
            <p:nvPr/>
          </p:nvSpPr>
          <p:spPr>
            <a:xfrm>
              <a:off x="6836550" y="3036250"/>
              <a:ext cx="28700" cy="41775"/>
            </a:xfrm>
            <a:custGeom>
              <a:avLst/>
              <a:gdLst/>
              <a:ahLst/>
              <a:cxnLst/>
              <a:rect l="l" t="t" r="r" b="b"/>
              <a:pathLst>
                <a:path w="1148" h="1671" extrusionOk="0">
                  <a:moveTo>
                    <a:pt x="886" y="1"/>
                  </a:moveTo>
                  <a:cubicBezTo>
                    <a:pt x="824" y="1"/>
                    <a:pt x="761" y="29"/>
                    <a:pt x="715" y="94"/>
                  </a:cubicBezTo>
                  <a:cubicBezTo>
                    <a:pt x="441" y="440"/>
                    <a:pt x="310" y="880"/>
                    <a:pt x="84" y="1249"/>
                  </a:cubicBezTo>
                  <a:cubicBezTo>
                    <a:pt x="1" y="1380"/>
                    <a:pt x="96" y="1583"/>
                    <a:pt x="239" y="1642"/>
                  </a:cubicBezTo>
                  <a:cubicBezTo>
                    <a:pt x="277" y="1661"/>
                    <a:pt x="316" y="1670"/>
                    <a:pt x="355" y="1670"/>
                  </a:cubicBezTo>
                  <a:cubicBezTo>
                    <a:pt x="463" y="1670"/>
                    <a:pt x="567" y="1601"/>
                    <a:pt x="620" y="1487"/>
                  </a:cubicBezTo>
                  <a:cubicBezTo>
                    <a:pt x="727" y="1309"/>
                    <a:pt x="787" y="1083"/>
                    <a:pt x="870" y="892"/>
                  </a:cubicBezTo>
                  <a:cubicBezTo>
                    <a:pt x="965" y="702"/>
                    <a:pt x="1096" y="487"/>
                    <a:pt x="1132" y="285"/>
                  </a:cubicBezTo>
                  <a:cubicBezTo>
                    <a:pt x="1148" y="124"/>
                    <a:pt x="1017" y="1"/>
                    <a:pt x="8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19"/>
            <p:cNvSpPr/>
            <p:nvPr/>
          </p:nvSpPr>
          <p:spPr>
            <a:xfrm>
              <a:off x="6829550" y="2939275"/>
              <a:ext cx="24000" cy="53325"/>
            </a:xfrm>
            <a:custGeom>
              <a:avLst/>
              <a:gdLst/>
              <a:ahLst/>
              <a:cxnLst/>
              <a:rect l="l" t="t" r="r" b="b"/>
              <a:pathLst>
                <a:path w="960" h="2133" extrusionOk="0">
                  <a:moveTo>
                    <a:pt x="657" y="0"/>
                  </a:moveTo>
                  <a:cubicBezTo>
                    <a:pt x="574" y="0"/>
                    <a:pt x="486" y="52"/>
                    <a:pt x="471" y="128"/>
                  </a:cubicBezTo>
                  <a:cubicBezTo>
                    <a:pt x="340" y="652"/>
                    <a:pt x="186" y="1164"/>
                    <a:pt x="66" y="1676"/>
                  </a:cubicBezTo>
                  <a:cubicBezTo>
                    <a:pt x="0" y="1967"/>
                    <a:pt x="221" y="2133"/>
                    <a:pt x="435" y="2133"/>
                  </a:cubicBezTo>
                  <a:cubicBezTo>
                    <a:pt x="605" y="2133"/>
                    <a:pt x="770" y="2027"/>
                    <a:pt x="781" y="1795"/>
                  </a:cubicBezTo>
                  <a:cubicBezTo>
                    <a:pt x="781" y="1652"/>
                    <a:pt x="828" y="1521"/>
                    <a:pt x="817" y="1366"/>
                  </a:cubicBezTo>
                  <a:cubicBezTo>
                    <a:pt x="817" y="1199"/>
                    <a:pt x="828" y="1021"/>
                    <a:pt x="840" y="866"/>
                  </a:cubicBezTo>
                  <a:cubicBezTo>
                    <a:pt x="876" y="604"/>
                    <a:pt x="959" y="283"/>
                    <a:pt x="781" y="56"/>
                  </a:cubicBezTo>
                  <a:cubicBezTo>
                    <a:pt x="750" y="17"/>
                    <a:pt x="704" y="0"/>
                    <a:pt x="65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19"/>
            <p:cNvSpPr/>
            <p:nvPr/>
          </p:nvSpPr>
          <p:spPr>
            <a:xfrm>
              <a:off x="6905625" y="2880850"/>
              <a:ext cx="24725" cy="43225"/>
            </a:xfrm>
            <a:custGeom>
              <a:avLst/>
              <a:gdLst/>
              <a:ahLst/>
              <a:cxnLst/>
              <a:rect l="l" t="t" r="r" b="b"/>
              <a:pathLst>
                <a:path w="989" h="1729" extrusionOk="0">
                  <a:moveTo>
                    <a:pt x="578" y="0"/>
                  </a:moveTo>
                  <a:cubicBezTo>
                    <a:pt x="534" y="0"/>
                    <a:pt x="493" y="15"/>
                    <a:pt x="464" y="48"/>
                  </a:cubicBezTo>
                  <a:cubicBezTo>
                    <a:pt x="286" y="191"/>
                    <a:pt x="191" y="488"/>
                    <a:pt x="155" y="715"/>
                  </a:cubicBezTo>
                  <a:cubicBezTo>
                    <a:pt x="107" y="953"/>
                    <a:pt x="0" y="1191"/>
                    <a:pt x="12" y="1441"/>
                  </a:cubicBezTo>
                  <a:cubicBezTo>
                    <a:pt x="28" y="1637"/>
                    <a:pt x="185" y="1729"/>
                    <a:pt x="344" y="1729"/>
                  </a:cubicBezTo>
                  <a:cubicBezTo>
                    <a:pt x="532" y="1729"/>
                    <a:pt x="723" y="1601"/>
                    <a:pt x="691" y="1369"/>
                  </a:cubicBezTo>
                  <a:cubicBezTo>
                    <a:pt x="619" y="953"/>
                    <a:pt x="988" y="476"/>
                    <a:pt x="750" y="83"/>
                  </a:cubicBezTo>
                  <a:cubicBezTo>
                    <a:pt x="714" y="33"/>
                    <a:pt x="644" y="0"/>
                    <a:pt x="57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19"/>
            <p:cNvSpPr/>
            <p:nvPr/>
          </p:nvSpPr>
          <p:spPr>
            <a:xfrm>
              <a:off x="6959325" y="2788350"/>
              <a:ext cx="15500" cy="46350"/>
            </a:xfrm>
            <a:custGeom>
              <a:avLst/>
              <a:gdLst/>
              <a:ahLst/>
              <a:cxnLst/>
              <a:rect l="l" t="t" r="r" b="b"/>
              <a:pathLst>
                <a:path w="620" h="1854" extrusionOk="0">
                  <a:moveTo>
                    <a:pt x="247" y="1"/>
                  </a:moveTo>
                  <a:cubicBezTo>
                    <a:pt x="142" y="1"/>
                    <a:pt x="67" y="133"/>
                    <a:pt x="110" y="226"/>
                  </a:cubicBezTo>
                  <a:lnTo>
                    <a:pt x="110" y="226"/>
                  </a:lnTo>
                  <a:cubicBezTo>
                    <a:pt x="110" y="226"/>
                    <a:pt x="110" y="226"/>
                    <a:pt x="110" y="226"/>
                  </a:cubicBezTo>
                  <a:cubicBezTo>
                    <a:pt x="99" y="226"/>
                    <a:pt x="90" y="349"/>
                    <a:pt x="90" y="390"/>
                  </a:cubicBezTo>
                  <a:cubicBezTo>
                    <a:pt x="67" y="509"/>
                    <a:pt x="67" y="652"/>
                    <a:pt x="67" y="771"/>
                  </a:cubicBezTo>
                  <a:cubicBezTo>
                    <a:pt x="67" y="1033"/>
                    <a:pt x="31" y="1307"/>
                    <a:pt x="7" y="1557"/>
                  </a:cubicBezTo>
                  <a:cubicBezTo>
                    <a:pt x="1" y="1752"/>
                    <a:pt x="166" y="1853"/>
                    <a:pt x="324" y="1853"/>
                  </a:cubicBezTo>
                  <a:cubicBezTo>
                    <a:pt x="475" y="1853"/>
                    <a:pt x="620" y="1761"/>
                    <a:pt x="602" y="1569"/>
                  </a:cubicBezTo>
                  <a:cubicBezTo>
                    <a:pt x="579" y="1224"/>
                    <a:pt x="567" y="878"/>
                    <a:pt x="519" y="545"/>
                  </a:cubicBezTo>
                  <a:cubicBezTo>
                    <a:pt x="483" y="331"/>
                    <a:pt x="519" y="93"/>
                    <a:pt x="293" y="9"/>
                  </a:cubicBezTo>
                  <a:cubicBezTo>
                    <a:pt x="277" y="3"/>
                    <a:pt x="262" y="1"/>
                    <a:pt x="24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19"/>
            <p:cNvSpPr/>
            <p:nvPr/>
          </p:nvSpPr>
          <p:spPr>
            <a:xfrm>
              <a:off x="7018425" y="2772850"/>
              <a:ext cx="21450" cy="44950"/>
            </a:xfrm>
            <a:custGeom>
              <a:avLst/>
              <a:gdLst/>
              <a:ahLst/>
              <a:cxnLst/>
              <a:rect l="l" t="t" r="r" b="b"/>
              <a:pathLst>
                <a:path w="858" h="1798" extrusionOk="0">
                  <a:moveTo>
                    <a:pt x="221" y="1"/>
                  </a:moveTo>
                  <a:cubicBezTo>
                    <a:pt x="193" y="1"/>
                    <a:pt x="163" y="14"/>
                    <a:pt x="131" y="46"/>
                  </a:cubicBezTo>
                  <a:cubicBezTo>
                    <a:pt x="0" y="177"/>
                    <a:pt x="12" y="510"/>
                    <a:pt x="12" y="689"/>
                  </a:cubicBezTo>
                  <a:cubicBezTo>
                    <a:pt x="12" y="832"/>
                    <a:pt x="12" y="963"/>
                    <a:pt x="24" y="1117"/>
                  </a:cubicBezTo>
                  <a:cubicBezTo>
                    <a:pt x="24" y="1117"/>
                    <a:pt x="48" y="1248"/>
                    <a:pt x="48" y="1284"/>
                  </a:cubicBezTo>
                  <a:cubicBezTo>
                    <a:pt x="24" y="1320"/>
                    <a:pt x="0" y="1379"/>
                    <a:pt x="0" y="1427"/>
                  </a:cubicBezTo>
                  <a:cubicBezTo>
                    <a:pt x="0" y="1612"/>
                    <a:pt x="159" y="1798"/>
                    <a:pt x="331" y="1798"/>
                  </a:cubicBezTo>
                  <a:cubicBezTo>
                    <a:pt x="379" y="1798"/>
                    <a:pt x="429" y="1783"/>
                    <a:pt x="477" y="1748"/>
                  </a:cubicBezTo>
                  <a:cubicBezTo>
                    <a:pt x="858" y="1463"/>
                    <a:pt x="584" y="986"/>
                    <a:pt x="524" y="593"/>
                  </a:cubicBezTo>
                  <a:cubicBezTo>
                    <a:pt x="504" y="522"/>
                    <a:pt x="395" y="1"/>
                    <a:pt x="22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19"/>
            <p:cNvSpPr/>
            <p:nvPr/>
          </p:nvSpPr>
          <p:spPr>
            <a:xfrm>
              <a:off x="6972700" y="2861750"/>
              <a:ext cx="26400" cy="45725"/>
            </a:xfrm>
            <a:custGeom>
              <a:avLst/>
              <a:gdLst/>
              <a:ahLst/>
              <a:cxnLst/>
              <a:rect l="l" t="t" r="r" b="b"/>
              <a:pathLst>
                <a:path w="1056" h="1829" extrusionOk="0">
                  <a:moveTo>
                    <a:pt x="803" y="0"/>
                  </a:moveTo>
                  <a:cubicBezTo>
                    <a:pt x="748" y="0"/>
                    <a:pt x="704" y="36"/>
                    <a:pt x="686" y="97"/>
                  </a:cubicBezTo>
                  <a:cubicBezTo>
                    <a:pt x="663" y="133"/>
                    <a:pt x="591" y="193"/>
                    <a:pt x="567" y="240"/>
                  </a:cubicBezTo>
                  <a:cubicBezTo>
                    <a:pt x="472" y="371"/>
                    <a:pt x="401" y="526"/>
                    <a:pt x="341" y="669"/>
                  </a:cubicBezTo>
                  <a:cubicBezTo>
                    <a:pt x="222" y="931"/>
                    <a:pt x="91" y="1205"/>
                    <a:pt x="44" y="1479"/>
                  </a:cubicBezTo>
                  <a:cubicBezTo>
                    <a:pt x="0" y="1695"/>
                    <a:pt x="158" y="1828"/>
                    <a:pt x="318" y="1828"/>
                  </a:cubicBezTo>
                  <a:cubicBezTo>
                    <a:pt x="422" y="1828"/>
                    <a:pt x="528" y="1772"/>
                    <a:pt x="579" y="1645"/>
                  </a:cubicBezTo>
                  <a:cubicBezTo>
                    <a:pt x="639" y="1490"/>
                    <a:pt x="663" y="1312"/>
                    <a:pt x="710" y="1145"/>
                  </a:cubicBezTo>
                  <a:cubicBezTo>
                    <a:pt x="758" y="967"/>
                    <a:pt x="829" y="788"/>
                    <a:pt x="877" y="609"/>
                  </a:cubicBezTo>
                  <a:cubicBezTo>
                    <a:pt x="925" y="431"/>
                    <a:pt x="1056" y="157"/>
                    <a:pt x="865" y="14"/>
                  </a:cubicBezTo>
                  <a:cubicBezTo>
                    <a:pt x="843" y="5"/>
                    <a:pt x="822" y="0"/>
                    <a:pt x="80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19"/>
            <p:cNvSpPr/>
            <p:nvPr/>
          </p:nvSpPr>
          <p:spPr>
            <a:xfrm>
              <a:off x="7047450" y="2842900"/>
              <a:ext cx="19825" cy="35550"/>
            </a:xfrm>
            <a:custGeom>
              <a:avLst/>
              <a:gdLst/>
              <a:ahLst/>
              <a:cxnLst/>
              <a:rect l="l" t="t" r="r" b="b"/>
              <a:pathLst>
                <a:path w="793" h="1422" extrusionOk="0">
                  <a:moveTo>
                    <a:pt x="110" y="1"/>
                  </a:moveTo>
                  <a:cubicBezTo>
                    <a:pt x="56" y="1"/>
                    <a:pt x="0" y="48"/>
                    <a:pt x="18" y="101"/>
                  </a:cubicBezTo>
                  <a:cubicBezTo>
                    <a:pt x="18" y="316"/>
                    <a:pt x="42" y="506"/>
                    <a:pt x="90" y="697"/>
                  </a:cubicBezTo>
                  <a:cubicBezTo>
                    <a:pt x="113" y="863"/>
                    <a:pt x="102" y="1042"/>
                    <a:pt x="149" y="1209"/>
                  </a:cubicBezTo>
                  <a:cubicBezTo>
                    <a:pt x="176" y="1344"/>
                    <a:pt x="296" y="1422"/>
                    <a:pt x="416" y="1422"/>
                  </a:cubicBezTo>
                  <a:cubicBezTo>
                    <a:pt x="507" y="1422"/>
                    <a:pt x="598" y="1377"/>
                    <a:pt x="649" y="1280"/>
                  </a:cubicBezTo>
                  <a:cubicBezTo>
                    <a:pt x="792" y="1042"/>
                    <a:pt x="673" y="816"/>
                    <a:pt x="554" y="613"/>
                  </a:cubicBezTo>
                  <a:cubicBezTo>
                    <a:pt x="435" y="411"/>
                    <a:pt x="340" y="149"/>
                    <a:pt x="161" y="18"/>
                  </a:cubicBezTo>
                  <a:cubicBezTo>
                    <a:pt x="146" y="6"/>
                    <a:pt x="128" y="1"/>
                    <a:pt x="11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19"/>
            <p:cNvSpPr/>
            <p:nvPr/>
          </p:nvSpPr>
          <p:spPr>
            <a:xfrm>
              <a:off x="6905025" y="3132250"/>
              <a:ext cx="46725" cy="30175"/>
            </a:xfrm>
            <a:custGeom>
              <a:avLst/>
              <a:gdLst/>
              <a:ahLst/>
              <a:cxnLst/>
              <a:rect l="l" t="t" r="r" b="b"/>
              <a:pathLst>
                <a:path w="1869" h="1207" extrusionOk="0">
                  <a:moveTo>
                    <a:pt x="1603" y="1"/>
                  </a:moveTo>
                  <a:cubicBezTo>
                    <a:pt x="1577" y="1"/>
                    <a:pt x="1550" y="6"/>
                    <a:pt x="1524" y="17"/>
                  </a:cubicBezTo>
                  <a:cubicBezTo>
                    <a:pt x="1274" y="136"/>
                    <a:pt x="1024" y="243"/>
                    <a:pt x="786" y="374"/>
                  </a:cubicBezTo>
                  <a:cubicBezTo>
                    <a:pt x="500" y="517"/>
                    <a:pt x="155" y="576"/>
                    <a:pt x="36" y="910"/>
                  </a:cubicBezTo>
                  <a:cubicBezTo>
                    <a:pt x="0" y="1029"/>
                    <a:pt x="84" y="1172"/>
                    <a:pt x="203" y="1196"/>
                  </a:cubicBezTo>
                  <a:cubicBezTo>
                    <a:pt x="241" y="1203"/>
                    <a:pt x="279" y="1207"/>
                    <a:pt x="316" y="1207"/>
                  </a:cubicBezTo>
                  <a:cubicBezTo>
                    <a:pt x="626" y="1207"/>
                    <a:pt x="900" y="960"/>
                    <a:pt x="1155" y="779"/>
                  </a:cubicBezTo>
                  <a:cubicBezTo>
                    <a:pt x="1346" y="624"/>
                    <a:pt x="1667" y="493"/>
                    <a:pt x="1798" y="267"/>
                  </a:cubicBezTo>
                  <a:cubicBezTo>
                    <a:pt x="1868" y="146"/>
                    <a:pt x="1744" y="1"/>
                    <a:pt x="160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19"/>
            <p:cNvSpPr/>
            <p:nvPr/>
          </p:nvSpPr>
          <p:spPr>
            <a:xfrm>
              <a:off x="6792775" y="3164275"/>
              <a:ext cx="48275" cy="24800"/>
            </a:xfrm>
            <a:custGeom>
              <a:avLst/>
              <a:gdLst/>
              <a:ahLst/>
              <a:cxnLst/>
              <a:rect l="l" t="t" r="r" b="b"/>
              <a:pathLst>
                <a:path w="1931" h="992" extrusionOk="0">
                  <a:moveTo>
                    <a:pt x="1680" y="0"/>
                  </a:moveTo>
                  <a:cubicBezTo>
                    <a:pt x="1591" y="0"/>
                    <a:pt x="1495" y="24"/>
                    <a:pt x="1430" y="45"/>
                  </a:cubicBezTo>
                  <a:cubicBezTo>
                    <a:pt x="1073" y="165"/>
                    <a:pt x="716" y="284"/>
                    <a:pt x="347" y="379"/>
                  </a:cubicBezTo>
                  <a:cubicBezTo>
                    <a:pt x="1" y="455"/>
                    <a:pt x="97" y="992"/>
                    <a:pt x="385" y="992"/>
                  </a:cubicBezTo>
                  <a:cubicBezTo>
                    <a:pt x="414" y="992"/>
                    <a:pt x="445" y="986"/>
                    <a:pt x="478" y="974"/>
                  </a:cubicBezTo>
                  <a:cubicBezTo>
                    <a:pt x="799" y="855"/>
                    <a:pt x="1097" y="700"/>
                    <a:pt x="1395" y="522"/>
                  </a:cubicBezTo>
                  <a:cubicBezTo>
                    <a:pt x="1526" y="450"/>
                    <a:pt x="1716" y="260"/>
                    <a:pt x="1871" y="236"/>
                  </a:cubicBezTo>
                  <a:cubicBezTo>
                    <a:pt x="1907" y="236"/>
                    <a:pt x="1930" y="200"/>
                    <a:pt x="1907" y="153"/>
                  </a:cubicBezTo>
                  <a:cubicBezTo>
                    <a:pt x="1887" y="35"/>
                    <a:pt x="1789" y="0"/>
                    <a:pt x="168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19"/>
            <p:cNvSpPr/>
            <p:nvPr/>
          </p:nvSpPr>
          <p:spPr>
            <a:xfrm>
              <a:off x="6757375" y="3125200"/>
              <a:ext cx="50250" cy="25175"/>
            </a:xfrm>
            <a:custGeom>
              <a:avLst/>
              <a:gdLst/>
              <a:ahLst/>
              <a:cxnLst/>
              <a:rect l="l" t="t" r="r" b="b"/>
              <a:pathLst>
                <a:path w="2010" h="1007" extrusionOk="0">
                  <a:moveTo>
                    <a:pt x="1793" y="0"/>
                  </a:moveTo>
                  <a:cubicBezTo>
                    <a:pt x="1787" y="0"/>
                    <a:pt x="1781" y="1"/>
                    <a:pt x="1775" y="1"/>
                  </a:cubicBezTo>
                  <a:cubicBezTo>
                    <a:pt x="1477" y="37"/>
                    <a:pt x="1215" y="96"/>
                    <a:pt x="917" y="168"/>
                  </a:cubicBezTo>
                  <a:cubicBezTo>
                    <a:pt x="691" y="227"/>
                    <a:pt x="406" y="299"/>
                    <a:pt x="215" y="418"/>
                  </a:cubicBezTo>
                  <a:cubicBezTo>
                    <a:pt x="1" y="573"/>
                    <a:pt x="1" y="906"/>
                    <a:pt x="275" y="989"/>
                  </a:cubicBezTo>
                  <a:cubicBezTo>
                    <a:pt x="317" y="1001"/>
                    <a:pt x="359" y="1007"/>
                    <a:pt x="399" y="1007"/>
                  </a:cubicBezTo>
                  <a:cubicBezTo>
                    <a:pt x="641" y="1007"/>
                    <a:pt x="846" y="817"/>
                    <a:pt x="1060" y="716"/>
                  </a:cubicBezTo>
                  <a:cubicBezTo>
                    <a:pt x="1346" y="608"/>
                    <a:pt x="1739" y="489"/>
                    <a:pt x="1918" y="251"/>
                  </a:cubicBezTo>
                  <a:cubicBezTo>
                    <a:pt x="2009" y="137"/>
                    <a:pt x="1936" y="0"/>
                    <a:pt x="179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19"/>
            <p:cNvSpPr/>
            <p:nvPr/>
          </p:nvSpPr>
          <p:spPr>
            <a:xfrm>
              <a:off x="6693600" y="3091275"/>
              <a:ext cx="58050" cy="34600"/>
            </a:xfrm>
            <a:custGeom>
              <a:avLst/>
              <a:gdLst/>
              <a:ahLst/>
              <a:cxnLst/>
              <a:rect l="l" t="t" r="r" b="b"/>
              <a:pathLst>
                <a:path w="2322" h="1384" extrusionOk="0">
                  <a:moveTo>
                    <a:pt x="2104" y="0"/>
                  </a:moveTo>
                  <a:cubicBezTo>
                    <a:pt x="2099" y="0"/>
                    <a:pt x="2093" y="0"/>
                    <a:pt x="2087" y="1"/>
                  </a:cubicBezTo>
                  <a:cubicBezTo>
                    <a:pt x="1504" y="60"/>
                    <a:pt x="1028" y="489"/>
                    <a:pt x="480" y="644"/>
                  </a:cubicBezTo>
                  <a:cubicBezTo>
                    <a:pt x="0" y="778"/>
                    <a:pt x="224" y="1384"/>
                    <a:pt x="559" y="1384"/>
                  </a:cubicBezTo>
                  <a:cubicBezTo>
                    <a:pt x="640" y="1384"/>
                    <a:pt x="728" y="1349"/>
                    <a:pt x="813" y="1263"/>
                  </a:cubicBezTo>
                  <a:cubicBezTo>
                    <a:pt x="1230" y="882"/>
                    <a:pt x="1849" y="715"/>
                    <a:pt x="2218" y="263"/>
                  </a:cubicBezTo>
                  <a:cubicBezTo>
                    <a:pt x="2322" y="148"/>
                    <a:pt x="2248" y="0"/>
                    <a:pt x="210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19"/>
            <p:cNvSpPr/>
            <p:nvPr/>
          </p:nvSpPr>
          <p:spPr>
            <a:xfrm>
              <a:off x="6858000" y="2844800"/>
              <a:ext cx="20625" cy="45300"/>
            </a:xfrm>
            <a:custGeom>
              <a:avLst/>
              <a:gdLst/>
              <a:ahLst/>
              <a:cxnLst/>
              <a:rect l="l" t="t" r="r" b="b"/>
              <a:pathLst>
                <a:path w="825" h="1812" extrusionOk="0">
                  <a:moveTo>
                    <a:pt x="494" y="1"/>
                  </a:moveTo>
                  <a:cubicBezTo>
                    <a:pt x="388" y="1"/>
                    <a:pt x="282" y="44"/>
                    <a:pt x="226" y="132"/>
                  </a:cubicBezTo>
                  <a:cubicBezTo>
                    <a:pt x="155" y="252"/>
                    <a:pt x="167" y="323"/>
                    <a:pt x="179" y="454"/>
                  </a:cubicBezTo>
                  <a:cubicBezTo>
                    <a:pt x="179" y="609"/>
                    <a:pt x="167" y="752"/>
                    <a:pt x="131" y="906"/>
                  </a:cubicBezTo>
                  <a:cubicBezTo>
                    <a:pt x="95" y="1144"/>
                    <a:pt x="0" y="1454"/>
                    <a:pt x="71" y="1692"/>
                  </a:cubicBezTo>
                  <a:cubicBezTo>
                    <a:pt x="97" y="1761"/>
                    <a:pt x="160" y="1811"/>
                    <a:pt x="225" y="1811"/>
                  </a:cubicBezTo>
                  <a:cubicBezTo>
                    <a:pt x="250" y="1811"/>
                    <a:pt x="275" y="1804"/>
                    <a:pt x="298" y="1787"/>
                  </a:cubicBezTo>
                  <a:cubicBezTo>
                    <a:pt x="405" y="1728"/>
                    <a:pt x="417" y="1668"/>
                    <a:pt x="464" y="1561"/>
                  </a:cubicBezTo>
                  <a:cubicBezTo>
                    <a:pt x="524" y="1395"/>
                    <a:pt x="595" y="1252"/>
                    <a:pt x="643" y="1085"/>
                  </a:cubicBezTo>
                  <a:cubicBezTo>
                    <a:pt x="726" y="811"/>
                    <a:pt x="762" y="561"/>
                    <a:pt x="810" y="299"/>
                  </a:cubicBezTo>
                  <a:cubicBezTo>
                    <a:pt x="824" y="104"/>
                    <a:pt x="658" y="1"/>
                    <a:pt x="49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19"/>
            <p:cNvSpPr/>
            <p:nvPr/>
          </p:nvSpPr>
          <p:spPr>
            <a:xfrm>
              <a:off x="6879475" y="2781000"/>
              <a:ext cx="28850" cy="41175"/>
            </a:xfrm>
            <a:custGeom>
              <a:avLst/>
              <a:gdLst/>
              <a:ahLst/>
              <a:cxnLst/>
              <a:rect l="l" t="t" r="r" b="b"/>
              <a:pathLst>
                <a:path w="1154" h="1647" extrusionOk="0">
                  <a:moveTo>
                    <a:pt x="489" y="1"/>
                  </a:moveTo>
                  <a:cubicBezTo>
                    <a:pt x="256" y="1"/>
                    <a:pt x="1" y="247"/>
                    <a:pt x="165" y="494"/>
                  </a:cubicBezTo>
                  <a:cubicBezTo>
                    <a:pt x="332" y="732"/>
                    <a:pt x="486" y="970"/>
                    <a:pt x="605" y="1244"/>
                  </a:cubicBezTo>
                  <a:cubicBezTo>
                    <a:pt x="665" y="1375"/>
                    <a:pt x="748" y="1613"/>
                    <a:pt x="927" y="1637"/>
                  </a:cubicBezTo>
                  <a:cubicBezTo>
                    <a:pt x="940" y="1643"/>
                    <a:pt x="954" y="1646"/>
                    <a:pt x="969" y="1646"/>
                  </a:cubicBezTo>
                  <a:cubicBezTo>
                    <a:pt x="1005" y="1646"/>
                    <a:pt x="1041" y="1627"/>
                    <a:pt x="1058" y="1601"/>
                  </a:cubicBezTo>
                  <a:cubicBezTo>
                    <a:pt x="1153" y="1399"/>
                    <a:pt x="1106" y="1208"/>
                    <a:pt x="1058" y="1018"/>
                  </a:cubicBezTo>
                  <a:cubicBezTo>
                    <a:pt x="998" y="720"/>
                    <a:pt x="879" y="446"/>
                    <a:pt x="748" y="172"/>
                  </a:cubicBezTo>
                  <a:cubicBezTo>
                    <a:pt x="693" y="50"/>
                    <a:pt x="593" y="1"/>
                    <a:pt x="48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19"/>
            <p:cNvSpPr/>
            <p:nvPr/>
          </p:nvSpPr>
          <p:spPr>
            <a:xfrm>
              <a:off x="6925000" y="2715425"/>
              <a:ext cx="42350" cy="32400"/>
            </a:xfrm>
            <a:custGeom>
              <a:avLst/>
              <a:gdLst/>
              <a:ahLst/>
              <a:cxnLst/>
              <a:rect l="l" t="t" r="r" b="b"/>
              <a:pathLst>
                <a:path w="1694" h="1296" extrusionOk="0">
                  <a:moveTo>
                    <a:pt x="549" y="0"/>
                  </a:moveTo>
                  <a:cubicBezTo>
                    <a:pt x="167" y="0"/>
                    <a:pt x="0" y="664"/>
                    <a:pt x="451" y="735"/>
                  </a:cubicBezTo>
                  <a:cubicBezTo>
                    <a:pt x="630" y="771"/>
                    <a:pt x="749" y="855"/>
                    <a:pt x="880" y="950"/>
                  </a:cubicBezTo>
                  <a:cubicBezTo>
                    <a:pt x="951" y="997"/>
                    <a:pt x="1047" y="1069"/>
                    <a:pt x="1118" y="1116"/>
                  </a:cubicBezTo>
                  <a:cubicBezTo>
                    <a:pt x="1201" y="1176"/>
                    <a:pt x="1309" y="1212"/>
                    <a:pt x="1380" y="1259"/>
                  </a:cubicBezTo>
                  <a:cubicBezTo>
                    <a:pt x="1416" y="1284"/>
                    <a:pt x="1453" y="1295"/>
                    <a:pt x="1487" y="1295"/>
                  </a:cubicBezTo>
                  <a:cubicBezTo>
                    <a:pt x="1601" y="1295"/>
                    <a:pt x="1693" y="1178"/>
                    <a:pt x="1666" y="1069"/>
                  </a:cubicBezTo>
                  <a:cubicBezTo>
                    <a:pt x="1618" y="843"/>
                    <a:pt x="1368" y="664"/>
                    <a:pt x="1237" y="497"/>
                  </a:cubicBezTo>
                  <a:cubicBezTo>
                    <a:pt x="1082" y="331"/>
                    <a:pt x="940" y="152"/>
                    <a:pt x="749" y="57"/>
                  </a:cubicBezTo>
                  <a:cubicBezTo>
                    <a:pt x="678" y="17"/>
                    <a:pt x="611" y="0"/>
                    <a:pt x="54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19"/>
            <p:cNvSpPr/>
            <p:nvPr/>
          </p:nvSpPr>
          <p:spPr>
            <a:xfrm>
              <a:off x="7091050" y="2806975"/>
              <a:ext cx="23325" cy="45175"/>
            </a:xfrm>
            <a:custGeom>
              <a:avLst/>
              <a:gdLst/>
              <a:ahLst/>
              <a:cxnLst/>
              <a:rect l="l" t="t" r="r" b="b"/>
              <a:pathLst>
                <a:path w="933" h="1807" extrusionOk="0">
                  <a:moveTo>
                    <a:pt x="338" y="0"/>
                  </a:moveTo>
                  <a:cubicBezTo>
                    <a:pt x="219" y="0"/>
                    <a:pt x="101" y="64"/>
                    <a:pt x="72" y="193"/>
                  </a:cubicBezTo>
                  <a:cubicBezTo>
                    <a:pt x="36" y="407"/>
                    <a:pt x="1" y="586"/>
                    <a:pt x="24" y="788"/>
                  </a:cubicBezTo>
                  <a:cubicBezTo>
                    <a:pt x="36" y="1026"/>
                    <a:pt x="72" y="1276"/>
                    <a:pt x="96" y="1514"/>
                  </a:cubicBezTo>
                  <a:cubicBezTo>
                    <a:pt x="120" y="1716"/>
                    <a:pt x="275" y="1806"/>
                    <a:pt x="441" y="1806"/>
                  </a:cubicBezTo>
                  <a:cubicBezTo>
                    <a:pt x="676" y="1806"/>
                    <a:pt x="933" y="1624"/>
                    <a:pt x="870" y="1324"/>
                  </a:cubicBezTo>
                  <a:cubicBezTo>
                    <a:pt x="834" y="1110"/>
                    <a:pt x="751" y="883"/>
                    <a:pt x="715" y="645"/>
                  </a:cubicBezTo>
                  <a:cubicBezTo>
                    <a:pt x="667" y="431"/>
                    <a:pt x="715" y="229"/>
                    <a:pt x="548" y="86"/>
                  </a:cubicBezTo>
                  <a:cubicBezTo>
                    <a:pt x="496" y="29"/>
                    <a:pt x="417" y="0"/>
                    <a:pt x="33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19"/>
            <p:cNvSpPr/>
            <p:nvPr/>
          </p:nvSpPr>
          <p:spPr>
            <a:xfrm>
              <a:off x="7094275" y="2901125"/>
              <a:ext cx="23000" cy="43125"/>
            </a:xfrm>
            <a:custGeom>
              <a:avLst/>
              <a:gdLst/>
              <a:ahLst/>
              <a:cxnLst/>
              <a:rect l="l" t="t" r="r" b="b"/>
              <a:pathLst>
                <a:path w="920" h="1725" extrusionOk="0">
                  <a:moveTo>
                    <a:pt x="581" y="0"/>
                  </a:moveTo>
                  <a:cubicBezTo>
                    <a:pt x="487" y="0"/>
                    <a:pt x="388" y="53"/>
                    <a:pt x="360" y="154"/>
                  </a:cubicBezTo>
                  <a:cubicBezTo>
                    <a:pt x="312" y="332"/>
                    <a:pt x="241" y="511"/>
                    <a:pt x="193" y="689"/>
                  </a:cubicBezTo>
                  <a:cubicBezTo>
                    <a:pt x="169" y="868"/>
                    <a:pt x="169" y="1094"/>
                    <a:pt x="110" y="1261"/>
                  </a:cubicBezTo>
                  <a:cubicBezTo>
                    <a:pt x="0" y="1531"/>
                    <a:pt x="240" y="1725"/>
                    <a:pt x="477" y="1725"/>
                  </a:cubicBezTo>
                  <a:cubicBezTo>
                    <a:pt x="627" y="1725"/>
                    <a:pt x="776" y="1648"/>
                    <a:pt x="836" y="1463"/>
                  </a:cubicBezTo>
                  <a:cubicBezTo>
                    <a:pt x="860" y="1344"/>
                    <a:pt x="860" y="1237"/>
                    <a:pt x="860" y="1118"/>
                  </a:cubicBezTo>
                  <a:cubicBezTo>
                    <a:pt x="860" y="987"/>
                    <a:pt x="896" y="856"/>
                    <a:pt x="896" y="725"/>
                  </a:cubicBezTo>
                  <a:cubicBezTo>
                    <a:pt x="896" y="487"/>
                    <a:pt x="919" y="261"/>
                    <a:pt x="741" y="70"/>
                  </a:cubicBezTo>
                  <a:cubicBezTo>
                    <a:pt x="703" y="23"/>
                    <a:pt x="643" y="0"/>
                    <a:pt x="5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19"/>
            <p:cNvSpPr/>
            <p:nvPr/>
          </p:nvSpPr>
          <p:spPr>
            <a:xfrm>
              <a:off x="6917825" y="2956350"/>
              <a:ext cx="30675" cy="46925"/>
            </a:xfrm>
            <a:custGeom>
              <a:avLst/>
              <a:gdLst/>
              <a:ahLst/>
              <a:cxnLst/>
              <a:rect l="l" t="t" r="r" b="b"/>
              <a:pathLst>
                <a:path w="1227" h="1877" extrusionOk="0">
                  <a:moveTo>
                    <a:pt x="989" y="0"/>
                  </a:moveTo>
                  <a:cubicBezTo>
                    <a:pt x="936" y="0"/>
                    <a:pt x="882" y="20"/>
                    <a:pt x="834" y="64"/>
                  </a:cubicBezTo>
                  <a:cubicBezTo>
                    <a:pt x="631" y="266"/>
                    <a:pt x="429" y="540"/>
                    <a:pt x="322" y="802"/>
                  </a:cubicBezTo>
                  <a:cubicBezTo>
                    <a:pt x="214" y="1040"/>
                    <a:pt x="36" y="1302"/>
                    <a:pt x="0" y="1576"/>
                  </a:cubicBezTo>
                  <a:cubicBezTo>
                    <a:pt x="0" y="1775"/>
                    <a:pt x="154" y="1877"/>
                    <a:pt x="309" y="1877"/>
                  </a:cubicBezTo>
                  <a:cubicBezTo>
                    <a:pt x="460" y="1877"/>
                    <a:pt x="614" y="1781"/>
                    <a:pt x="631" y="1588"/>
                  </a:cubicBezTo>
                  <a:cubicBezTo>
                    <a:pt x="631" y="1528"/>
                    <a:pt x="703" y="1445"/>
                    <a:pt x="715" y="1397"/>
                  </a:cubicBezTo>
                  <a:cubicBezTo>
                    <a:pt x="798" y="1254"/>
                    <a:pt x="857" y="1088"/>
                    <a:pt x="917" y="921"/>
                  </a:cubicBezTo>
                  <a:cubicBezTo>
                    <a:pt x="1012" y="695"/>
                    <a:pt x="1227" y="481"/>
                    <a:pt x="1215" y="219"/>
                  </a:cubicBezTo>
                  <a:cubicBezTo>
                    <a:pt x="1215" y="95"/>
                    <a:pt x="1107" y="0"/>
                    <a:pt x="98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19"/>
            <p:cNvSpPr/>
            <p:nvPr/>
          </p:nvSpPr>
          <p:spPr>
            <a:xfrm>
              <a:off x="7017175" y="2923450"/>
              <a:ext cx="20325" cy="45000"/>
            </a:xfrm>
            <a:custGeom>
              <a:avLst/>
              <a:gdLst/>
              <a:ahLst/>
              <a:cxnLst/>
              <a:rect l="l" t="t" r="r" b="b"/>
              <a:pathLst>
                <a:path w="813" h="1800" extrusionOk="0">
                  <a:moveTo>
                    <a:pt x="543" y="1"/>
                  </a:moveTo>
                  <a:cubicBezTo>
                    <a:pt x="475" y="1"/>
                    <a:pt x="408" y="61"/>
                    <a:pt x="408" y="142"/>
                  </a:cubicBezTo>
                  <a:cubicBezTo>
                    <a:pt x="408" y="237"/>
                    <a:pt x="348" y="332"/>
                    <a:pt x="312" y="415"/>
                  </a:cubicBezTo>
                  <a:cubicBezTo>
                    <a:pt x="289" y="523"/>
                    <a:pt x="277" y="630"/>
                    <a:pt x="253" y="749"/>
                  </a:cubicBezTo>
                  <a:cubicBezTo>
                    <a:pt x="217" y="987"/>
                    <a:pt x="98" y="1189"/>
                    <a:pt x="50" y="1427"/>
                  </a:cubicBezTo>
                  <a:cubicBezTo>
                    <a:pt x="0" y="1657"/>
                    <a:pt x="165" y="1800"/>
                    <a:pt x="334" y="1800"/>
                  </a:cubicBezTo>
                  <a:cubicBezTo>
                    <a:pt x="445" y="1800"/>
                    <a:pt x="558" y="1737"/>
                    <a:pt x="610" y="1594"/>
                  </a:cubicBezTo>
                  <a:cubicBezTo>
                    <a:pt x="717" y="1332"/>
                    <a:pt x="741" y="987"/>
                    <a:pt x="741" y="689"/>
                  </a:cubicBezTo>
                  <a:cubicBezTo>
                    <a:pt x="753" y="487"/>
                    <a:pt x="812" y="154"/>
                    <a:pt x="610" y="23"/>
                  </a:cubicBezTo>
                  <a:cubicBezTo>
                    <a:pt x="589" y="8"/>
                    <a:pt x="566" y="1"/>
                    <a:pt x="54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19"/>
            <p:cNvSpPr/>
            <p:nvPr/>
          </p:nvSpPr>
          <p:spPr>
            <a:xfrm>
              <a:off x="6776425" y="3037725"/>
              <a:ext cx="34750" cy="28200"/>
            </a:xfrm>
            <a:custGeom>
              <a:avLst/>
              <a:gdLst/>
              <a:ahLst/>
              <a:cxnLst/>
              <a:rect l="l" t="t" r="r" b="b"/>
              <a:pathLst>
                <a:path w="1390" h="1128" extrusionOk="0">
                  <a:moveTo>
                    <a:pt x="1186" y="1"/>
                  </a:moveTo>
                  <a:cubicBezTo>
                    <a:pt x="1166" y="1"/>
                    <a:pt x="1144" y="4"/>
                    <a:pt x="1120" y="12"/>
                  </a:cubicBezTo>
                  <a:cubicBezTo>
                    <a:pt x="941" y="71"/>
                    <a:pt x="810" y="178"/>
                    <a:pt x="679" y="297"/>
                  </a:cubicBezTo>
                  <a:cubicBezTo>
                    <a:pt x="536" y="416"/>
                    <a:pt x="358" y="512"/>
                    <a:pt x="215" y="631"/>
                  </a:cubicBezTo>
                  <a:cubicBezTo>
                    <a:pt x="1" y="817"/>
                    <a:pt x="224" y="1128"/>
                    <a:pt x="452" y="1128"/>
                  </a:cubicBezTo>
                  <a:cubicBezTo>
                    <a:pt x="514" y="1128"/>
                    <a:pt x="578" y="1104"/>
                    <a:pt x="632" y="1047"/>
                  </a:cubicBezTo>
                  <a:cubicBezTo>
                    <a:pt x="739" y="928"/>
                    <a:pt x="870" y="833"/>
                    <a:pt x="953" y="714"/>
                  </a:cubicBezTo>
                  <a:cubicBezTo>
                    <a:pt x="1060" y="595"/>
                    <a:pt x="1132" y="428"/>
                    <a:pt x="1251" y="345"/>
                  </a:cubicBezTo>
                  <a:cubicBezTo>
                    <a:pt x="1389" y="249"/>
                    <a:pt x="1356" y="1"/>
                    <a:pt x="11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19"/>
            <p:cNvSpPr/>
            <p:nvPr/>
          </p:nvSpPr>
          <p:spPr>
            <a:xfrm>
              <a:off x="6661825" y="3164200"/>
              <a:ext cx="48550" cy="19500"/>
            </a:xfrm>
            <a:custGeom>
              <a:avLst/>
              <a:gdLst/>
              <a:ahLst/>
              <a:cxnLst/>
              <a:rect l="l" t="t" r="r" b="b"/>
              <a:pathLst>
                <a:path w="1942" h="780" extrusionOk="0">
                  <a:moveTo>
                    <a:pt x="441" y="1"/>
                  </a:moveTo>
                  <a:cubicBezTo>
                    <a:pt x="203" y="1"/>
                    <a:pt x="1" y="227"/>
                    <a:pt x="60" y="465"/>
                  </a:cubicBezTo>
                  <a:lnTo>
                    <a:pt x="60" y="477"/>
                  </a:lnTo>
                  <a:cubicBezTo>
                    <a:pt x="96" y="620"/>
                    <a:pt x="203" y="739"/>
                    <a:pt x="334" y="763"/>
                  </a:cubicBezTo>
                  <a:cubicBezTo>
                    <a:pt x="391" y="775"/>
                    <a:pt x="444" y="780"/>
                    <a:pt x="496" y="780"/>
                  </a:cubicBezTo>
                  <a:cubicBezTo>
                    <a:pt x="651" y="780"/>
                    <a:pt x="790" y="733"/>
                    <a:pt x="941" y="680"/>
                  </a:cubicBezTo>
                  <a:cubicBezTo>
                    <a:pt x="1191" y="584"/>
                    <a:pt x="1477" y="537"/>
                    <a:pt x="1751" y="513"/>
                  </a:cubicBezTo>
                  <a:cubicBezTo>
                    <a:pt x="1870" y="501"/>
                    <a:pt x="1942" y="322"/>
                    <a:pt x="1882" y="227"/>
                  </a:cubicBezTo>
                  <a:cubicBezTo>
                    <a:pt x="1758" y="57"/>
                    <a:pt x="1554" y="22"/>
                    <a:pt x="1351" y="22"/>
                  </a:cubicBezTo>
                  <a:cubicBezTo>
                    <a:pt x="1242" y="22"/>
                    <a:pt x="1133" y="32"/>
                    <a:pt x="1037" y="37"/>
                  </a:cubicBezTo>
                  <a:cubicBezTo>
                    <a:pt x="929" y="37"/>
                    <a:pt x="822" y="48"/>
                    <a:pt x="715" y="48"/>
                  </a:cubicBezTo>
                  <a:lnTo>
                    <a:pt x="632" y="48"/>
                  </a:lnTo>
                  <a:cubicBezTo>
                    <a:pt x="596" y="37"/>
                    <a:pt x="453" y="1"/>
                    <a:pt x="44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19"/>
            <p:cNvSpPr/>
            <p:nvPr/>
          </p:nvSpPr>
          <p:spPr>
            <a:xfrm>
              <a:off x="7010100" y="2720050"/>
              <a:ext cx="38100" cy="28825"/>
            </a:xfrm>
            <a:custGeom>
              <a:avLst/>
              <a:gdLst/>
              <a:ahLst/>
              <a:cxnLst/>
              <a:rect l="l" t="t" r="r" b="b"/>
              <a:pathLst>
                <a:path w="1524" h="1153" extrusionOk="0">
                  <a:moveTo>
                    <a:pt x="397" y="1"/>
                  </a:moveTo>
                  <a:cubicBezTo>
                    <a:pt x="303" y="1"/>
                    <a:pt x="209" y="32"/>
                    <a:pt x="119" y="110"/>
                  </a:cubicBezTo>
                  <a:cubicBezTo>
                    <a:pt x="0" y="205"/>
                    <a:pt x="12" y="384"/>
                    <a:pt x="119" y="503"/>
                  </a:cubicBezTo>
                  <a:cubicBezTo>
                    <a:pt x="203" y="598"/>
                    <a:pt x="286" y="610"/>
                    <a:pt x="393" y="658"/>
                  </a:cubicBezTo>
                  <a:cubicBezTo>
                    <a:pt x="464" y="681"/>
                    <a:pt x="536" y="741"/>
                    <a:pt x="607" y="789"/>
                  </a:cubicBezTo>
                  <a:cubicBezTo>
                    <a:pt x="703" y="848"/>
                    <a:pt x="798" y="908"/>
                    <a:pt x="869" y="955"/>
                  </a:cubicBezTo>
                  <a:cubicBezTo>
                    <a:pt x="988" y="1027"/>
                    <a:pt x="1095" y="1074"/>
                    <a:pt x="1203" y="1134"/>
                  </a:cubicBezTo>
                  <a:cubicBezTo>
                    <a:pt x="1233" y="1147"/>
                    <a:pt x="1263" y="1153"/>
                    <a:pt x="1292" y="1153"/>
                  </a:cubicBezTo>
                  <a:cubicBezTo>
                    <a:pt x="1422" y="1153"/>
                    <a:pt x="1523" y="1032"/>
                    <a:pt x="1465" y="896"/>
                  </a:cubicBezTo>
                  <a:cubicBezTo>
                    <a:pt x="1346" y="622"/>
                    <a:pt x="1095" y="419"/>
                    <a:pt x="893" y="241"/>
                  </a:cubicBezTo>
                  <a:cubicBezTo>
                    <a:pt x="752" y="116"/>
                    <a:pt x="576" y="1"/>
                    <a:pt x="39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2" name="Google Shape;572;p19"/>
          <p:cNvGrpSpPr/>
          <p:nvPr/>
        </p:nvGrpSpPr>
        <p:grpSpPr>
          <a:xfrm flipH="1">
            <a:off x="8476780" y="4155497"/>
            <a:ext cx="1313632" cy="1283562"/>
            <a:chOff x="1710536" y="3288700"/>
            <a:chExt cx="706102" cy="689865"/>
          </a:xfrm>
        </p:grpSpPr>
        <p:sp>
          <p:nvSpPr>
            <p:cNvPr id="573" name="Google Shape;573;p19"/>
            <p:cNvSpPr/>
            <p:nvPr/>
          </p:nvSpPr>
          <p:spPr>
            <a:xfrm>
              <a:off x="1710536" y="3346908"/>
              <a:ext cx="252914" cy="279161"/>
            </a:xfrm>
            <a:custGeom>
              <a:avLst/>
              <a:gdLst/>
              <a:ahLst/>
              <a:cxnLst/>
              <a:rect l="l" t="t" r="r" b="b"/>
              <a:pathLst>
                <a:path w="29264" h="32301" extrusionOk="0">
                  <a:moveTo>
                    <a:pt x="14362" y="1"/>
                  </a:moveTo>
                  <a:cubicBezTo>
                    <a:pt x="10400" y="1"/>
                    <a:pt x="6648" y="1878"/>
                    <a:pt x="4158" y="5136"/>
                  </a:cubicBezTo>
                  <a:cubicBezTo>
                    <a:pt x="538" y="9811"/>
                    <a:pt x="1" y="16256"/>
                    <a:pt x="2706" y="22363"/>
                  </a:cubicBezTo>
                  <a:cubicBezTo>
                    <a:pt x="5233" y="28013"/>
                    <a:pt x="9907" y="31892"/>
                    <a:pt x="14622" y="32270"/>
                  </a:cubicBezTo>
                  <a:cubicBezTo>
                    <a:pt x="14870" y="32289"/>
                    <a:pt x="15127" y="32300"/>
                    <a:pt x="15394" y="32300"/>
                  </a:cubicBezTo>
                  <a:cubicBezTo>
                    <a:pt x="18103" y="32300"/>
                    <a:pt x="21722" y="31165"/>
                    <a:pt x="24946" y="26402"/>
                  </a:cubicBezTo>
                  <a:cubicBezTo>
                    <a:pt x="29263" y="19956"/>
                    <a:pt x="28905" y="10607"/>
                    <a:pt x="24071" y="4659"/>
                  </a:cubicBezTo>
                  <a:cubicBezTo>
                    <a:pt x="21883" y="1953"/>
                    <a:pt x="18799" y="302"/>
                    <a:pt x="15398" y="44"/>
                  </a:cubicBezTo>
                  <a:cubicBezTo>
                    <a:pt x="15052" y="15"/>
                    <a:pt x="14706" y="1"/>
                    <a:pt x="143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19"/>
            <p:cNvSpPr/>
            <p:nvPr/>
          </p:nvSpPr>
          <p:spPr>
            <a:xfrm>
              <a:off x="1749716" y="3288700"/>
              <a:ext cx="666922" cy="689865"/>
            </a:xfrm>
            <a:custGeom>
              <a:avLst/>
              <a:gdLst/>
              <a:ahLst/>
              <a:cxnLst/>
              <a:rect l="l" t="t" r="r" b="b"/>
              <a:pathLst>
                <a:path w="68631" h="70992" extrusionOk="0">
                  <a:moveTo>
                    <a:pt x="31769" y="0"/>
                  </a:moveTo>
                  <a:cubicBezTo>
                    <a:pt x="29316" y="0"/>
                    <a:pt x="26815" y="507"/>
                    <a:pt x="24269" y="1679"/>
                  </a:cubicBezTo>
                  <a:cubicBezTo>
                    <a:pt x="21882" y="2793"/>
                    <a:pt x="19674" y="4087"/>
                    <a:pt x="17625" y="5539"/>
                  </a:cubicBezTo>
                  <a:cubicBezTo>
                    <a:pt x="18421" y="6175"/>
                    <a:pt x="19177" y="6931"/>
                    <a:pt x="19833" y="7747"/>
                  </a:cubicBezTo>
                  <a:cubicBezTo>
                    <a:pt x="22161" y="10611"/>
                    <a:pt x="23553" y="14172"/>
                    <a:pt x="23971" y="17892"/>
                  </a:cubicBezTo>
                  <a:cubicBezTo>
                    <a:pt x="23951" y="18568"/>
                    <a:pt x="24190" y="19424"/>
                    <a:pt x="24090" y="19424"/>
                  </a:cubicBezTo>
                  <a:cubicBezTo>
                    <a:pt x="24289" y="23701"/>
                    <a:pt x="23195" y="28077"/>
                    <a:pt x="20808" y="31638"/>
                  </a:cubicBezTo>
                  <a:cubicBezTo>
                    <a:pt x="17024" y="37279"/>
                    <a:pt x="12551" y="38338"/>
                    <a:pt x="9746" y="38338"/>
                  </a:cubicBezTo>
                  <a:cubicBezTo>
                    <a:pt x="9425" y="38338"/>
                    <a:pt x="9126" y="38324"/>
                    <a:pt x="8853" y="38302"/>
                  </a:cubicBezTo>
                  <a:cubicBezTo>
                    <a:pt x="7381" y="38183"/>
                    <a:pt x="5948" y="37785"/>
                    <a:pt x="4556" y="37128"/>
                  </a:cubicBezTo>
                  <a:lnTo>
                    <a:pt x="4516" y="37128"/>
                  </a:lnTo>
                  <a:cubicBezTo>
                    <a:pt x="4456" y="37206"/>
                    <a:pt x="4395" y="37239"/>
                    <a:pt x="4336" y="37239"/>
                  </a:cubicBezTo>
                  <a:cubicBezTo>
                    <a:pt x="4197" y="37239"/>
                    <a:pt x="4069" y="37059"/>
                    <a:pt x="3999" y="36850"/>
                  </a:cubicBezTo>
                  <a:cubicBezTo>
                    <a:pt x="2905" y="36293"/>
                    <a:pt x="1831" y="35557"/>
                    <a:pt x="836" y="34721"/>
                  </a:cubicBezTo>
                  <a:lnTo>
                    <a:pt x="836" y="34721"/>
                  </a:lnTo>
                  <a:cubicBezTo>
                    <a:pt x="0" y="47373"/>
                    <a:pt x="5889" y="60184"/>
                    <a:pt x="19833" y="67624"/>
                  </a:cubicBezTo>
                  <a:cubicBezTo>
                    <a:pt x="23806" y="69724"/>
                    <a:pt x="28088" y="70991"/>
                    <a:pt x="32328" y="70991"/>
                  </a:cubicBezTo>
                  <a:cubicBezTo>
                    <a:pt x="35838" y="70991"/>
                    <a:pt x="39318" y="70123"/>
                    <a:pt x="42571" y="68141"/>
                  </a:cubicBezTo>
                  <a:cubicBezTo>
                    <a:pt x="49732" y="63785"/>
                    <a:pt x="56416" y="56444"/>
                    <a:pt x="61449" y="49820"/>
                  </a:cubicBezTo>
                  <a:cubicBezTo>
                    <a:pt x="66422" y="43156"/>
                    <a:pt x="68630" y="35517"/>
                    <a:pt x="66144" y="27480"/>
                  </a:cubicBezTo>
                  <a:cubicBezTo>
                    <a:pt x="63080" y="17693"/>
                    <a:pt x="54128" y="9836"/>
                    <a:pt x="45694" y="4683"/>
                  </a:cubicBezTo>
                  <a:cubicBezTo>
                    <a:pt x="41248" y="1966"/>
                    <a:pt x="36601" y="0"/>
                    <a:pt x="317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7">
    <p:bg>
      <p:bgPr>
        <a:solidFill>
          <a:schemeClr val="lt1"/>
        </a:solidFill>
        <a:effectLst/>
      </p:bgPr>
    </p:bg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7" name="Google Shape;777;p24"/>
          <p:cNvGrpSpPr/>
          <p:nvPr/>
        </p:nvGrpSpPr>
        <p:grpSpPr>
          <a:xfrm>
            <a:off x="-1319022" y="-49600"/>
            <a:ext cx="10463172" cy="5938537"/>
            <a:chOff x="-1319022" y="-49600"/>
            <a:chExt cx="10463172" cy="5938537"/>
          </a:xfrm>
        </p:grpSpPr>
        <p:grpSp>
          <p:nvGrpSpPr>
            <p:cNvPr id="778" name="Google Shape;778;p24"/>
            <p:cNvGrpSpPr/>
            <p:nvPr/>
          </p:nvGrpSpPr>
          <p:grpSpPr>
            <a:xfrm>
              <a:off x="8431200" y="0"/>
              <a:ext cx="712950" cy="5143500"/>
              <a:chOff x="8431200" y="0"/>
              <a:chExt cx="712950" cy="5143500"/>
            </a:xfrm>
          </p:grpSpPr>
          <p:sp>
            <p:nvSpPr>
              <p:cNvPr id="779" name="Google Shape;779;p24"/>
              <p:cNvSpPr/>
              <p:nvPr/>
            </p:nvSpPr>
            <p:spPr>
              <a:xfrm>
                <a:off x="8666550" y="0"/>
                <a:ext cx="477600" cy="51435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0" name="Google Shape;780;p24"/>
              <p:cNvSpPr/>
              <p:nvPr/>
            </p:nvSpPr>
            <p:spPr>
              <a:xfrm>
                <a:off x="8431200" y="393425"/>
                <a:ext cx="477600" cy="43566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81" name="Google Shape;781;p24"/>
            <p:cNvGrpSpPr/>
            <p:nvPr/>
          </p:nvGrpSpPr>
          <p:grpSpPr>
            <a:xfrm>
              <a:off x="-1319022" y="-49600"/>
              <a:ext cx="2956958" cy="5938537"/>
              <a:chOff x="-1319022" y="-49600"/>
              <a:chExt cx="2956958" cy="5938537"/>
            </a:xfrm>
          </p:grpSpPr>
          <p:sp>
            <p:nvSpPr>
              <p:cNvPr id="782" name="Google Shape;782;p24"/>
              <p:cNvSpPr/>
              <p:nvPr/>
            </p:nvSpPr>
            <p:spPr>
              <a:xfrm rot="-5400000" flipH="1">
                <a:off x="-164735" y="3340934"/>
                <a:ext cx="1967404" cy="1637938"/>
              </a:xfrm>
              <a:custGeom>
                <a:avLst/>
                <a:gdLst/>
                <a:ahLst/>
                <a:cxnLst/>
                <a:rect l="l" t="t" r="r" b="b"/>
                <a:pathLst>
                  <a:path w="85679" h="71331" extrusionOk="0">
                    <a:moveTo>
                      <a:pt x="1" y="0"/>
                    </a:moveTo>
                    <a:cubicBezTo>
                      <a:pt x="60" y="1131"/>
                      <a:pt x="227" y="2250"/>
                      <a:pt x="489" y="3358"/>
                    </a:cubicBezTo>
                    <a:cubicBezTo>
                      <a:pt x="1692" y="8227"/>
                      <a:pt x="4644" y="12502"/>
                      <a:pt x="8109" y="16133"/>
                    </a:cubicBezTo>
                    <a:cubicBezTo>
                      <a:pt x="15669" y="24051"/>
                      <a:pt x="25599" y="29301"/>
                      <a:pt x="36410" y="31099"/>
                    </a:cubicBezTo>
                    <a:cubicBezTo>
                      <a:pt x="42697" y="32135"/>
                      <a:pt x="49162" y="31968"/>
                      <a:pt x="55389" y="33290"/>
                    </a:cubicBezTo>
                    <a:cubicBezTo>
                      <a:pt x="61628" y="34600"/>
                      <a:pt x="67938" y="37826"/>
                      <a:pt x="70760" y="43529"/>
                    </a:cubicBezTo>
                    <a:cubicBezTo>
                      <a:pt x="73451" y="48970"/>
                      <a:pt x="72498" y="55555"/>
                      <a:pt x="74689" y="61210"/>
                    </a:cubicBezTo>
                    <a:cubicBezTo>
                      <a:pt x="76487" y="65841"/>
                      <a:pt x="80439" y="69580"/>
                      <a:pt x="85154" y="71164"/>
                    </a:cubicBezTo>
                    <a:cubicBezTo>
                      <a:pt x="85321" y="71223"/>
                      <a:pt x="85500" y="71283"/>
                      <a:pt x="85678" y="71330"/>
                    </a:cubicBezTo>
                    <a:lnTo>
                      <a:pt x="8567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783" name="Google Shape;783;p24"/>
              <p:cNvGrpSpPr/>
              <p:nvPr/>
            </p:nvGrpSpPr>
            <p:grpSpPr>
              <a:xfrm>
                <a:off x="-1319022" y="-49600"/>
                <a:ext cx="2240907" cy="1178005"/>
                <a:chOff x="6107300" y="4126125"/>
                <a:chExt cx="1111175" cy="584125"/>
              </a:xfrm>
            </p:grpSpPr>
            <p:sp>
              <p:nvSpPr>
                <p:cNvPr id="784" name="Google Shape;784;p24"/>
                <p:cNvSpPr/>
                <p:nvPr/>
              </p:nvSpPr>
              <p:spPr>
                <a:xfrm>
                  <a:off x="6136475" y="4236575"/>
                  <a:ext cx="1082000" cy="473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80" h="18947" extrusionOk="0">
                      <a:moveTo>
                        <a:pt x="35731" y="1"/>
                      </a:moveTo>
                      <a:cubicBezTo>
                        <a:pt x="35689" y="1"/>
                        <a:pt x="35649" y="6"/>
                        <a:pt x="35612" y="16"/>
                      </a:cubicBezTo>
                      <a:cubicBezTo>
                        <a:pt x="35017" y="183"/>
                        <a:pt x="33969" y="2147"/>
                        <a:pt x="32302" y="5374"/>
                      </a:cubicBezTo>
                      <a:cubicBezTo>
                        <a:pt x="31052" y="7791"/>
                        <a:pt x="29492" y="10791"/>
                        <a:pt x="28932" y="10886"/>
                      </a:cubicBezTo>
                      <a:lnTo>
                        <a:pt x="28897" y="10886"/>
                      </a:lnTo>
                      <a:cubicBezTo>
                        <a:pt x="28218" y="10886"/>
                        <a:pt x="25753" y="8696"/>
                        <a:pt x="23944" y="7076"/>
                      </a:cubicBezTo>
                      <a:cubicBezTo>
                        <a:pt x="21763" y="5099"/>
                        <a:pt x="20761" y="4247"/>
                        <a:pt x="20360" y="4247"/>
                      </a:cubicBezTo>
                      <a:cubicBezTo>
                        <a:pt x="20338" y="4247"/>
                        <a:pt x="20319" y="4250"/>
                        <a:pt x="20300" y="4255"/>
                      </a:cubicBezTo>
                      <a:lnTo>
                        <a:pt x="20289" y="4255"/>
                      </a:lnTo>
                      <a:cubicBezTo>
                        <a:pt x="19943" y="4397"/>
                        <a:pt x="19086" y="5838"/>
                        <a:pt x="17241" y="9100"/>
                      </a:cubicBezTo>
                      <a:cubicBezTo>
                        <a:pt x="15740" y="11744"/>
                        <a:pt x="13669" y="15375"/>
                        <a:pt x="13145" y="15494"/>
                      </a:cubicBezTo>
                      <a:cubicBezTo>
                        <a:pt x="13132" y="15497"/>
                        <a:pt x="13118" y="15498"/>
                        <a:pt x="13102" y="15498"/>
                      </a:cubicBezTo>
                      <a:cubicBezTo>
                        <a:pt x="12622" y="15498"/>
                        <a:pt x="10959" y="14076"/>
                        <a:pt x="9609" y="12934"/>
                      </a:cubicBezTo>
                      <a:cubicBezTo>
                        <a:pt x="7272" y="10960"/>
                        <a:pt x="5633" y="9642"/>
                        <a:pt x="4803" y="9642"/>
                      </a:cubicBezTo>
                      <a:cubicBezTo>
                        <a:pt x="4732" y="9642"/>
                        <a:pt x="4667" y="9652"/>
                        <a:pt x="4608" y="9672"/>
                      </a:cubicBezTo>
                      <a:cubicBezTo>
                        <a:pt x="4132" y="9827"/>
                        <a:pt x="3513" y="10720"/>
                        <a:pt x="2703" y="12446"/>
                      </a:cubicBezTo>
                      <a:cubicBezTo>
                        <a:pt x="2024" y="13863"/>
                        <a:pt x="1346" y="15589"/>
                        <a:pt x="834" y="16851"/>
                      </a:cubicBezTo>
                      <a:cubicBezTo>
                        <a:pt x="441" y="17828"/>
                        <a:pt x="119" y="18625"/>
                        <a:pt x="0" y="18804"/>
                      </a:cubicBezTo>
                      <a:lnTo>
                        <a:pt x="238" y="18947"/>
                      </a:lnTo>
                      <a:cubicBezTo>
                        <a:pt x="381" y="18744"/>
                        <a:pt x="679" y="17982"/>
                        <a:pt x="1060" y="16958"/>
                      </a:cubicBezTo>
                      <a:cubicBezTo>
                        <a:pt x="2001" y="14613"/>
                        <a:pt x="3739" y="10255"/>
                        <a:pt x="4656" y="9946"/>
                      </a:cubicBezTo>
                      <a:cubicBezTo>
                        <a:pt x="4695" y="9932"/>
                        <a:pt x="4739" y="9925"/>
                        <a:pt x="4788" y="9925"/>
                      </a:cubicBezTo>
                      <a:cubicBezTo>
                        <a:pt x="5590" y="9925"/>
                        <a:pt x="7677" y="11701"/>
                        <a:pt x="9382" y="13148"/>
                      </a:cubicBezTo>
                      <a:cubicBezTo>
                        <a:pt x="11279" y="14752"/>
                        <a:pt x="12523" y="15777"/>
                        <a:pt x="13083" y="15777"/>
                      </a:cubicBezTo>
                      <a:cubicBezTo>
                        <a:pt x="13114" y="15777"/>
                        <a:pt x="13142" y="15774"/>
                        <a:pt x="13169" y="15768"/>
                      </a:cubicBezTo>
                      <a:cubicBezTo>
                        <a:pt x="13788" y="15649"/>
                        <a:pt x="15276" y="13101"/>
                        <a:pt x="17455" y="9231"/>
                      </a:cubicBezTo>
                      <a:cubicBezTo>
                        <a:pt x="18610" y="7207"/>
                        <a:pt x="20038" y="4695"/>
                        <a:pt x="20360" y="4528"/>
                      </a:cubicBezTo>
                      <a:cubicBezTo>
                        <a:pt x="20693" y="4528"/>
                        <a:pt x="22384" y="6040"/>
                        <a:pt x="23753" y="7267"/>
                      </a:cubicBezTo>
                      <a:cubicBezTo>
                        <a:pt x="26380" y="9617"/>
                        <a:pt x="28159" y="11153"/>
                        <a:pt x="28898" y="11153"/>
                      </a:cubicBezTo>
                      <a:cubicBezTo>
                        <a:pt x="28922" y="11153"/>
                        <a:pt x="28946" y="11152"/>
                        <a:pt x="28968" y="11148"/>
                      </a:cubicBezTo>
                      <a:cubicBezTo>
                        <a:pt x="29623" y="11041"/>
                        <a:pt x="30754" y="8946"/>
                        <a:pt x="32540" y="5493"/>
                      </a:cubicBezTo>
                      <a:cubicBezTo>
                        <a:pt x="33707" y="3231"/>
                        <a:pt x="35171" y="421"/>
                        <a:pt x="35671" y="290"/>
                      </a:cubicBezTo>
                      <a:cubicBezTo>
                        <a:pt x="35688" y="286"/>
                        <a:pt x="35708" y="283"/>
                        <a:pt x="35730" y="283"/>
                      </a:cubicBezTo>
                      <a:cubicBezTo>
                        <a:pt x="35978" y="283"/>
                        <a:pt x="36593" y="571"/>
                        <a:pt x="38207" y="2219"/>
                      </a:cubicBezTo>
                      <a:cubicBezTo>
                        <a:pt x="39386" y="3421"/>
                        <a:pt x="40720" y="4993"/>
                        <a:pt x="41708" y="6124"/>
                      </a:cubicBezTo>
                      <a:cubicBezTo>
                        <a:pt x="42315" y="6814"/>
                        <a:pt x="42791" y="7374"/>
                        <a:pt x="43077" y="7672"/>
                      </a:cubicBezTo>
                      <a:lnTo>
                        <a:pt x="43279" y="7469"/>
                      </a:lnTo>
                      <a:cubicBezTo>
                        <a:pt x="42994" y="7172"/>
                        <a:pt x="42517" y="6624"/>
                        <a:pt x="41922" y="5921"/>
                      </a:cubicBezTo>
                      <a:cubicBezTo>
                        <a:pt x="39237" y="2802"/>
                        <a:pt x="36738" y="1"/>
                        <a:pt x="35731" y="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5" name="Google Shape;785;p24"/>
                <p:cNvSpPr/>
                <p:nvPr/>
              </p:nvSpPr>
              <p:spPr>
                <a:xfrm>
                  <a:off x="6121575" y="4181525"/>
                  <a:ext cx="1081725" cy="473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69" h="18947" extrusionOk="0">
                      <a:moveTo>
                        <a:pt x="35718" y="0"/>
                      </a:moveTo>
                      <a:cubicBezTo>
                        <a:pt x="35676" y="0"/>
                        <a:pt x="35637" y="5"/>
                        <a:pt x="35601" y="15"/>
                      </a:cubicBezTo>
                      <a:cubicBezTo>
                        <a:pt x="35005" y="182"/>
                        <a:pt x="33958" y="2146"/>
                        <a:pt x="32279" y="5373"/>
                      </a:cubicBezTo>
                      <a:cubicBezTo>
                        <a:pt x="31041" y="7790"/>
                        <a:pt x="29469" y="10790"/>
                        <a:pt x="28921" y="10886"/>
                      </a:cubicBezTo>
                      <a:cubicBezTo>
                        <a:pt x="28910" y="10887"/>
                        <a:pt x="28899" y="10888"/>
                        <a:pt x="28887" y="10888"/>
                      </a:cubicBezTo>
                      <a:cubicBezTo>
                        <a:pt x="28235" y="10888"/>
                        <a:pt x="25768" y="8689"/>
                        <a:pt x="23944" y="7076"/>
                      </a:cubicBezTo>
                      <a:cubicBezTo>
                        <a:pt x="21763" y="5098"/>
                        <a:pt x="20762" y="4247"/>
                        <a:pt x="20361" y="4247"/>
                      </a:cubicBezTo>
                      <a:cubicBezTo>
                        <a:pt x="20339" y="4247"/>
                        <a:pt x="20319" y="4249"/>
                        <a:pt x="20301" y="4254"/>
                      </a:cubicBezTo>
                      <a:lnTo>
                        <a:pt x="20289" y="4254"/>
                      </a:lnTo>
                      <a:cubicBezTo>
                        <a:pt x="19944" y="4397"/>
                        <a:pt x="19087" y="5837"/>
                        <a:pt x="17241" y="9100"/>
                      </a:cubicBezTo>
                      <a:cubicBezTo>
                        <a:pt x="15741" y="11743"/>
                        <a:pt x="13669" y="15374"/>
                        <a:pt x="13145" y="15493"/>
                      </a:cubicBezTo>
                      <a:cubicBezTo>
                        <a:pt x="13134" y="15496"/>
                        <a:pt x="13122" y="15497"/>
                        <a:pt x="13108" y="15497"/>
                      </a:cubicBezTo>
                      <a:cubicBezTo>
                        <a:pt x="12634" y="15497"/>
                        <a:pt x="10964" y="14080"/>
                        <a:pt x="9609" y="12934"/>
                      </a:cubicBezTo>
                      <a:cubicBezTo>
                        <a:pt x="7273" y="10959"/>
                        <a:pt x="5634" y="9642"/>
                        <a:pt x="4804" y="9642"/>
                      </a:cubicBezTo>
                      <a:cubicBezTo>
                        <a:pt x="4733" y="9642"/>
                        <a:pt x="4668" y="9651"/>
                        <a:pt x="4609" y="9671"/>
                      </a:cubicBezTo>
                      <a:cubicBezTo>
                        <a:pt x="4132" y="9826"/>
                        <a:pt x="3513" y="10719"/>
                        <a:pt x="2704" y="12445"/>
                      </a:cubicBezTo>
                      <a:cubicBezTo>
                        <a:pt x="2025" y="13862"/>
                        <a:pt x="1346" y="15589"/>
                        <a:pt x="834" y="16851"/>
                      </a:cubicBezTo>
                      <a:cubicBezTo>
                        <a:pt x="441" y="17827"/>
                        <a:pt x="120" y="18625"/>
                        <a:pt x="1" y="18803"/>
                      </a:cubicBezTo>
                      <a:lnTo>
                        <a:pt x="239" y="18946"/>
                      </a:lnTo>
                      <a:cubicBezTo>
                        <a:pt x="382" y="18744"/>
                        <a:pt x="692" y="17982"/>
                        <a:pt x="1049" y="16958"/>
                      </a:cubicBezTo>
                      <a:cubicBezTo>
                        <a:pt x="1977" y="14612"/>
                        <a:pt x="3728" y="10255"/>
                        <a:pt x="4644" y="9945"/>
                      </a:cubicBezTo>
                      <a:cubicBezTo>
                        <a:pt x="4683" y="9931"/>
                        <a:pt x="4726" y="9925"/>
                        <a:pt x="4775" y="9925"/>
                      </a:cubicBezTo>
                      <a:cubicBezTo>
                        <a:pt x="5568" y="9925"/>
                        <a:pt x="7665" y="11700"/>
                        <a:pt x="9359" y="13136"/>
                      </a:cubicBezTo>
                      <a:cubicBezTo>
                        <a:pt x="11276" y="14758"/>
                        <a:pt x="12501" y="15775"/>
                        <a:pt x="13076" y="15775"/>
                      </a:cubicBezTo>
                      <a:cubicBezTo>
                        <a:pt x="13105" y="15775"/>
                        <a:pt x="13132" y="15772"/>
                        <a:pt x="13157" y="15767"/>
                      </a:cubicBezTo>
                      <a:cubicBezTo>
                        <a:pt x="13765" y="15648"/>
                        <a:pt x="15253" y="13100"/>
                        <a:pt x="17444" y="9231"/>
                      </a:cubicBezTo>
                      <a:cubicBezTo>
                        <a:pt x="18587" y="7207"/>
                        <a:pt x="20015" y="4694"/>
                        <a:pt x="20349" y="4528"/>
                      </a:cubicBezTo>
                      <a:cubicBezTo>
                        <a:pt x="20670" y="4528"/>
                        <a:pt x="22373" y="6040"/>
                        <a:pt x="23742" y="7266"/>
                      </a:cubicBezTo>
                      <a:cubicBezTo>
                        <a:pt x="26357" y="9616"/>
                        <a:pt x="28147" y="11153"/>
                        <a:pt x="28876" y="11153"/>
                      </a:cubicBezTo>
                      <a:cubicBezTo>
                        <a:pt x="28900" y="11153"/>
                        <a:pt x="28923" y="11151"/>
                        <a:pt x="28945" y="11148"/>
                      </a:cubicBezTo>
                      <a:cubicBezTo>
                        <a:pt x="29600" y="11040"/>
                        <a:pt x="30731" y="8945"/>
                        <a:pt x="32517" y="5492"/>
                      </a:cubicBezTo>
                      <a:cubicBezTo>
                        <a:pt x="33696" y="3230"/>
                        <a:pt x="35160" y="420"/>
                        <a:pt x="35660" y="289"/>
                      </a:cubicBezTo>
                      <a:cubicBezTo>
                        <a:pt x="35676" y="285"/>
                        <a:pt x="35695" y="283"/>
                        <a:pt x="35717" y="283"/>
                      </a:cubicBezTo>
                      <a:cubicBezTo>
                        <a:pt x="35957" y="283"/>
                        <a:pt x="36582" y="571"/>
                        <a:pt x="38196" y="2218"/>
                      </a:cubicBezTo>
                      <a:cubicBezTo>
                        <a:pt x="39363" y="3420"/>
                        <a:pt x="40708" y="4992"/>
                        <a:pt x="41685" y="6123"/>
                      </a:cubicBezTo>
                      <a:cubicBezTo>
                        <a:pt x="42304" y="6814"/>
                        <a:pt x="42780" y="7373"/>
                        <a:pt x="43054" y="7671"/>
                      </a:cubicBezTo>
                      <a:lnTo>
                        <a:pt x="43268" y="7469"/>
                      </a:lnTo>
                      <a:cubicBezTo>
                        <a:pt x="42983" y="7171"/>
                        <a:pt x="42506" y="6623"/>
                        <a:pt x="41911" y="5921"/>
                      </a:cubicBezTo>
                      <a:cubicBezTo>
                        <a:pt x="39226" y="2801"/>
                        <a:pt x="36716" y="0"/>
                        <a:pt x="35718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6" name="Google Shape;786;p24"/>
                <p:cNvSpPr/>
                <p:nvPr/>
              </p:nvSpPr>
              <p:spPr>
                <a:xfrm>
                  <a:off x="6107300" y="4126125"/>
                  <a:ext cx="1082300" cy="474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92" h="18960" extrusionOk="0">
                      <a:moveTo>
                        <a:pt x="35735" y="0"/>
                      </a:moveTo>
                      <a:cubicBezTo>
                        <a:pt x="35691" y="0"/>
                        <a:pt x="35650" y="6"/>
                        <a:pt x="35612" y="17"/>
                      </a:cubicBezTo>
                      <a:cubicBezTo>
                        <a:pt x="35017" y="171"/>
                        <a:pt x="33957" y="2136"/>
                        <a:pt x="32290" y="5374"/>
                      </a:cubicBezTo>
                      <a:cubicBezTo>
                        <a:pt x="31040" y="7780"/>
                        <a:pt x="29480" y="10792"/>
                        <a:pt x="28921" y="10875"/>
                      </a:cubicBezTo>
                      <a:cubicBezTo>
                        <a:pt x="28908" y="10877"/>
                        <a:pt x="28895" y="10878"/>
                        <a:pt x="28882" y="10878"/>
                      </a:cubicBezTo>
                      <a:cubicBezTo>
                        <a:pt x="28222" y="10878"/>
                        <a:pt x="25763" y="8686"/>
                        <a:pt x="23956" y="7065"/>
                      </a:cubicBezTo>
                      <a:cubicBezTo>
                        <a:pt x="21776" y="5099"/>
                        <a:pt x="20784" y="4246"/>
                        <a:pt x="20379" y="4246"/>
                      </a:cubicBezTo>
                      <a:cubicBezTo>
                        <a:pt x="20355" y="4246"/>
                        <a:pt x="20333" y="4249"/>
                        <a:pt x="20313" y="4255"/>
                      </a:cubicBezTo>
                      <a:lnTo>
                        <a:pt x="20289" y="4255"/>
                      </a:lnTo>
                      <a:cubicBezTo>
                        <a:pt x="19955" y="4386"/>
                        <a:pt x="19086" y="5827"/>
                        <a:pt x="17241" y="9089"/>
                      </a:cubicBezTo>
                      <a:cubicBezTo>
                        <a:pt x="15741" y="11744"/>
                        <a:pt x="13669" y="15376"/>
                        <a:pt x="13145" y="15495"/>
                      </a:cubicBezTo>
                      <a:cubicBezTo>
                        <a:pt x="13134" y="15497"/>
                        <a:pt x="13121" y="15498"/>
                        <a:pt x="13108" y="15498"/>
                      </a:cubicBezTo>
                      <a:cubicBezTo>
                        <a:pt x="12635" y="15498"/>
                        <a:pt x="10976" y="14070"/>
                        <a:pt x="9609" y="12935"/>
                      </a:cubicBezTo>
                      <a:cubicBezTo>
                        <a:pt x="7273" y="10961"/>
                        <a:pt x="5644" y="9643"/>
                        <a:pt x="4806" y="9643"/>
                      </a:cubicBezTo>
                      <a:cubicBezTo>
                        <a:pt x="4734" y="9643"/>
                        <a:pt x="4668" y="9653"/>
                        <a:pt x="4608" y="9673"/>
                      </a:cubicBezTo>
                      <a:cubicBezTo>
                        <a:pt x="4132" y="9839"/>
                        <a:pt x="3525" y="10732"/>
                        <a:pt x="2703" y="12459"/>
                      </a:cubicBezTo>
                      <a:cubicBezTo>
                        <a:pt x="2025" y="13864"/>
                        <a:pt x="1334" y="15602"/>
                        <a:pt x="834" y="16864"/>
                      </a:cubicBezTo>
                      <a:cubicBezTo>
                        <a:pt x="429" y="17840"/>
                        <a:pt x="120" y="18626"/>
                        <a:pt x="0" y="18817"/>
                      </a:cubicBezTo>
                      <a:lnTo>
                        <a:pt x="239" y="18959"/>
                      </a:lnTo>
                      <a:cubicBezTo>
                        <a:pt x="370" y="18757"/>
                        <a:pt x="667" y="18007"/>
                        <a:pt x="1060" y="16947"/>
                      </a:cubicBezTo>
                      <a:cubicBezTo>
                        <a:pt x="2001" y="14614"/>
                        <a:pt x="3739" y="10256"/>
                        <a:pt x="4668" y="9935"/>
                      </a:cubicBezTo>
                      <a:cubicBezTo>
                        <a:pt x="4705" y="9921"/>
                        <a:pt x="4748" y="9914"/>
                        <a:pt x="4796" y="9914"/>
                      </a:cubicBezTo>
                      <a:cubicBezTo>
                        <a:pt x="5581" y="9914"/>
                        <a:pt x="7688" y="11690"/>
                        <a:pt x="9383" y="13137"/>
                      </a:cubicBezTo>
                      <a:cubicBezTo>
                        <a:pt x="11290" y="14751"/>
                        <a:pt x="12523" y="15766"/>
                        <a:pt x="13093" y="15766"/>
                      </a:cubicBezTo>
                      <a:cubicBezTo>
                        <a:pt x="13124" y="15766"/>
                        <a:pt x="13153" y="15763"/>
                        <a:pt x="13181" y="15757"/>
                      </a:cubicBezTo>
                      <a:cubicBezTo>
                        <a:pt x="13788" y="15638"/>
                        <a:pt x="15276" y="13090"/>
                        <a:pt x="17467" y="9220"/>
                      </a:cubicBezTo>
                      <a:cubicBezTo>
                        <a:pt x="18610" y="7196"/>
                        <a:pt x="20039" y="4684"/>
                        <a:pt x="20372" y="4517"/>
                      </a:cubicBezTo>
                      <a:cubicBezTo>
                        <a:pt x="20694" y="4517"/>
                        <a:pt x="22396" y="6041"/>
                        <a:pt x="23765" y="7256"/>
                      </a:cubicBezTo>
                      <a:cubicBezTo>
                        <a:pt x="26361" y="9599"/>
                        <a:pt x="28159" y="11155"/>
                        <a:pt x="28892" y="11155"/>
                      </a:cubicBezTo>
                      <a:cubicBezTo>
                        <a:pt x="28919" y="11155"/>
                        <a:pt x="28944" y="11153"/>
                        <a:pt x="28968" y="11149"/>
                      </a:cubicBezTo>
                      <a:cubicBezTo>
                        <a:pt x="29623" y="11042"/>
                        <a:pt x="30754" y="8946"/>
                        <a:pt x="32540" y="5494"/>
                      </a:cubicBezTo>
                      <a:cubicBezTo>
                        <a:pt x="33719" y="3231"/>
                        <a:pt x="35172" y="410"/>
                        <a:pt x="35683" y="279"/>
                      </a:cubicBezTo>
                      <a:cubicBezTo>
                        <a:pt x="35699" y="275"/>
                        <a:pt x="35718" y="272"/>
                        <a:pt x="35740" y="272"/>
                      </a:cubicBezTo>
                      <a:cubicBezTo>
                        <a:pt x="35980" y="272"/>
                        <a:pt x="36604" y="561"/>
                        <a:pt x="38208" y="2219"/>
                      </a:cubicBezTo>
                      <a:cubicBezTo>
                        <a:pt x="39386" y="3422"/>
                        <a:pt x="40732" y="4982"/>
                        <a:pt x="41708" y="6113"/>
                      </a:cubicBezTo>
                      <a:cubicBezTo>
                        <a:pt x="42315" y="6815"/>
                        <a:pt x="42792" y="7363"/>
                        <a:pt x="43077" y="7660"/>
                      </a:cubicBezTo>
                      <a:lnTo>
                        <a:pt x="43292" y="7470"/>
                      </a:lnTo>
                      <a:cubicBezTo>
                        <a:pt x="43006" y="7172"/>
                        <a:pt x="42530" y="6625"/>
                        <a:pt x="41934" y="5922"/>
                      </a:cubicBezTo>
                      <a:cubicBezTo>
                        <a:pt x="39243" y="2797"/>
                        <a:pt x="36737" y="0"/>
                        <a:pt x="35735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787" name="Google Shape;787;p24"/>
              <p:cNvGrpSpPr/>
              <p:nvPr/>
            </p:nvGrpSpPr>
            <p:grpSpPr>
              <a:xfrm>
                <a:off x="-1018607" y="4237543"/>
                <a:ext cx="1671591" cy="1651394"/>
                <a:chOff x="1190625" y="3046375"/>
                <a:chExt cx="511675" cy="505400"/>
              </a:xfrm>
            </p:grpSpPr>
            <p:sp>
              <p:nvSpPr>
                <p:cNvPr id="788" name="Google Shape;788;p24"/>
                <p:cNvSpPr/>
                <p:nvPr/>
              </p:nvSpPr>
              <p:spPr>
                <a:xfrm>
                  <a:off x="1190625" y="3046375"/>
                  <a:ext cx="511675" cy="505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67" h="20216" extrusionOk="0">
                      <a:moveTo>
                        <a:pt x="13074" y="402"/>
                      </a:moveTo>
                      <a:cubicBezTo>
                        <a:pt x="13576" y="402"/>
                        <a:pt x="14082" y="515"/>
                        <a:pt x="14585" y="773"/>
                      </a:cubicBezTo>
                      <a:cubicBezTo>
                        <a:pt x="16824" y="1904"/>
                        <a:pt x="17907" y="4107"/>
                        <a:pt x="18740" y="6071"/>
                      </a:cubicBezTo>
                      <a:cubicBezTo>
                        <a:pt x="19562" y="8012"/>
                        <a:pt x="20050" y="11108"/>
                        <a:pt x="19360" y="13274"/>
                      </a:cubicBezTo>
                      <a:cubicBezTo>
                        <a:pt x="18824" y="15013"/>
                        <a:pt x="17431" y="16203"/>
                        <a:pt x="15526" y="16501"/>
                      </a:cubicBezTo>
                      <a:cubicBezTo>
                        <a:pt x="15169" y="16561"/>
                        <a:pt x="14823" y="16608"/>
                        <a:pt x="14502" y="16656"/>
                      </a:cubicBezTo>
                      <a:cubicBezTo>
                        <a:pt x="12871" y="16882"/>
                        <a:pt x="11490" y="17073"/>
                        <a:pt x="9989" y="18132"/>
                      </a:cubicBezTo>
                      <a:cubicBezTo>
                        <a:pt x="9680" y="18335"/>
                        <a:pt x="9406" y="18561"/>
                        <a:pt x="9132" y="18763"/>
                      </a:cubicBezTo>
                      <a:cubicBezTo>
                        <a:pt x="8394" y="19361"/>
                        <a:pt x="7809" y="19827"/>
                        <a:pt x="6861" y="19827"/>
                      </a:cubicBezTo>
                      <a:cubicBezTo>
                        <a:pt x="6601" y="19827"/>
                        <a:pt x="6314" y="19793"/>
                        <a:pt x="5989" y="19716"/>
                      </a:cubicBezTo>
                      <a:cubicBezTo>
                        <a:pt x="4691" y="19406"/>
                        <a:pt x="3643" y="18739"/>
                        <a:pt x="2917" y="17692"/>
                      </a:cubicBezTo>
                      <a:cubicBezTo>
                        <a:pt x="1845" y="16180"/>
                        <a:pt x="976" y="13763"/>
                        <a:pt x="500" y="12477"/>
                      </a:cubicBezTo>
                      <a:cubicBezTo>
                        <a:pt x="441" y="12298"/>
                        <a:pt x="369" y="12120"/>
                        <a:pt x="381" y="11941"/>
                      </a:cubicBezTo>
                      <a:cubicBezTo>
                        <a:pt x="381" y="11893"/>
                        <a:pt x="381" y="11858"/>
                        <a:pt x="405" y="11822"/>
                      </a:cubicBezTo>
                      <a:cubicBezTo>
                        <a:pt x="536" y="11286"/>
                        <a:pt x="1238" y="10667"/>
                        <a:pt x="1738" y="10238"/>
                      </a:cubicBezTo>
                      <a:cubicBezTo>
                        <a:pt x="1857" y="10131"/>
                        <a:pt x="1965" y="10048"/>
                        <a:pt x="2060" y="9953"/>
                      </a:cubicBezTo>
                      <a:cubicBezTo>
                        <a:pt x="2310" y="9703"/>
                        <a:pt x="2619" y="9476"/>
                        <a:pt x="2917" y="9274"/>
                      </a:cubicBezTo>
                      <a:cubicBezTo>
                        <a:pt x="3250" y="9048"/>
                        <a:pt x="3572" y="8810"/>
                        <a:pt x="3870" y="8524"/>
                      </a:cubicBezTo>
                      <a:cubicBezTo>
                        <a:pt x="4358" y="8048"/>
                        <a:pt x="4751" y="7476"/>
                        <a:pt x="5120" y="6917"/>
                      </a:cubicBezTo>
                      <a:cubicBezTo>
                        <a:pt x="5417" y="6488"/>
                        <a:pt x="5715" y="6047"/>
                        <a:pt x="6060" y="5654"/>
                      </a:cubicBezTo>
                      <a:cubicBezTo>
                        <a:pt x="6239" y="5464"/>
                        <a:pt x="6429" y="5226"/>
                        <a:pt x="6644" y="4988"/>
                      </a:cubicBezTo>
                      <a:cubicBezTo>
                        <a:pt x="8180" y="3194"/>
                        <a:pt x="10582" y="402"/>
                        <a:pt x="13074" y="402"/>
                      </a:cubicBezTo>
                      <a:close/>
                      <a:moveTo>
                        <a:pt x="13108" y="0"/>
                      </a:moveTo>
                      <a:cubicBezTo>
                        <a:pt x="10449" y="0"/>
                        <a:pt x="7976" y="2874"/>
                        <a:pt x="6382" y="4714"/>
                      </a:cubicBezTo>
                      <a:cubicBezTo>
                        <a:pt x="6179" y="4976"/>
                        <a:pt x="5989" y="5190"/>
                        <a:pt x="5810" y="5393"/>
                      </a:cubicBezTo>
                      <a:cubicBezTo>
                        <a:pt x="5453" y="5785"/>
                        <a:pt x="5132" y="6250"/>
                        <a:pt x="4834" y="6702"/>
                      </a:cubicBezTo>
                      <a:cubicBezTo>
                        <a:pt x="4477" y="7238"/>
                        <a:pt x="4108" y="7798"/>
                        <a:pt x="3631" y="8250"/>
                      </a:cubicBezTo>
                      <a:cubicBezTo>
                        <a:pt x="3369" y="8512"/>
                        <a:pt x="3048" y="8714"/>
                        <a:pt x="2727" y="8964"/>
                      </a:cubicBezTo>
                      <a:cubicBezTo>
                        <a:pt x="2417" y="9179"/>
                        <a:pt x="2096" y="9405"/>
                        <a:pt x="1822" y="9679"/>
                      </a:cubicBezTo>
                      <a:cubicBezTo>
                        <a:pt x="1726" y="9750"/>
                        <a:pt x="1619" y="9834"/>
                        <a:pt x="1500" y="9941"/>
                      </a:cubicBezTo>
                      <a:cubicBezTo>
                        <a:pt x="953" y="10429"/>
                        <a:pt x="191" y="11084"/>
                        <a:pt x="48" y="11739"/>
                      </a:cubicBezTo>
                      <a:cubicBezTo>
                        <a:pt x="36" y="11798"/>
                        <a:pt x="12" y="11858"/>
                        <a:pt x="12" y="11917"/>
                      </a:cubicBezTo>
                      <a:cubicBezTo>
                        <a:pt x="0" y="12155"/>
                        <a:pt x="71" y="12393"/>
                        <a:pt x="143" y="12608"/>
                      </a:cubicBezTo>
                      <a:cubicBezTo>
                        <a:pt x="631" y="13917"/>
                        <a:pt x="1524" y="16358"/>
                        <a:pt x="2619" y="17918"/>
                      </a:cubicBezTo>
                      <a:cubicBezTo>
                        <a:pt x="3405" y="19037"/>
                        <a:pt x="4512" y="19763"/>
                        <a:pt x="5906" y="20097"/>
                      </a:cubicBezTo>
                      <a:cubicBezTo>
                        <a:pt x="6263" y="20168"/>
                        <a:pt x="6596" y="20216"/>
                        <a:pt x="6882" y="20216"/>
                      </a:cubicBezTo>
                      <a:cubicBezTo>
                        <a:pt x="7941" y="20216"/>
                        <a:pt x="8608" y="19692"/>
                        <a:pt x="9406" y="19061"/>
                      </a:cubicBezTo>
                      <a:cubicBezTo>
                        <a:pt x="9680" y="18870"/>
                        <a:pt x="9942" y="18644"/>
                        <a:pt x="10239" y="18442"/>
                      </a:cubicBezTo>
                      <a:cubicBezTo>
                        <a:pt x="11668" y="17442"/>
                        <a:pt x="12954" y="17251"/>
                        <a:pt x="14585" y="17025"/>
                      </a:cubicBezTo>
                      <a:cubicBezTo>
                        <a:pt x="14919" y="16977"/>
                        <a:pt x="15252" y="16942"/>
                        <a:pt x="15609" y="16882"/>
                      </a:cubicBezTo>
                      <a:cubicBezTo>
                        <a:pt x="17669" y="16549"/>
                        <a:pt x="19169" y="15275"/>
                        <a:pt x="19764" y="13382"/>
                      </a:cubicBezTo>
                      <a:cubicBezTo>
                        <a:pt x="20467" y="11108"/>
                        <a:pt x="19979" y="7905"/>
                        <a:pt x="19121" y="5904"/>
                      </a:cubicBezTo>
                      <a:cubicBezTo>
                        <a:pt x="18264" y="3880"/>
                        <a:pt x="17133" y="1606"/>
                        <a:pt x="14799" y="416"/>
                      </a:cubicBezTo>
                      <a:cubicBezTo>
                        <a:pt x="14232" y="127"/>
                        <a:pt x="13666" y="0"/>
                        <a:pt x="13108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9" name="Google Shape;789;p24"/>
                <p:cNvSpPr/>
                <p:nvPr/>
              </p:nvSpPr>
              <p:spPr>
                <a:xfrm>
                  <a:off x="1257000" y="3116800"/>
                  <a:ext cx="381300" cy="37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52" h="15113" extrusionOk="0">
                      <a:moveTo>
                        <a:pt x="9792" y="313"/>
                      </a:moveTo>
                      <a:cubicBezTo>
                        <a:pt x="10198" y="313"/>
                        <a:pt x="10607" y="404"/>
                        <a:pt x="11013" y="611"/>
                      </a:cubicBezTo>
                      <a:cubicBezTo>
                        <a:pt x="12597" y="1409"/>
                        <a:pt x="13407" y="2945"/>
                        <a:pt x="13990" y="4338"/>
                      </a:cubicBezTo>
                      <a:cubicBezTo>
                        <a:pt x="14597" y="5743"/>
                        <a:pt x="14907" y="7910"/>
                        <a:pt x="14490" y="9505"/>
                      </a:cubicBezTo>
                      <a:cubicBezTo>
                        <a:pt x="14073" y="11065"/>
                        <a:pt x="12978" y="11958"/>
                        <a:pt x="11430" y="12279"/>
                      </a:cubicBezTo>
                      <a:cubicBezTo>
                        <a:pt x="11168" y="12339"/>
                        <a:pt x="10918" y="12362"/>
                        <a:pt x="10680" y="12410"/>
                      </a:cubicBezTo>
                      <a:cubicBezTo>
                        <a:pt x="9847" y="12541"/>
                        <a:pt x="9085" y="12672"/>
                        <a:pt x="8311" y="13017"/>
                      </a:cubicBezTo>
                      <a:cubicBezTo>
                        <a:pt x="8001" y="13148"/>
                        <a:pt x="7703" y="13315"/>
                        <a:pt x="7394" y="13541"/>
                      </a:cubicBezTo>
                      <a:cubicBezTo>
                        <a:pt x="7168" y="13684"/>
                        <a:pt x="6977" y="13851"/>
                        <a:pt x="6787" y="14006"/>
                      </a:cubicBezTo>
                      <a:cubicBezTo>
                        <a:pt x="6230" y="14447"/>
                        <a:pt x="5797" y="14781"/>
                        <a:pt x="5094" y="14781"/>
                      </a:cubicBezTo>
                      <a:cubicBezTo>
                        <a:pt x="4925" y="14781"/>
                        <a:pt x="4741" y="14761"/>
                        <a:pt x="4536" y="14720"/>
                      </a:cubicBezTo>
                      <a:cubicBezTo>
                        <a:pt x="3632" y="14517"/>
                        <a:pt x="2881" y="14041"/>
                        <a:pt x="2298" y="13303"/>
                      </a:cubicBezTo>
                      <a:cubicBezTo>
                        <a:pt x="1465" y="12220"/>
                        <a:pt x="774" y="10434"/>
                        <a:pt x="417" y="9398"/>
                      </a:cubicBezTo>
                      <a:cubicBezTo>
                        <a:pt x="369" y="9267"/>
                        <a:pt x="322" y="9136"/>
                        <a:pt x="322" y="9005"/>
                      </a:cubicBezTo>
                      <a:cubicBezTo>
                        <a:pt x="322" y="8969"/>
                        <a:pt x="333" y="8945"/>
                        <a:pt x="333" y="8910"/>
                      </a:cubicBezTo>
                      <a:cubicBezTo>
                        <a:pt x="393" y="8505"/>
                        <a:pt x="857" y="8029"/>
                        <a:pt x="1215" y="7695"/>
                      </a:cubicBezTo>
                      <a:cubicBezTo>
                        <a:pt x="1310" y="7612"/>
                        <a:pt x="1381" y="7540"/>
                        <a:pt x="1441" y="7481"/>
                      </a:cubicBezTo>
                      <a:cubicBezTo>
                        <a:pt x="1619" y="7302"/>
                        <a:pt x="1846" y="7136"/>
                        <a:pt x="2060" y="6957"/>
                      </a:cubicBezTo>
                      <a:cubicBezTo>
                        <a:pt x="2298" y="6778"/>
                        <a:pt x="2560" y="6576"/>
                        <a:pt x="2774" y="6350"/>
                      </a:cubicBezTo>
                      <a:cubicBezTo>
                        <a:pt x="3155" y="5981"/>
                        <a:pt x="3453" y="5552"/>
                        <a:pt x="3727" y="5135"/>
                      </a:cubicBezTo>
                      <a:cubicBezTo>
                        <a:pt x="3953" y="4802"/>
                        <a:pt x="4179" y="4481"/>
                        <a:pt x="4441" y="4183"/>
                      </a:cubicBezTo>
                      <a:cubicBezTo>
                        <a:pt x="4596" y="4028"/>
                        <a:pt x="4739" y="3849"/>
                        <a:pt x="4905" y="3659"/>
                      </a:cubicBezTo>
                      <a:cubicBezTo>
                        <a:pt x="5203" y="3302"/>
                        <a:pt x="5537" y="2933"/>
                        <a:pt x="5894" y="2552"/>
                      </a:cubicBezTo>
                      <a:cubicBezTo>
                        <a:pt x="7003" y="1414"/>
                        <a:pt x="8379" y="313"/>
                        <a:pt x="9792" y="313"/>
                      </a:cubicBezTo>
                      <a:close/>
                      <a:moveTo>
                        <a:pt x="9817" y="0"/>
                      </a:moveTo>
                      <a:cubicBezTo>
                        <a:pt x="8024" y="0"/>
                        <a:pt x="6323" y="1622"/>
                        <a:pt x="5120" y="2968"/>
                      </a:cubicBezTo>
                      <a:cubicBezTo>
                        <a:pt x="5001" y="3111"/>
                        <a:pt x="4882" y="3242"/>
                        <a:pt x="4775" y="3361"/>
                      </a:cubicBezTo>
                      <a:cubicBezTo>
                        <a:pt x="4608" y="3540"/>
                        <a:pt x="4465" y="3719"/>
                        <a:pt x="4322" y="3861"/>
                      </a:cubicBezTo>
                      <a:cubicBezTo>
                        <a:pt x="4060" y="4159"/>
                        <a:pt x="3822" y="4504"/>
                        <a:pt x="3584" y="4850"/>
                      </a:cubicBezTo>
                      <a:cubicBezTo>
                        <a:pt x="3298" y="5254"/>
                        <a:pt x="3012" y="5683"/>
                        <a:pt x="2655" y="6028"/>
                      </a:cubicBezTo>
                      <a:cubicBezTo>
                        <a:pt x="2453" y="6231"/>
                        <a:pt x="2227" y="6409"/>
                        <a:pt x="1988" y="6588"/>
                      </a:cubicBezTo>
                      <a:cubicBezTo>
                        <a:pt x="1750" y="6767"/>
                        <a:pt x="1524" y="6933"/>
                        <a:pt x="1322" y="7136"/>
                      </a:cubicBezTo>
                      <a:cubicBezTo>
                        <a:pt x="1262" y="7195"/>
                        <a:pt x="1167" y="7278"/>
                        <a:pt x="1095" y="7350"/>
                      </a:cubicBezTo>
                      <a:cubicBezTo>
                        <a:pt x="679" y="7755"/>
                        <a:pt x="131" y="8243"/>
                        <a:pt x="24" y="8707"/>
                      </a:cubicBezTo>
                      <a:cubicBezTo>
                        <a:pt x="24" y="8731"/>
                        <a:pt x="12" y="8767"/>
                        <a:pt x="12" y="8779"/>
                      </a:cubicBezTo>
                      <a:lnTo>
                        <a:pt x="12" y="8838"/>
                      </a:lnTo>
                      <a:cubicBezTo>
                        <a:pt x="0" y="9017"/>
                        <a:pt x="60" y="9195"/>
                        <a:pt x="95" y="9362"/>
                      </a:cubicBezTo>
                      <a:cubicBezTo>
                        <a:pt x="429" y="10446"/>
                        <a:pt x="1167" y="12362"/>
                        <a:pt x="2084" y="13529"/>
                      </a:cubicBezTo>
                      <a:cubicBezTo>
                        <a:pt x="2679" y="14279"/>
                        <a:pt x="3429" y="14791"/>
                        <a:pt x="4358" y="15018"/>
                      </a:cubicBezTo>
                      <a:cubicBezTo>
                        <a:pt x="4405" y="15029"/>
                        <a:pt x="4441" y="15029"/>
                        <a:pt x="4489" y="15041"/>
                      </a:cubicBezTo>
                      <a:cubicBezTo>
                        <a:pt x="4739" y="15101"/>
                        <a:pt x="4977" y="15113"/>
                        <a:pt x="5191" y="15113"/>
                      </a:cubicBezTo>
                      <a:cubicBezTo>
                        <a:pt x="5953" y="15101"/>
                        <a:pt x="6441" y="14720"/>
                        <a:pt x="7001" y="14267"/>
                      </a:cubicBezTo>
                      <a:cubicBezTo>
                        <a:pt x="7180" y="14125"/>
                        <a:pt x="7382" y="13958"/>
                        <a:pt x="7596" y="13803"/>
                      </a:cubicBezTo>
                      <a:cubicBezTo>
                        <a:pt x="7882" y="13613"/>
                        <a:pt x="8156" y="13446"/>
                        <a:pt x="8418" y="13327"/>
                      </a:cubicBezTo>
                      <a:cubicBezTo>
                        <a:pt x="9168" y="12993"/>
                        <a:pt x="9906" y="12874"/>
                        <a:pt x="10775" y="12720"/>
                      </a:cubicBezTo>
                      <a:cubicBezTo>
                        <a:pt x="11013" y="12672"/>
                        <a:pt x="11263" y="12636"/>
                        <a:pt x="11513" y="12589"/>
                      </a:cubicBezTo>
                      <a:cubicBezTo>
                        <a:pt x="13168" y="12279"/>
                        <a:pt x="14371" y="11279"/>
                        <a:pt x="14823" y="9600"/>
                      </a:cubicBezTo>
                      <a:cubicBezTo>
                        <a:pt x="15252" y="7933"/>
                        <a:pt x="14919" y="5671"/>
                        <a:pt x="14300" y="4219"/>
                      </a:cubicBezTo>
                      <a:cubicBezTo>
                        <a:pt x="13657" y="2766"/>
                        <a:pt x="12823" y="1171"/>
                        <a:pt x="11156" y="325"/>
                      </a:cubicBezTo>
                      <a:cubicBezTo>
                        <a:pt x="10708" y="99"/>
                        <a:pt x="10260" y="0"/>
                        <a:pt x="9817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0" name="Google Shape;790;p24"/>
                <p:cNvSpPr/>
                <p:nvPr/>
              </p:nvSpPr>
              <p:spPr>
                <a:xfrm>
                  <a:off x="1323375" y="3187150"/>
                  <a:ext cx="252125" cy="25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85" h="10030" extrusionOk="0">
                      <a:moveTo>
                        <a:pt x="6502" y="253"/>
                      </a:moveTo>
                      <a:cubicBezTo>
                        <a:pt x="6814" y="253"/>
                        <a:pt x="7126" y="321"/>
                        <a:pt x="7430" y="476"/>
                      </a:cubicBezTo>
                      <a:cubicBezTo>
                        <a:pt x="8370" y="928"/>
                        <a:pt x="8870" y="1821"/>
                        <a:pt x="9287" y="2655"/>
                      </a:cubicBezTo>
                      <a:cubicBezTo>
                        <a:pt x="9680" y="3500"/>
                        <a:pt x="9859" y="4774"/>
                        <a:pt x="9668" y="5774"/>
                      </a:cubicBezTo>
                      <a:cubicBezTo>
                        <a:pt x="9394" y="7143"/>
                        <a:pt x="8597" y="7763"/>
                        <a:pt x="7382" y="8072"/>
                      </a:cubicBezTo>
                      <a:cubicBezTo>
                        <a:pt x="7239" y="8120"/>
                        <a:pt x="7073" y="8155"/>
                        <a:pt x="6930" y="8179"/>
                      </a:cubicBezTo>
                      <a:cubicBezTo>
                        <a:pt x="6406" y="8298"/>
                        <a:pt x="5930" y="8405"/>
                        <a:pt x="5441" y="8644"/>
                      </a:cubicBezTo>
                      <a:cubicBezTo>
                        <a:pt x="5239" y="8751"/>
                        <a:pt x="5048" y="8846"/>
                        <a:pt x="4858" y="8989"/>
                      </a:cubicBezTo>
                      <a:cubicBezTo>
                        <a:pt x="4703" y="9072"/>
                        <a:pt x="4584" y="9179"/>
                        <a:pt x="4465" y="9263"/>
                      </a:cubicBezTo>
                      <a:cubicBezTo>
                        <a:pt x="4107" y="9551"/>
                        <a:pt x="3832" y="9765"/>
                        <a:pt x="3404" y="9765"/>
                      </a:cubicBezTo>
                      <a:cubicBezTo>
                        <a:pt x="3320" y="9765"/>
                        <a:pt x="3229" y="9757"/>
                        <a:pt x="3132" y="9739"/>
                      </a:cubicBezTo>
                      <a:cubicBezTo>
                        <a:pt x="2596" y="9656"/>
                        <a:pt x="2131" y="9406"/>
                        <a:pt x="1715" y="8941"/>
                      </a:cubicBezTo>
                      <a:cubicBezTo>
                        <a:pt x="1119" y="8274"/>
                        <a:pt x="596" y="7120"/>
                        <a:pt x="345" y="6369"/>
                      </a:cubicBezTo>
                      <a:cubicBezTo>
                        <a:pt x="322" y="6274"/>
                        <a:pt x="286" y="6191"/>
                        <a:pt x="286" y="6096"/>
                      </a:cubicBezTo>
                      <a:lnTo>
                        <a:pt x="286" y="6036"/>
                      </a:lnTo>
                      <a:cubicBezTo>
                        <a:pt x="298" y="5738"/>
                        <a:pt x="524" y="5429"/>
                        <a:pt x="715" y="5191"/>
                      </a:cubicBezTo>
                      <a:cubicBezTo>
                        <a:pt x="750" y="5143"/>
                        <a:pt x="798" y="5096"/>
                        <a:pt x="834" y="5060"/>
                      </a:cubicBezTo>
                      <a:cubicBezTo>
                        <a:pt x="941" y="4941"/>
                        <a:pt x="1096" y="4822"/>
                        <a:pt x="1227" y="4679"/>
                      </a:cubicBezTo>
                      <a:cubicBezTo>
                        <a:pt x="1369" y="4536"/>
                        <a:pt x="1536" y="4381"/>
                        <a:pt x="1703" y="4203"/>
                      </a:cubicBezTo>
                      <a:cubicBezTo>
                        <a:pt x="1941" y="3953"/>
                        <a:pt x="2143" y="3655"/>
                        <a:pt x="2358" y="3369"/>
                      </a:cubicBezTo>
                      <a:cubicBezTo>
                        <a:pt x="2501" y="3167"/>
                        <a:pt x="2667" y="2940"/>
                        <a:pt x="2846" y="2738"/>
                      </a:cubicBezTo>
                      <a:cubicBezTo>
                        <a:pt x="2953" y="2619"/>
                        <a:pt x="3060" y="2500"/>
                        <a:pt x="3179" y="2357"/>
                      </a:cubicBezTo>
                      <a:cubicBezTo>
                        <a:pt x="3393" y="2107"/>
                        <a:pt x="3620" y="1857"/>
                        <a:pt x="3858" y="1619"/>
                      </a:cubicBezTo>
                      <a:cubicBezTo>
                        <a:pt x="4617" y="869"/>
                        <a:pt x="5563" y="253"/>
                        <a:pt x="6502" y="253"/>
                      </a:cubicBezTo>
                      <a:close/>
                      <a:moveTo>
                        <a:pt x="6537" y="1"/>
                      </a:moveTo>
                      <a:cubicBezTo>
                        <a:pt x="5377" y="1"/>
                        <a:pt x="4250" y="879"/>
                        <a:pt x="3417" y="1786"/>
                      </a:cubicBezTo>
                      <a:cubicBezTo>
                        <a:pt x="3334" y="1869"/>
                        <a:pt x="3251" y="1940"/>
                        <a:pt x="3179" y="2036"/>
                      </a:cubicBezTo>
                      <a:cubicBezTo>
                        <a:pt x="3072" y="2143"/>
                        <a:pt x="2965" y="2262"/>
                        <a:pt x="2882" y="2357"/>
                      </a:cubicBezTo>
                      <a:cubicBezTo>
                        <a:pt x="2703" y="2559"/>
                        <a:pt x="2524" y="2798"/>
                        <a:pt x="2358" y="3012"/>
                      </a:cubicBezTo>
                      <a:cubicBezTo>
                        <a:pt x="2143" y="3286"/>
                        <a:pt x="1953" y="3572"/>
                        <a:pt x="1715" y="3822"/>
                      </a:cubicBezTo>
                      <a:cubicBezTo>
                        <a:pt x="1584" y="3964"/>
                        <a:pt x="1429" y="4083"/>
                        <a:pt x="1286" y="4226"/>
                      </a:cubicBezTo>
                      <a:cubicBezTo>
                        <a:pt x="1131" y="4345"/>
                        <a:pt x="1000" y="4476"/>
                        <a:pt x="869" y="4607"/>
                      </a:cubicBezTo>
                      <a:cubicBezTo>
                        <a:pt x="834" y="4655"/>
                        <a:pt x="774" y="4715"/>
                        <a:pt x="738" y="4762"/>
                      </a:cubicBezTo>
                      <a:cubicBezTo>
                        <a:pt x="441" y="5072"/>
                        <a:pt x="107" y="5417"/>
                        <a:pt x="36" y="5667"/>
                      </a:cubicBezTo>
                      <a:cubicBezTo>
                        <a:pt x="36" y="5667"/>
                        <a:pt x="24" y="5691"/>
                        <a:pt x="24" y="5715"/>
                      </a:cubicBezTo>
                      <a:lnTo>
                        <a:pt x="24" y="5750"/>
                      </a:lnTo>
                      <a:cubicBezTo>
                        <a:pt x="0" y="5893"/>
                        <a:pt x="24" y="6012"/>
                        <a:pt x="48" y="6131"/>
                      </a:cubicBezTo>
                      <a:cubicBezTo>
                        <a:pt x="226" y="6977"/>
                        <a:pt x="822" y="8358"/>
                        <a:pt x="1536" y="9132"/>
                      </a:cubicBezTo>
                      <a:cubicBezTo>
                        <a:pt x="1965" y="9596"/>
                        <a:pt x="2429" y="9882"/>
                        <a:pt x="2977" y="10001"/>
                      </a:cubicBezTo>
                      <a:cubicBezTo>
                        <a:pt x="3001" y="10001"/>
                        <a:pt x="3024" y="10013"/>
                        <a:pt x="3060" y="10013"/>
                      </a:cubicBezTo>
                      <a:cubicBezTo>
                        <a:pt x="3170" y="10021"/>
                        <a:pt x="3273" y="10030"/>
                        <a:pt x="3371" y="10030"/>
                      </a:cubicBezTo>
                      <a:cubicBezTo>
                        <a:pt x="3411" y="10030"/>
                        <a:pt x="3450" y="10028"/>
                        <a:pt x="3489" y="10025"/>
                      </a:cubicBezTo>
                      <a:cubicBezTo>
                        <a:pt x="3929" y="10001"/>
                        <a:pt x="4251" y="9763"/>
                        <a:pt x="4608" y="9477"/>
                      </a:cubicBezTo>
                      <a:cubicBezTo>
                        <a:pt x="4727" y="9382"/>
                        <a:pt x="4846" y="9287"/>
                        <a:pt x="4977" y="9191"/>
                      </a:cubicBezTo>
                      <a:cubicBezTo>
                        <a:pt x="5156" y="9072"/>
                        <a:pt x="5322" y="8965"/>
                        <a:pt x="5501" y="8882"/>
                      </a:cubicBezTo>
                      <a:cubicBezTo>
                        <a:pt x="5977" y="8644"/>
                        <a:pt x="6430" y="8536"/>
                        <a:pt x="6965" y="8417"/>
                      </a:cubicBezTo>
                      <a:cubicBezTo>
                        <a:pt x="7120" y="8394"/>
                        <a:pt x="7263" y="8358"/>
                        <a:pt x="7430" y="8310"/>
                      </a:cubicBezTo>
                      <a:cubicBezTo>
                        <a:pt x="8692" y="7989"/>
                        <a:pt x="9609" y="7298"/>
                        <a:pt x="9882" y="5810"/>
                      </a:cubicBezTo>
                      <a:cubicBezTo>
                        <a:pt x="10085" y="4738"/>
                        <a:pt x="9906" y="3417"/>
                        <a:pt x="9489" y="2536"/>
                      </a:cubicBezTo>
                      <a:cubicBezTo>
                        <a:pt x="9085" y="1667"/>
                        <a:pt x="8537" y="738"/>
                        <a:pt x="7537" y="238"/>
                      </a:cubicBezTo>
                      <a:cubicBezTo>
                        <a:pt x="7205" y="73"/>
                        <a:pt x="6870" y="1"/>
                        <a:pt x="6537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1" name="Google Shape;791;p24"/>
                <p:cNvSpPr/>
                <p:nvPr/>
              </p:nvSpPr>
              <p:spPr>
                <a:xfrm>
                  <a:off x="1386175" y="3256650"/>
                  <a:ext cx="128025" cy="124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21" h="4971" extrusionOk="0">
                      <a:moveTo>
                        <a:pt x="3256" y="227"/>
                      </a:moveTo>
                      <a:cubicBezTo>
                        <a:pt x="3506" y="227"/>
                        <a:pt x="3751" y="280"/>
                        <a:pt x="3977" y="387"/>
                      </a:cubicBezTo>
                      <a:cubicBezTo>
                        <a:pt x="4596" y="672"/>
                        <a:pt x="4930" y="1303"/>
                        <a:pt x="4918" y="2077"/>
                      </a:cubicBezTo>
                      <a:cubicBezTo>
                        <a:pt x="4894" y="3268"/>
                        <a:pt x="4275" y="3542"/>
                        <a:pt x="3429" y="3911"/>
                      </a:cubicBezTo>
                      <a:cubicBezTo>
                        <a:pt x="3167" y="4030"/>
                        <a:pt x="2894" y="4149"/>
                        <a:pt x="2632" y="4304"/>
                      </a:cubicBezTo>
                      <a:cubicBezTo>
                        <a:pt x="2477" y="4387"/>
                        <a:pt x="2346" y="4482"/>
                        <a:pt x="2239" y="4554"/>
                      </a:cubicBezTo>
                      <a:cubicBezTo>
                        <a:pt x="2042" y="4696"/>
                        <a:pt x="1899" y="4796"/>
                        <a:pt x="1722" y="4796"/>
                      </a:cubicBezTo>
                      <a:cubicBezTo>
                        <a:pt x="1589" y="4796"/>
                        <a:pt x="1437" y="4740"/>
                        <a:pt x="1227" y="4602"/>
                      </a:cubicBezTo>
                      <a:cubicBezTo>
                        <a:pt x="679" y="4244"/>
                        <a:pt x="215" y="3256"/>
                        <a:pt x="322" y="2708"/>
                      </a:cubicBezTo>
                      <a:cubicBezTo>
                        <a:pt x="465" y="2458"/>
                        <a:pt x="1405" y="1173"/>
                        <a:pt x="1953" y="732"/>
                      </a:cubicBezTo>
                      <a:cubicBezTo>
                        <a:pt x="2350" y="396"/>
                        <a:pt x="2810" y="227"/>
                        <a:pt x="3256" y="227"/>
                      </a:cubicBezTo>
                      <a:close/>
                      <a:moveTo>
                        <a:pt x="3262" y="1"/>
                      </a:moveTo>
                      <a:cubicBezTo>
                        <a:pt x="2770" y="1"/>
                        <a:pt x="2263" y="186"/>
                        <a:pt x="1834" y="553"/>
                      </a:cubicBezTo>
                      <a:cubicBezTo>
                        <a:pt x="1227" y="1053"/>
                        <a:pt x="262" y="2423"/>
                        <a:pt x="155" y="2613"/>
                      </a:cubicBezTo>
                      <a:lnTo>
                        <a:pt x="143" y="2649"/>
                      </a:lnTo>
                      <a:cubicBezTo>
                        <a:pt x="0" y="3268"/>
                        <a:pt x="512" y="4340"/>
                        <a:pt x="1120" y="4744"/>
                      </a:cubicBezTo>
                      <a:cubicBezTo>
                        <a:pt x="1382" y="4911"/>
                        <a:pt x="1572" y="4971"/>
                        <a:pt x="1739" y="4971"/>
                      </a:cubicBezTo>
                      <a:cubicBezTo>
                        <a:pt x="1953" y="4971"/>
                        <a:pt x="2132" y="4852"/>
                        <a:pt x="2346" y="4697"/>
                      </a:cubicBezTo>
                      <a:cubicBezTo>
                        <a:pt x="2441" y="4613"/>
                        <a:pt x="2560" y="4542"/>
                        <a:pt x="2715" y="4447"/>
                      </a:cubicBezTo>
                      <a:cubicBezTo>
                        <a:pt x="2989" y="4280"/>
                        <a:pt x="3251" y="4185"/>
                        <a:pt x="3501" y="4066"/>
                      </a:cubicBezTo>
                      <a:cubicBezTo>
                        <a:pt x="4346" y="3685"/>
                        <a:pt x="5084" y="3363"/>
                        <a:pt x="5108" y="2054"/>
                      </a:cubicBezTo>
                      <a:cubicBezTo>
                        <a:pt x="5120" y="1208"/>
                        <a:pt x="4727" y="506"/>
                        <a:pt x="4049" y="172"/>
                      </a:cubicBezTo>
                      <a:cubicBezTo>
                        <a:pt x="3802" y="58"/>
                        <a:pt x="3534" y="1"/>
                        <a:pt x="3262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792" name="Google Shape;792;p24"/>
          <p:cNvSpPr txBox="1">
            <a:spLocks noGrp="1"/>
          </p:cNvSpPr>
          <p:nvPr>
            <p:ph type="title"/>
          </p:nvPr>
        </p:nvSpPr>
        <p:spPr>
          <a:xfrm>
            <a:off x="882950" y="1388075"/>
            <a:ext cx="5197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200"/>
              <a:buNone/>
              <a:defRPr sz="4000" b="1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9pPr>
          </a:lstStyle>
          <a:p>
            <a:endParaRPr/>
          </a:p>
        </p:txBody>
      </p:sp>
      <p:sp>
        <p:nvSpPr>
          <p:cNvPr id="793" name="Google Shape;793;p24"/>
          <p:cNvSpPr txBox="1">
            <a:spLocks noGrp="1"/>
          </p:cNvSpPr>
          <p:nvPr>
            <p:ph type="subTitle" idx="1"/>
          </p:nvPr>
        </p:nvSpPr>
        <p:spPr>
          <a:xfrm>
            <a:off x="882950" y="2054438"/>
            <a:ext cx="5197800" cy="246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Char char="●"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1000"/>
              </a:spcBef>
              <a:spcAft>
                <a:spcPts val="0"/>
              </a:spcAft>
              <a:buSzPts val="16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!">
  <p:cSld name="CUSTOM_8">
    <p:bg>
      <p:bgPr>
        <a:solidFill>
          <a:schemeClr val="lt1"/>
        </a:solidFill>
        <a:effectLst/>
      </p:bgPr>
    </p:bg>
    <p:spTree>
      <p:nvGrpSpPr>
        <p:cNvPr id="1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6" name="Google Shape;816;p26"/>
          <p:cNvGrpSpPr/>
          <p:nvPr/>
        </p:nvGrpSpPr>
        <p:grpSpPr>
          <a:xfrm>
            <a:off x="0" y="0"/>
            <a:ext cx="9927911" cy="5224963"/>
            <a:chOff x="0" y="0"/>
            <a:chExt cx="9927911" cy="5224963"/>
          </a:xfrm>
        </p:grpSpPr>
        <p:sp>
          <p:nvSpPr>
            <p:cNvPr id="817" name="Google Shape;817;p26"/>
            <p:cNvSpPr/>
            <p:nvPr/>
          </p:nvSpPr>
          <p:spPr>
            <a:xfrm>
              <a:off x="0" y="0"/>
              <a:ext cx="1694400" cy="514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26"/>
            <p:cNvSpPr/>
            <p:nvPr/>
          </p:nvSpPr>
          <p:spPr>
            <a:xfrm>
              <a:off x="0" y="393425"/>
              <a:ext cx="477600" cy="4356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19" name="Google Shape;819;p26"/>
            <p:cNvGrpSpPr/>
            <p:nvPr/>
          </p:nvGrpSpPr>
          <p:grpSpPr>
            <a:xfrm>
              <a:off x="7943060" y="3160749"/>
              <a:ext cx="1984851" cy="2064214"/>
              <a:chOff x="6661825" y="2715425"/>
              <a:chExt cx="455450" cy="473650"/>
            </a:xfrm>
          </p:grpSpPr>
          <p:sp>
            <p:nvSpPr>
              <p:cNvPr id="820" name="Google Shape;820;p26"/>
              <p:cNvSpPr/>
              <p:nvPr/>
            </p:nvSpPr>
            <p:spPr>
              <a:xfrm>
                <a:off x="6950350" y="3010350"/>
                <a:ext cx="44000" cy="50675"/>
              </a:xfrm>
              <a:custGeom>
                <a:avLst/>
                <a:gdLst/>
                <a:ahLst/>
                <a:cxnLst/>
                <a:rect l="l" t="t" r="r" b="b"/>
                <a:pathLst>
                  <a:path w="1760" h="2027" extrusionOk="0">
                    <a:moveTo>
                      <a:pt x="1410" y="1"/>
                    </a:moveTo>
                    <a:cubicBezTo>
                      <a:pt x="1370" y="1"/>
                      <a:pt x="1331" y="11"/>
                      <a:pt x="1295" y="35"/>
                    </a:cubicBezTo>
                    <a:cubicBezTo>
                      <a:pt x="1057" y="178"/>
                      <a:pt x="938" y="476"/>
                      <a:pt x="771" y="678"/>
                    </a:cubicBezTo>
                    <a:cubicBezTo>
                      <a:pt x="664" y="797"/>
                      <a:pt x="580" y="928"/>
                      <a:pt x="485" y="1047"/>
                    </a:cubicBezTo>
                    <a:cubicBezTo>
                      <a:pt x="449" y="1107"/>
                      <a:pt x="402" y="1166"/>
                      <a:pt x="366" y="1226"/>
                    </a:cubicBezTo>
                    <a:cubicBezTo>
                      <a:pt x="366" y="1225"/>
                      <a:pt x="366" y="1225"/>
                      <a:pt x="366" y="1225"/>
                    </a:cubicBezTo>
                    <a:cubicBezTo>
                      <a:pt x="360" y="1225"/>
                      <a:pt x="261" y="1383"/>
                      <a:pt x="299" y="1383"/>
                    </a:cubicBezTo>
                    <a:cubicBezTo>
                      <a:pt x="306" y="1383"/>
                      <a:pt x="316" y="1378"/>
                      <a:pt x="330" y="1369"/>
                    </a:cubicBezTo>
                    <a:lnTo>
                      <a:pt x="330" y="1369"/>
                    </a:lnTo>
                    <a:cubicBezTo>
                      <a:pt x="0" y="1604"/>
                      <a:pt x="200" y="2027"/>
                      <a:pt x="499" y="2027"/>
                    </a:cubicBezTo>
                    <a:cubicBezTo>
                      <a:pt x="578" y="2027"/>
                      <a:pt x="663" y="1998"/>
                      <a:pt x="747" y="1928"/>
                    </a:cubicBezTo>
                    <a:cubicBezTo>
                      <a:pt x="842" y="1845"/>
                      <a:pt x="878" y="1738"/>
                      <a:pt x="938" y="1619"/>
                    </a:cubicBezTo>
                    <a:cubicBezTo>
                      <a:pt x="1009" y="1452"/>
                      <a:pt x="1116" y="1309"/>
                      <a:pt x="1199" y="1154"/>
                    </a:cubicBezTo>
                    <a:cubicBezTo>
                      <a:pt x="1295" y="1023"/>
                      <a:pt x="1414" y="892"/>
                      <a:pt x="1485" y="738"/>
                    </a:cubicBezTo>
                    <a:cubicBezTo>
                      <a:pt x="1545" y="630"/>
                      <a:pt x="1580" y="499"/>
                      <a:pt x="1652" y="392"/>
                    </a:cubicBezTo>
                    <a:cubicBezTo>
                      <a:pt x="1759" y="217"/>
                      <a:pt x="1587" y="1"/>
                      <a:pt x="141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1" name="Google Shape;821;p26"/>
              <p:cNvSpPr/>
              <p:nvPr/>
            </p:nvSpPr>
            <p:spPr>
              <a:xfrm>
                <a:off x="7066925" y="2988450"/>
                <a:ext cx="35275" cy="46325"/>
              </a:xfrm>
              <a:custGeom>
                <a:avLst/>
                <a:gdLst/>
                <a:ahLst/>
                <a:cxnLst/>
                <a:rect l="l" t="t" r="r" b="b"/>
                <a:pathLst>
                  <a:path w="1411" h="1853" extrusionOk="0">
                    <a:moveTo>
                      <a:pt x="1221" y="1"/>
                    </a:moveTo>
                    <a:cubicBezTo>
                      <a:pt x="1208" y="1"/>
                      <a:pt x="1194" y="3"/>
                      <a:pt x="1180" y="6"/>
                    </a:cubicBezTo>
                    <a:cubicBezTo>
                      <a:pt x="942" y="90"/>
                      <a:pt x="763" y="387"/>
                      <a:pt x="620" y="578"/>
                    </a:cubicBezTo>
                    <a:cubicBezTo>
                      <a:pt x="513" y="709"/>
                      <a:pt x="430" y="863"/>
                      <a:pt x="323" y="1006"/>
                    </a:cubicBezTo>
                    <a:cubicBezTo>
                      <a:pt x="251" y="1113"/>
                      <a:pt x="192" y="1256"/>
                      <a:pt x="144" y="1340"/>
                    </a:cubicBezTo>
                    <a:cubicBezTo>
                      <a:pt x="1" y="1550"/>
                      <a:pt x="203" y="1853"/>
                      <a:pt x="424" y="1853"/>
                    </a:cubicBezTo>
                    <a:cubicBezTo>
                      <a:pt x="478" y="1853"/>
                      <a:pt x="533" y="1834"/>
                      <a:pt x="585" y="1792"/>
                    </a:cubicBezTo>
                    <a:cubicBezTo>
                      <a:pt x="739" y="1697"/>
                      <a:pt x="751" y="1602"/>
                      <a:pt x="799" y="1435"/>
                    </a:cubicBezTo>
                    <a:cubicBezTo>
                      <a:pt x="847" y="1304"/>
                      <a:pt x="930" y="1173"/>
                      <a:pt x="989" y="1054"/>
                    </a:cubicBezTo>
                    <a:cubicBezTo>
                      <a:pt x="1108" y="780"/>
                      <a:pt x="1216" y="482"/>
                      <a:pt x="1347" y="232"/>
                    </a:cubicBezTo>
                    <a:cubicBezTo>
                      <a:pt x="1411" y="136"/>
                      <a:pt x="1340" y="1"/>
                      <a:pt x="122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2" name="Google Shape;822;p26"/>
              <p:cNvSpPr/>
              <p:nvPr/>
            </p:nvSpPr>
            <p:spPr>
              <a:xfrm>
                <a:off x="6996500" y="3052175"/>
                <a:ext cx="38325" cy="40800"/>
              </a:xfrm>
              <a:custGeom>
                <a:avLst/>
                <a:gdLst/>
                <a:ahLst/>
                <a:cxnLst/>
                <a:rect l="l" t="t" r="r" b="b"/>
                <a:pathLst>
                  <a:path w="1533" h="1632" extrusionOk="0">
                    <a:moveTo>
                      <a:pt x="1120" y="1"/>
                    </a:moveTo>
                    <a:cubicBezTo>
                      <a:pt x="1075" y="1"/>
                      <a:pt x="1030" y="13"/>
                      <a:pt x="997" y="41"/>
                    </a:cubicBezTo>
                    <a:cubicBezTo>
                      <a:pt x="818" y="148"/>
                      <a:pt x="711" y="362"/>
                      <a:pt x="580" y="541"/>
                    </a:cubicBezTo>
                    <a:cubicBezTo>
                      <a:pt x="461" y="708"/>
                      <a:pt x="354" y="898"/>
                      <a:pt x="223" y="1041"/>
                    </a:cubicBezTo>
                    <a:cubicBezTo>
                      <a:pt x="0" y="1300"/>
                      <a:pt x="203" y="1632"/>
                      <a:pt x="467" y="1632"/>
                    </a:cubicBezTo>
                    <a:cubicBezTo>
                      <a:pt x="542" y="1632"/>
                      <a:pt x="622" y="1605"/>
                      <a:pt x="699" y="1541"/>
                    </a:cubicBezTo>
                    <a:cubicBezTo>
                      <a:pt x="925" y="1362"/>
                      <a:pt x="1044" y="1005"/>
                      <a:pt x="1187" y="767"/>
                    </a:cubicBezTo>
                    <a:cubicBezTo>
                      <a:pt x="1306" y="553"/>
                      <a:pt x="1532" y="231"/>
                      <a:pt x="1294" y="53"/>
                    </a:cubicBezTo>
                    <a:cubicBezTo>
                      <a:pt x="1282" y="53"/>
                      <a:pt x="1282" y="41"/>
                      <a:pt x="1258" y="41"/>
                    </a:cubicBezTo>
                    <a:cubicBezTo>
                      <a:pt x="1221" y="16"/>
                      <a:pt x="1170" y="1"/>
                      <a:pt x="112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3" name="Google Shape;823;p26"/>
              <p:cNvSpPr/>
              <p:nvPr/>
            </p:nvSpPr>
            <p:spPr>
              <a:xfrm>
                <a:off x="6878800" y="3074850"/>
                <a:ext cx="36450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458" h="1642" extrusionOk="0">
                    <a:moveTo>
                      <a:pt x="1212" y="0"/>
                    </a:moveTo>
                    <a:cubicBezTo>
                      <a:pt x="1201" y="0"/>
                      <a:pt x="1191" y="1"/>
                      <a:pt x="1180" y="3"/>
                    </a:cubicBezTo>
                    <a:cubicBezTo>
                      <a:pt x="894" y="39"/>
                      <a:pt x="704" y="396"/>
                      <a:pt x="537" y="598"/>
                    </a:cubicBezTo>
                    <a:cubicBezTo>
                      <a:pt x="359" y="825"/>
                      <a:pt x="168" y="1003"/>
                      <a:pt x="73" y="1277"/>
                    </a:cubicBezTo>
                    <a:cubicBezTo>
                      <a:pt x="0" y="1488"/>
                      <a:pt x="195" y="1641"/>
                      <a:pt x="378" y="1641"/>
                    </a:cubicBezTo>
                    <a:cubicBezTo>
                      <a:pt x="495" y="1641"/>
                      <a:pt x="607" y="1580"/>
                      <a:pt x="644" y="1432"/>
                    </a:cubicBezTo>
                    <a:cubicBezTo>
                      <a:pt x="692" y="1229"/>
                      <a:pt x="847" y="1075"/>
                      <a:pt x="966" y="896"/>
                    </a:cubicBezTo>
                    <a:cubicBezTo>
                      <a:pt x="1109" y="694"/>
                      <a:pt x="1252" y="479"/>
                      <a:pt x="1359" y="277"/>
                    </a:cubicBezTo>
                    <a:cubicBezTo>
                      <a:pt x="1458" y="134"/>
                      <a:pt x="1343" y="0"/>
                      <a:pt x="12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4" name="Google Shape;824;p26"/>
              <p:cNvSpPr/>
              <p:nvPr/>
            </p:nvSpPr>
            <p:spPr>
              <a:xfrm>
                <a:off x="6836550" y="3036250"/>
                <a:ext cx="28700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671" extrusionOk="0">
                    <a:moveTo>
                      <a:pt x="886" y="1"/>
                    </a:moveTo>
                    <a:cubicBezTo>
                      <a:pt x="824" y="1"/>
                      <a:pt x="761" y="29"/>
                      <a:pt x="715" y="94"/>
                    </a:cubicBezTo>
                    <a:cubicBezTo>
                      <a:pt x="441" y="440"/>
                      <a:pt x="310" y="880"/>
                      <a:pt x="84" y="1249"/>
                    </a:cubicBezTo>
                    <a:cubicBezTo>
                      <a:pt x="1" y="1380"/>
                      <a:pt x="96" y="1583"/>
                      <a:pt x="239" y="1642"/>
                    </a:cubicBezTo>
                    <a:cubicBezTo>
                      <a:pt x="277" y="1661"/>
                      <a:pt x="316" y="1670"/>
                      <a:pt x="355" y="1670"/>
                    </a:cubicBezTo>
                    <a:cubicBezTo>
                      <a:pt x="463" y="1670"/>
                      <a:pt x="567" y="1601"/>
                      <a:pt x="620" y="1487"/>
                    </a:cubicBezTo>
                    <a:cubicBezTo>
                      <a:pt x="727" y="1309"/>
                      <a:pt x="787" y="1083"/>
                      <a:pt x="870" y="892"/>
                    </a:cubicBezTo>
                    <a:cubicBezTo>
                      <a:pt x="965" y="702"/>
                      <a:pt x="1096" y="487"/>
                      <a:pt x="1132" y="285"/>
                    </a:cubicBezTo>
                    <a:cubicBezTo>
                      <a:pt x="1148" y="124"/>
                      <a:pt x="1017" y="1"/>
                      <a:pt x="8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5" name="Google Shape;825;p26"/>
              <p:cNvSpPr/>
              <p:nvPr/>
            </p:nvSpPr>
            <p:spPr>
              <a:xfrm>
                <a:off x="6829550" y="2939275"/>
                <a:ext cx="24000" cy="53325"/>
              </a:xfrm>
              <a:custGeom>
                <a:avLst/>
                <a:gdLst/>
                <a:ahLst/>
                <a:cxnLst/>
                <a:rect l="l" t="t" r="r" b="b"/>
                <a:pathLst>
                  <a:path w="960" h="2133" extrusionOk="0">
                    <a:moveTo>
                      <a:pt x="657" y="0"/>
                    </a:moveTo>
                    <a:cubicBezTo>
                      <a:pt x="574" y="0"/>
                      <a:pt x="486" y="52"/>
                      <a:pt x="471" y="128"/>
                    </a:cubicBezTo>
                    <a:cubicBezTo>
                      <a:pt x="340" y="652"/>
                      <a:pt x="186" y="1164"/>
                      <a:pt x="66" y="1676"/>
                    </a:cubicBezTo>
                    <a:cubicBezTo>
                      <a:pt x="0" y="1967"/>
                      <a:pt x="221" y="2133"/>
                      <a:pt x="435" y="2133"/>
                    </a:cubicBezTo>
                    <a:cubicBezTo>
                      <a:pt x="605" y="2133"/>
                      <a:pt x="770" y="2027"/>
                      <a:pt x="781" y="1795"/>
                    </a:cubicBezTo>
                    <a:cubicBezTo>
                      <a:pt x="781" y="1652"/>
                      <a:pt x="828" y="1521"/>
                      <a:pt x="817" y="1366"/>
                    </a:cubicBezTo>
                    <a:cubicBezTo>
                      <a:pt x="817" y="1199"/>
                      <a:pt x="828" y="1021"/>
                      <a:pt x="840" y="866"/>
                    </a:cubicBezTo>
                    <a:cubicBezTo>
                      <a:pt x="876" y="604"/>
                      <a:pt x="959" y="283"/>
                      <a:pt x="781" y="56"/>
                    </a:cubicBezTo>
                    <a:cubicBezTo>
                      <a:pt x="750" y="17"/>
                      <a:pt x="704" y="0"/>
                      <a:pt x="65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6" name="Google Shape;826;p26"/>
              <p:cNvSpPr/>
              <p:nvPr/>
            </p:nvSpPr>
            <p:spPr>
              <a:xfrm>
                <a:off x="6905625" y="2880850"/>
                <a:ext cx="247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989" h="1729" extrusionOk="0">
                    <a:moveTo>
                      <a:pt x="578" y="0"/>
                    </a:moveTo>
                    <a:cubicBezTo>
                      <a:pt x="534" y="0"/>
                      <a:pt x="493" y="15"/>
                      <a:pt x="464" y="48"/>
                    </a:cubicBezTo>
                    <a:cubicBezTo>
                      <a:pt x="286" y="191"/>
                      <a:pt x="191" y="488"/>
                      <a:pt x="155" y="715"/>
                    </a:cubicBezTo>
                    <a:cubicBezTo>
                      <a:pt x="107" y="953"/>
                      <a:pt x="0" y="1191"/>
                      <a:pt x="12" y="1441"/>
                    </a:cubicBezTo>
                    <a:cubicBezTo>
                      <a:pt x="28" y="1637"/>
                      <a:pt x="185" y="1729"/>
                      <a:pt x="344" y="1729"/>
                    </a:cubicBezTo>
                    <a:cubicBezTo>
                      <a:pt x="532" y="1729"/>
                      <a:pt x="723" y="1601"/>
                      <a:pt x="691" y="1369"/>
                    </a:cubicBezTo>
                    <a:cubicBezTo>
                      <a:pt x="619" y="953"/>
                      <a:pt x="988" y="476"/>
                      <a:pt x="750" y="83"/>
                    </a:cubicBezTo>
                    <a:cubicBezTo>
                      <a:pt x="714" y="33"/>
                      <a:pt x="644" y="0"/>
                      <a:pt x="57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7" name="Google Shape;827;p26"/>
              <p:cNvSpPr/>
              <p:nvPr/>
            </p:nvSpPr>
            <p:spPr>
              <a:xfrm>
                <a:off x="6959325" y="2788350"/>
                <a:ext cx="15500" cy="46350"/>
              </a:xfrm>
              <a:custGeom>
                <a:avLst/>
                <a:gdLst/>
                <a:ahLst/>
                <a:cxnLst/>
                <a:rect l="l" t="t" r="r" b="b"/>
                <a:pathLst>
                  <a:path w="620" h="1854" extrusionOk="0">
                    <a:moveTo>
                      <a:pt x="247" y="1"/>
                    </a:moveTo>
                    <a:cubicBezTo>
                      <a:pt x="142" y="1"/>
                      <a:pt x="67" y="133"/>
                      <a:pt x="110" y="226"/>
                    </a:cubicBezTo>
                    <a:lnTo>
                      <a:pt x="110" y="226"/>
                    </a:lnTo>
                    <a:cubicBezTo>
                      <a:pt x="110" y="226"/>
                      <a:pt x="110" y="226"/>
                      <a:pt x="110" y="226"/>
                    </a:cubicBezTo>
                    <a:cubicBezTo>
                      <a:pt x="99" y="226"/>
                      <a:pt x="90" y="349"/>
                      <a:pt x="90" y="390"/>
                    </a:cubicBezTo>
                    <a:cubicBezTo>
                      <a:pt x="67" y="509"/>
                      <a:pt x="67" y="652"/>
                      <a:pt x="67" y="771"/>
                    </a:cubicBezTo>
                    <a:cubicBezTo>
                      <a:pt x="67" y="1033"/>
                      <a:pt x="31" y="1307"/>
                      <a:pt x="7" y="1557"/>
                    </a:cubicBezTo>
                    <a:cubicBezTo>
                      <a:pt x="1" y="1752"/>
                      <a:pt x="166" y="1853"/>
                      <a:pt x="324" y="1853"/>
                    </a:cubicBezTo>
                    <a:cubicBezTo>
                      <a:pt x="475" y="1853"/>
                      <a:pt x="620" y="1761"/>
                      <a:pt x="602" y="1569"/>
                    </a:cubicBezTo>
                    <a:cubicBezTo>
                      <a:pt x="579" y="1224"/>
                      <a:pt x="567" y="878"/>
                      <a:pt x="519" y="545"/>
                    </a:cubicBezTo>
                    <a:cubicBezTo>
                      <a:pt x="483" y="331"/>
                      <a:pt x="519" y="93"/>
                      <a:pt x="293" y="9"/>
                    </a:cubicBezTo>
                    <a:cubicBezTo>
                      <a:pt x="277" y="3"/>
                      <a:pt x="262" y="1"/>
                      <a:pt x="24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8" name="Google Shape;828;p26"/>
              <p:cNvSpPr/>
              <p:nvPr/>
            </p:nvSpPr>
            <p:spPr>
              <a:xfrm>
                <a:off x="7018425" y="2772850"/>
                <a:ext cx="21450" cy="449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1798" extrusionOk="0">
                    <a:moveTo>
                      <a:pt x="221" y="1"/>
                    </a:moveTo>
                    <a:cubicBezTo>
                      <a:pt x="193" y="1"/>
                      <a:pt x="163" y="14"/>
                      <a:pt x="131" y="46"/>
                    </a:cubicBezTo>
                    <a:cubicBezTo>
                      <a:pt x="0" y="177"/>
                      <a:pt x="12" y="510"/>
                      <a:pt x="12" y="689"/>
                    </a:cubicBezTo>
                    <a:cubicBezTo>
                      <a:pt x="12" y="832"/>
                      <a:pt x="12" y="963"/>
                      <a:pt x="24" y="1117"/>
                    </a:cubicBezTo>
                    <a:cubicBezTo>
                      <a:pt x="24" y="1117"/>
                      <a:pt x="48" y="1248"/>
                      <a:pt x="48" y="1284"/>
                    </a:cubicBezTo>
                    <a:cubicBezTo>
                      <a:pt x="24" y="1320"/>
                      <a:pt x="0" y="1379"/>
                      <a:pt x="0" y="1427"/>
                    </a:cubicBezTo>
                    <a:cubicBezTo>
                      <a:pt x="0" y="1612"/>
                      <a:pt x="159" y="1798"/>
                      <a:pt x="331" y="1798"/>
                    </a:cubicBezTo>
                    <a:cubicBezTo>
                      <a:pt x="379" y="1798"/>
                      <a:pt x="429" y="1783"/>
                      <a:pt x="477" y="1748"/>
                    </a:cubicBezTo>
                    <a:cubicBezTo>
                      <a:pt x="858" y="1463"/>
                      <a:pt x="584" y="986"/>
                      <a:pt x="524" y="593"/>
                    </a:cubicBezTo>
                    <a:cubicBezTo>
                      <a:pt x="504" y="522"/>
                      <a:pt x="395" y="1"/>
                      <a:pt x="22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9" name="Google Shape;829;p26"/>
              <p:cNvSpPr/>
              <p:nvPr/>
            </p:nvSpPr>
            <p:spPr>
              <a:xfrm>
                <a:off x="6972700" y="2861750"/>
                <a:ext cx="26400" cy="45725"/>
              </a:xfrm>
              <a:custGeom>
                <a:avLst/>
                <a:gdLst/>
                <a:ahLst/>
                <a:cxnLst/>
                <a:rect l="l" t="t" r="r" b="b"/>
                <a:pathLst>
                  <a:path w="1056" h="1829" extrusionOk="0">
                    <a:moveTo>
                      <a:pt x="803" y="0"/>
                    </a:moveTo>
                    <a:cubicBezTo>
                      <a:pt x="748" y="0"/>
                      <a:pt x="704" y="36"/>
                      <a:pt x="686" y="97"/>
                    </a:cubicBezTo>
                    <a:cubicBezTo>
                      <a:pt x="663" y="133"/>
                      <a:pt x="591" y="193"/>
                      <a:pt x="567" y="240"/>
                    </a:cubicBezTo>
                    <a:cubicBezTo>
                      <a:pt x="472" y="371"/>
                      <a:pt x="401" y="526"/>
                      <a:pt x="341" y="669"/>
                    </a:cubicBezTo>
                    <a:cubicBezTo>
                      <a:pt x="222" y="931"/>
                      <a:pt x="91" y="1205"/>
                      <a:pt x="44" y="1479"/>
                    </a:cubicBezTo>
                    <a:cubicBezTo>
                      <a:pt x="0" y="1695"/>
                      <a:pt x="158" y="1828"/>
                      <a:pt x="318" y="1828"/>
                    </a:cubicBezTo>
                    <a:cubicBezTo>
                      <a:pt x="422" y="1828"/>
                      <a:pt x="528" y="1772"/>
                      <a:pt x="579" y="1645"/>
                    </a:cubicBezTo>
                    <a:cubicBezTo>
                      <a:pt x="639" y="1490"/>
                      <a:pt x="663" y="1312"/>
                      <a:pt x="710" y="1145"/>
                    </a:cubicBezTo>
                    <a:cubicBezTo>
                      <a:pt x="758" y="967"/>
                      <a:pt x="829" y="788"/>
                      <a:pt x="877" y="609"/>
                    </a:cubicBezTo>
                    <a:cubicBezTo>
                      <a:pt x="925" y="431"/>
                      <a:pt x="1056" y="157"/>
                      <a:pt x="865" y="14"/>
                    </a:cubicBezTo>
                    <a:cubicBezTo>
                      <a:pt x="843" y="5"/>
                      <a:pt x="822" y="0"/>
                      <a:pt x="8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" name="Google Shape;830;p26"/>
              <p:cNvSpPr/>
              <p:nvPr/>
            </p:nvSpPr>
            <p:spPr>
              <a:xfrm>
                <a:off x="7047450" y="2842900"/>
                <a:ext cx="19825" cy="35550"/>
              </a:xfrm>
              <a:custGeom>
                <a:avLst/>
                <a:gdLst/>
                <a:ahLst/>
                <a:cxnLst/>
                <a:rect l="l" t="t" r="r" b="b"/>
                <a:pathLst>
                  <a:path w="793" h="1422" extrusionOk="0">
                    <a:moveTo>
                      <a:pt x="110" y="1"/>
                    </a:moveTo>
                    <a:cubicBezTo>
                      <a:pt x="56" y="1"/>
                      <a:pt x="0" y="48"/>
                      <a:pt x="18" y="101"/>
                    </a:cubicBezTo>
                    <a:cubicBezTo>
                      <a:pt x="18" y="316"/>
                      <a:pt x="42" y="506"/>
                      <a:pt x="90" y="697"/>
                    </a:cubicBezTo>
                    <a:cubicBezTo>
                      <a:pt x="113" y="863"/>
                      <a:pt x="102" y="1042"/>
                      <a:pt x="149" y="1209"/>
                    </a:cubicBezTo>
                    <a:cubicBezTo>
                      <a:pt x="176" y="1344"/>
                      <a:pt x="296" y="1422"/>
                      <a:pt x="416" y="1422"/>
                    </a:cubicBezTo>
                    <a:cubicBezTo>
                      <a:pt x="507" y="1422"/>
                      <a:pt x="598" y="1377"/>
                      <a:pt x="649" y="1280"/>
                    </a:cubicBezTo>
                    <a:cubicBezTo>
                      <a:pt x="792" y="1042"/>
                      <a:pt x="673" y="816"/>
                      <a:pt x="554" y="613"/>
                    </a:cubicBezTo>
                    <a:cubicBezTo>
                      <a:pt x="435" y="411"/>
                      <a:pt x="340" y="149"/>
                      <a:pt x="161" y="18"/>
                    </a:cubicBezTo>
                    <a:cubicBezTo>
                      <a:pt x="146" y="6"/>
                      <a:pt x="128" y="1"/>
                      <a:pt x="11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" name="Google Shape;831;p26"/>
              <p:cNvSpPr/>
              <p:nvPr/>
            </p:nvSpPr>
            <p:spPr>
              <a:xfrm>
                <a:off x="6905025" y="3132250"/>
                <a:ext cx="46725" cy="30175"/>
              </a:xfrm>
              <a:custGeom>
                <a:avLst/>
                <a:gdLst/>
                <a:ahLst/>
                <a:cxnLst/>
                <a:rect l="l" t="t" r="r" b="b"/>
                <a:pathLst>
                  <a:path w="1869" h="1207" extrusionOk="0">
                    <a:moveTo>
                      <a:pt x="1603" y="1"/>
                    </a:moveTo>
                    <a:cubicBezTo>
                      <a:pt x="1577" y="1"/>
                      <a:pt x="1550" y="6"/>
                      <a:pt x="1524" y="17"/>
                    </a:cubicBezTo>
                    <a:cubicBezTo>
                      <a:pt x="1274" y="136"/>
                      <a:pt x="1024" y="243"/>
                      <a:pt x="786" y="374"/>
                    </a:cubicBezTo>
                    <a:cubicBezTo>
                      <a:pt x="500" y="517"/>
                      <a:pt x="155" y="576"/>
                      <a:pt x="36" y="910"/>
                    </a:cubicBezTo>
                    <a:cubicBezTo>
                      <a:pt x="0" y="1029"/>
                      <a:pt x="84" y="1172"/>
                      <a:pt x="203" y="1196"/>
                    </a:cubicBezTo>
                    <a:cubicBezTo>
                      <a:pt x="241" y="1203"/>
                      <a:pt x="279" y="1207"/>
                      <a:pt x="316" y="1207"/>
                    </a:cubicBezTo>
                    <a:cubicBezTo>
                      <a:pt x="626" y="1207"/>
                      <a:pt x="900" y="960"/>
                      <a:pt x="1155" y="779"/>
                    </a:cubicBezTo>
                    <a:cubicBezTo>
                      <a:pt x="1346" y="624"/>
                      <a:pt x="1667" y="493"/>
                      <a:pt x="1798" y="267"/>
                    </a:cubicBezTo>
                    <a:cubicBezTo>
                      <a:pt x="1868" y="146"/>
                      <a:pt x="1744" y="1"/>
                      <a:pt x="160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" name="Google Shape;832;p26"/>
              <p:cNvSpPr/>
              <p:nvPr/>
            </p:nvSpPr>
            <p:spPr>
              <a:xfrm>
                <a:off x="6792775" y="3164275"/>
                <a:ext cx="48275" cy="24800"/>
              </a:xfrm>
              <a:custGeom>
                <a:avLst/>
                <a:gdLst/>
                <a:ahLst/>
                <a:cxnLst/>
                <a:rect l="l" t="t" r="r" b="b"/>
                <a:pathLst>
                  <a:path w="1931" h="992" extrusionOk="0">
                    <a:moveTo>
                      <a:pt x="1680" y="0"/>
                    </a:moveTo>
                    <a:cubicBezTo>
                      <a:pt x="1591" y="0"/>
                      <a:pt x="1495" y="24"/>
                      <a:pt x="1430" y="45"/>
                    </a:cubicBezTo>
                    <a:cubicBezTo>
                      <a:pt x="1073" y="165"/>
                      <a:pt x="716" y="284"/>
                      <a:pt x="347" y="379"/>
                    </a:cubicBezTo>
                    <a:cubicBezTo>
                      <a:pt x="1" y="455"/>
                      <a:pt x="97" y="992"/>
                      <a:pt x="385" y="992"/>
                    </a:cubicBezTo>
                    <a:cubicBezTo>
                      <a:pt x="414" y="992"/>
                      <a:pt x="445" y="986"/>
                      <a:pt x="478" y="974"/>
                    </a:cubicBezTo>
                    <a:cubicBezTo>
                      <a:pt x="799" y="855"/>
                      <a:pt x="1097" y="700"/>
                      <a:pt x="1395" y="522"/>
                    </a:cubicBezTo>
                    <a:cubicBezTo>
                      <a:pt x="1526" y="450"/>
                      <a:pt x="1716" y="260"/>
                      <a:pt x="1871" y="236"/>
                    </a:cubicBezTo>
                    <a:cubicBezTo>
                      <a:pt x="1907" y="236"/>
                      <a:pt x="1930" y="200"/>
                      <a:pt x="1907" y="153"/>
                    </a:cubicBezTo>
                    <a:cubicBezTo>
                      <a:pt x="1887" y="35"/>
                      <a:pt x="1789" y="0"/>
                      <a:pt x="168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" name="Google Shape;833;p26"/>
              <p:cNvSpPr/>
              <p:nvPr/>
            </p:nvSpPr>
            <p:spPr>
              <a:xfrm>
                <a:off x="6757375" y="3125200"/>
                <a:ext cx="50250" cy="25175"/>
              </a:xfrm>
              <a:custGeom>
                <a:avLst/>
                <a:gdLst/>
                <a:ahLst/>
                <a:cxnLst/>
                <a:rect l="l" t="t" r="r" b="b"/>
                <a:pathLst>
                  <a:path w="2010" h="1007" extrusionOk="0">
                    <a:moveTo>
                      <a:pt x="1793" y="0"/>
                    </a:moveTo>
                    <a:cubicBezTo>
                      <a:pt x="1787" y="0"/>
                      <a:pt x="1781" y="1"/>
                      <a:pt x="1775" y="1"/>
                    </a:cubicBezTo>
                    <a:cubicBezTo>
                      <a:pt x="1477" y="37"/>
                      <a:pt x="1215" y="96"/>
                      <a:pt x="917" y="168"/>
                    </a:cubicBezTo>
                    <a:cubicBezTo>
                      <a:pt x="691" y="227"/>
                      <a:pt x="406" y="299"/>
                      <a:pt x="215" y="418"/>
                    </a:cubicBezTo>
                    <a:cubicBezTo>
                      <a:pt x="1" y="573"/>
                      <a:pt x="1" y="906"/>
                      <a:pt x="275" y="989"/>
                    </a:cubicBezTo>
                    <a:cubicBezTo>
                      <a:pt x="317" y="1001"/>
                      <a:pt x="359" y="1007"/>
                      <a:pt x="399" y="1007"/>
                    </a:cubicBezTo>
                    <a:cubicBezTo>
                      <a:pt x="641" y="1007"/>
                      <a:pt x="846" y="817"/>
                      <a:pt x="1060" y="716"/>
                    </a:cubicBezTo>
                    <a:cubicBezTo>
                      <a:pt x="1346" y="608"/>
                      <a:pt x="1739" y="489"/>
                      <a:pt x="1918" y="251"/>
                    </a:cubicBezTo>
                    <a:cubicBezTo>
                      <a:pt x="2009" y="137"/>
                      <a:pt x="1936" y="0"/>
                      <a:pt x="179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" name="Google Shape;834;p26"/>
              <p:cNvSpPr/>
              <p:nvPr/>
            </p:nvSpPr>
            <p:spPr>
              <a:xfrm>
                <a:off x="6693600" y="3091275"/>
                <a:ext cx="58050" cy="34600"/>
              </a:xfrm>
              <a:custGeom>
                <a:avLst/>
                <a:gdLst/>
                <a:ahLst/>
                <a:cxnLst/>
                <a:rect l="l" t="t" r="r" b="b"/>
                <a:pathLst>
                  <a:path w="2322" h="1384" extrusionOk="0">
                    <a:moveTo>
                      <a:pt x="2104" y="0"/>
                    </a:moveTo>
                    <a:cubicBezTo>
                      <a:pt x="2099" y="0"/>
                      <a:pt x="2093" y="0"/>
                      <a:pt x="2087" y="1"/>
                    </a:cubicBezTo>
                    <a:cubicBezTo>
                      <a:pt x="1504" y="60"/>
                      <a:pt x="1028" y="489"/>
                      <a:pt x="480" y="644"/>
                    </a:cubicBezTo>
                    <a:cubicBezTo>
                      <a:pt x="0" y="778"/>
                      <a:pt x="224" y="1384"/>
                      <a:pt x="559" y="1384"/>
                    </a:cubicBezTo>
                    <a:cubicBezTo>
                      <a:pt x="640" y="1384"/>
                      <a:pt x="728" y="1349"/>
                      <a:pt x="813" y="1263"/>
                    </a:cubicBezTo>
                    <a:cubicBezTo>
                      <a:pt x="1230" y="882"/>
                      <a:pt x="1849" y="715"/>
                      <a:pt x="2218" y="263"/>
                    </a:cubicBezTo>
                    <a:cubicBezTo>
                      <a:pt x="2322" y="148"/>
                      <a:pt x="2248" y="0"/>
                      <a:pt x="210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5" name="Google Shape;835;p26"/>
              <p:cNvSpPr/>
              <p:nvPr/>
            </p:nvSpPr>
            <p:spPr>
              <a:xfrm>
                <a:off x="6858000" y="2844800"/>
                <a:ext cx="20625" cy="45300"/>
              </a:xfrm>
              <a:custGeom>
                <a:avLst/>
                <a:gdLst/>
                <a:ahLst/>
                <a:cxnLst/>
                <a:rect l="l" t="t" r="r" b="b"/>
                <a:pathLst>
                  <a:path w="825" h="1812" extrusionOk="0">
                    <a:moveTo>
                      <a:pt x="494" y="1"/>
                    </a:moveTo>
                    <a:cubicBezTo>
                      <a:pt x="388" y="1"/>
                      <a:pt x="282" y="44"/>
                      <a:pt x="226" y="132"/>
                    </a:cubicBezTo>
                    <a:cubicBezTo>
                      <a:pt x="155" y="252"/>
                      <a:pt x="167" y="323"/>
                      <a:pt x="179" y="454"/>
                    </a:cubicBezTo>
                    <a:cubicBezTo>
                      <a:pt x="179" y="609"/>
                      <a:pt x="167" y="752"/>
                      <a:pt x="131" y="906"/>
                    </a:cubicBezTo>
                    <a:cubicBezTo>
                      <a:pt x="95" y="1144"/>
                      <a:pt x="0" y="1454"/>
                      <a:pt x="71" y="1692"/>
                    </a:cubicBezTo>
                    <a:cubicBezTo>
                      <a:pt x="97" y="1761"/>
                      <a:pt x="160" y="1811"/>
                      <a:pt x="225" y="1811"/>
                    </a:cubicBezTo>
                    <a:cubicBezTo>
                      <a:pt x="250" y="1811"/>
                      <a:pt x="275" y="1804"/>
                      <a:pt x="298" y="1787"/>
                    </a:cubicBezTo>
                    <a:cubicBezTo>
                      <a:pt x="405" y="1728"/>
                      <a:pt x="417" y="1668"/>
                      <a:pt x="464" y="1561"/>
                    </a:cubicBezTo>
                    <a:cubicBezTo>
                      <a:pt x="524" y="1395"/>
                      <a:pt x="595" y="1252"/>
                      <a:pt x="643" y="1085"/>
                    </a:cubicBezTo>
                    <a:cubicBezTo>
                      <a:pt x="726" y="811"/>
                      <a:pt x="762" y="561"/>
                      <a:pt x="810" y="299"/>
                    </a:cubicBezTo>
                    <a:cubicBezTo>
                      <a:pt x="824" y="104"/>
                      <a:pt x="658" y="1"/>
                      <a:pt x="49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6" name="Google Shape;836;p26"/>
              <p:cNvSpPr/>
              <p:nvPr/>
            </p:nvSpPr>
            <p:spPr>
              <a:xfrm>
                <a:off x="6879475" y="2781000"/>
                <a:ext cx="28850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1154" h="1647" extrusionOk="0">
                    <a:moveTo>
                      <a:pt x="489" y="1"/>
                    </a:moveTo>
                    <a:cubicBezTo>
                      <a:pt x="256" y="1"/>
                      <a:pt x="1" y="247"/>
                      <a:pt x="165" y="494"/>
                    </a:cubicBezTo>
                    <a:cubicBezTo>
                      <a:pt x="332" y="732"/>
                      <a:pt x="486" y="970"/>
                      <a:pt x="605" y="1244"/>
                    </a:cubicBezTo>
                    <a:cubicBezTo>
                      <a:pt x="665" y="1375"/>
                      <a:pt x="748" y="1613"/>
                      <a:pt x="927" y="1637"/>
                    </a:cubicBezTo>
                    <a:cubicBezTo>
                      <a:pt x="940" y="1643"/>
                      <a:pt x="954" y="1646"/>
                      <a:pt x="969" y="1646"/>
                    </a:cubicBezTo>
                    <a:cubicBezTo>
                      <a:pt x="1005" y="1646"/>
                      <a:pt x="1041" y="1627"/>
                      <a:pt x="1058" y="1601"/>
                    </a:cubicBezTo>
                    <a:cubicBezTo>
                      <a:pt x="1153" y="1399"/>
                      <a:pt x="1106" y="1208"/>
                      <a:pt x="1058" y="1018"/>
                    </a:cubicBezTo>
                    <a:cubicBezTo>
                      <a:pt x="998" y="720"/>
                      <a:pt x="879" y="446"/>
                      <a:pt x="748" y="172"/>
                    </a:cubicBezTo>
                    <a:cubicBezTo>
                      <a:pt x="693" y="50"/>
                      <a:pt x="593" y="1"/>
                      <a:pt x="4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7" name="Google Shape;837;p26"/>
              <p:cNvSpPr/>
              <p:nvPr/>
            </p:nvSpPr>
            <p:spPr>
              <a:xfrm>
                <a:off x="6925000" y="2715425"/>
                <a:ext cx="42350" cy="32400"/>
              </a:xfrm>
              <a:custGeom>
                <a:avLst/>
                <a:gdLst/>
                <a:ahLst/>
                <a:cxnLst/>
                <a:rect l="l" t="t" r="r" b="b"/>
                <a:pathLst>
                  <a:path w="1694" h="1296" extrusionOk="0">
                    <a:moveTo>
                      <a:pt x="549" y="0"/>
                    </a:moveTo>
                    <a:cubicBezTo>
                      <a:pt x="167" y="0"/>
                      <a:pt x="0" y="664"/>
                      <a:pt x="451" y="735"/>
                    </a:cubicBezTo>
                    <a:cubicBezTo>
                      <a:pt x="630" y="771"/>
                      <a:pt x="749" y="855"/>
                      <a:pt x="880" y="950"/>
                    </a:cubicBezTo>
                    <a:cubicBezTo>
                      <a:pt x="951" y="997"/>
                      <a:pt x="1047" y="1069"/>
                      <a:pt x="1118" y="1116"/>
                    </a:cubicBezTo>
                    <a:cubicBezTo>
                      <a:pt x="1201" y="1176"/>
                      <a:pt x="1309" y="1212"/>
                      <a:pt x="1380" y="1259"/>
                    </a:cubicBezTo>
                    <a:cubicBezTo>
                      <a:pt x="1416" y="1284"/>
                      <a:pt x="1453" y="1295"/>
                      <a:pt x="1487" y="1295"/>
                    </a:cubicBezTo>
                    <a:cubicBezTo>
                      <a:pt x="1601" y="1295"/>
                      <a:pt x="1693" y="1178"/>
                      <a:pt x="1666" y="1069"/>
                    </a:cubicBezTo>
                    <a:cubicBezTo>
                      <a:pt x="1618" y="843"/>
                      <a:pt x="1368" y="664"/>
                      <a:pt x="1237" y="497"/>
                    </a:cubicBezTo>
                    <a:cubicBezTo>
                      <a:pt x="1082" y="331"/>
                      <a:pt x="940" y="152"/>
                      <a:pt x="749" y="57"/>
                    </a:cubicBezTo>
                    <a:cubicBezTo>
                      <a:pt x="678" y="17"/>
                      <a:pt x="611" y="0"/>
                      <a:pt x="54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8" name="Google Shape;838;p26"/>
              <p:cNvSpPr/>
              <p:nvPr/>
            </p:nvSpPr>
            <p:spPr>
              <a:xfrm>
                <a:off x="7091050" y="2806975"/>
                <a:ext cx="23325" cy="45175"/>
              </a:xfrm>
              <a:custGeom>
                <a:avLst/>
                <a:gdLst/>
                <a:ahLst/>
                <a:cxnLst/>
                <a:rect l="l" t="t" r="r" b="b"/>
                <a:pathLst>
                  <a:path w="933" h="1807" extrusionOk="0">
                    <a:moveTo>
                      <a:pt x="338" y="0"/>
                    </a:moveTo>
                    <a:cubicBezTo>
                      <a:pt x="219" y="0"/>
                      <a:pt x="101" y="64"/>
                      <a:pt x="72" y="193"/>
                    </a:cubicBezTo>
                    <a:cubicBezTo>
                      <a:pt x="36" y="407"/>
                      <a:pt x="1" y="586"/>
                      <a:pt x="24" y="788"/>
                    </a:cubicBezTo>
                    <a:cubicBezTo>
                      <a:pt x="36" y="1026"/>
                      <a:pt x="72" y="1276"/>
                      <a:pt x="96" y="1514"/>
                    </a:cubicBezTo>
                    <a:cubicBezTo>
                      <a:pt x="120" y="1716"/>
                      <a:pt x="275" y="1806"/>
                      <a:pt x="441" y="1806"/>
                    </a:cubicBezTo>
                    <a:cubicBezTo>
                      <a:pt x="676" y="1806"/>
                      <a:pt x="933" y="1624"/>
                      <a:pt x="870" y="1324"/>
                    </a:cubicBezTo>
                    <a:cubicBezTo>
                      <a:pt x="834" y="1110"/>
                      <a:pt x="751" y="883"/>
                      <a:pt x="715" y="645"/>
                    </a:cubicBezTo>
                    <a:cubicBezTo>
                      <a:pt x="667" y="431"/>
                      <a:pt x="715" y="229"/>
                      <a:pt x="548" y="86"/>
                    </a:cubicBezTo>
                    <a:cubicBezTo>
                      <a:pt x="496" y="29"/>
                      <a:pt x="417" y="0"/>
                      <a:pt x="33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9" name="Google Shape;839;p26"/>
              <p:cNvSpPr/>
              <p:nvPr/>
            </p:nvSpPr>
            <p:spPr>
              <a:xfrm>
                <a:off x="7094275" y="2901125"/>
                <a:ext cx="23000" cy="43125"/>
              </a:xfrm>
              <a:custGeom>
                <a:avLst/>
                <a:gdLst/>
                <a:ahLst/>
                <a:cxnLst/>
                <a:rect l="l" t="t" r="r" b="b"/>
                <a:pathLst>
                  <a:path w="920" h="1725" extrusionOk="0">
                    <a:moveTo>
                      <a:pt x="581" y="0"/>
                    </a:moveTo>
                    <a:cubicBezTo>
                      <a:pt x="487" y="0"/>
                      <a:pt x="388" y="53"/>
                      <a:pt x="360" y="154"/>
                    </a:cubicBezTo>
                    <a:cubicBezTo>
                      <a:pt x="312" y="332"/>
                      <a:pt x="241" y="511"/>
                      <a:pt x="193" y="689"/>
                    </a:cubicBezTo>
                    <a:cubicBezTo>
                      <a:pt x="169" y="868"/>
                      <a:pt x="169" y="1094"/>
                      <a:pt x="110" y="1261"/>
                    </a:cubicBezTo>
                    <a:cubicBezTo>
                      <a:pt x="0" y="1531"/>
                      <a:pt x="240" y="1725"/>
                      <a:pt x="477" y="1725"/>
                    </a:cubicBezTo>
                    <a:cubicBezTo>
                      <a:pt x="627" y="1725"/>
                      <a:pt x="776" y="1648"/>
                      <a:pt x="836" y="1463"/>
                    </a:cubicBezTo>
                    <a:cubicBezTo>
                      <a:pt x="860" y="1344"/>
                      <a:pt x="860" y="1237"/>
                      <a:pt x="860" y="1118"/>
                    </a:cubicBezTo>
                    <a:cubicBezTo>
                      <a:pt x="860" y="987"/>
                      <a:pt x="896" y="856"/>
                      <a:pt x="896" y="725"/>
                    </a:cubicBezTo>
                    <a:cubicBezTo>
                      <a:pt x="896" y="487"/>
                      <a:pt x="919" y="261"/>
                      <a:pt x="741" y="70"/>
                    </a:cubicBezTo>
                    <a:cubicBezTo>
                      <a:pt x="703" y="23"/>
                      <a:pt x="643" y="0"/>
                      <a:pt x="58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0" name="Google Shape;840;p26"/>
              <p:cNvSpPr/>
              <p:nvPr/>
            </p:nvSpPr>
            <p:spPr>
              <a:xfrm>
                <a:off x="6917825" y="2956350"/>
                <a:ext cx="30675" cy="46925"/>
              </a:xfrm>
              <a:custGeom>
                <a:avLst/>
                <a:gdLst/>
                <a:ahLst/>
                <a:cxnLst/>
                <a:rect l="l" t="t" r="r" b="b"/>
                <a:pathLst>
                  <a:path w="1227" h="1877" extrusionOk="0">
                    <a:moveTo>
                      <a:pt x="989" y="0"/>
                    </a:moveTo>
                    <a:cubicBezTo>
                      <a:pt x="936" y="0"/>
                      <a:pt x="882" y="20"/>
                      <a:pt x="834" y="64"/>
                    </a:cubicBezTo>
                    <a:cubicBezTo>
                      <a:pt x="631" y="266"/>
                      <a:pt x="429" y="540"/>
                      <a:pt x="322" y="802"/>
                    </a:cubicBezTo>
                    <a:cubicBezTo>
                      <a:pt x="214" y="1040"/>
                      <a:pt x="36" y="1302"/>
                      <a:pt x="0" y="1576"/>
                    </a:cubicBezTo>
                    <a:cubicBezTo>
                      <a:pt x="0" y="1775"/>
                      <a:pt x="154" y="1877"/>
                      <a:pt x="309" y="1877"/>
                    </a:cubicBezTo>
                    <a:cubicBezTo>
                      <a:pt x="460" y="1877"/>
                      <a:pt x="614" y="1781"/>
                      <a:pt x="631" y="1588"/>
                    </a:cubicBezTo>
                    <a:cubicBezTo>
                      <a:pt x="631" y="1528"/>
                      <a:pt x="703" y="1445"/>
                      <a:pt x="715" y="1397"/>
                    </a:cubicBezTo>
                    <a:cubicBezTo>
                      <a:pt x="798" y="1254"/>
                      <a:pt x="857" y="1088"/>
                      <a:pt x="917" y="921"/>
                    </a:cubicBezTo>
                    <a:cubicBezTo>
                      <a:pt x="1012" y="695"/>
                      <a:pt x="1227" y="481"/>
                      <a:pt x="1215" y="219"/>
                    </a:cubicBezTo>
                    <a:cubicBezTo>
                      <a:pt x="1215" y="95"/>
                      <a:pt x="1107" y="0"/>
                      <a:pt x="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1" name="Google Shape;841;p26"/>
              <p:cNvSpPr/>
              <p:nvPr/>
            </p:nvSpPr>
            <p:spPr>
              <a:xfrm>
                <a:off x="7017175" y="2923450"/>
                <a:ext cx="20325" cy="45000"/>
              </a:xfrm>
              <a:custGeom>
                <a:avLst/>
                <a:gdLst/>
                <a:ahLst/>
                <a:cxnLst/>
                <a:rect l="l" t="t" r="r" b="b"/>
                <a:pathLst>
                  <a:path w="813" h="1800" extrusionOk="0">
                    <a:moveTo>
                      <a:pt x="543" y="1"/>
                    </a:moveTo>
                    <a:cubicBezTo>
                      <a:pt x="475" y="1"/>
                      <a:pt x="408" y="61"/>
                      <a:pt x="408" y="142"/>
                    </a:cubicBezTo>
                    <a:cubicBezTo>
                      <a:pt x="408" y="237"/>
                      <a:pt x="348" y="332"/>
                      <a:pt x="312" y="415"/>
                    </a:cubicBezTo>
                    <a:cubicBezTo>
                      <a:pt x="289" y="523"/>
                      <a:pt x="277" y="630"/>
                      <a:pt x="253" y="749"/>
                    </a:cubicBezTo>
                    <a:cubicBezTo>
                      <a:pt x="217" y="987"/>
                      <a:pt x="98" y="1189"/>
                      <a:pt x="50" y="1427"/>
                    </a:cubicBezTo>
                    <a:cubicBezTo>
                      <a:pt x="0" y="1657"/>
                      <a:pt x="165" y="1800"/>
                      <a:pt x="334" y="1800"/>
                    </a:cubicBezTo>
                    <a:cubicBezTo>
                      <a:pt x="445" y="1800"/>
                      <a:pt x="558" y="1737"/>
                      <a:pt x="610" y="1594"/>
                    </a:cubicBezTo>
                    <a:cubicBezTo>
                      <a:pt x="717" y="1332"/>
                      <a:pt x="741" y="987"/>
                      <a:pt x="741" y="689"/>
                    </a:cubicBezTo>
                    <a:cubicBezTo>
                      <a:pt x="753" y="487"/>
                      <a:pt x="812" y="154"/>
                      <a:pt x="610" y="23"/>
                    </a:cubicBezTo>
                    <a:cubicBezTo>
                      <a:pt x="589" y="8"/>
                      <a:pt x="566" y="1"/>
                      <a:pt x="54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2" name="Google Shape;842;p26"/>
              <p:cNvSpPr/>
              <p:nvPr/>
            </p:nvSpPr>
            <p:spPr>
              <a:xfrm>
                <a:off x="6776425" y="3037725"/>
                <a:ext cx="34750" cy="28200"/>
              </a:xfrm>
              <a:custGeom>
                <a:avLst/>
                <a:gdLst/>
                <a:ahLst/>
                <a:cxnLst/>
                <a:rect l="l" t="t" r="r" b="b"/>
                <a:pathLst>
                  <a:path w="1390" h="1128" extrusionOk="0">
                    <a:moveTo>
                      <a:pt x="1186" y="1"/>
                    </a:moveTo>
                    <a:cubicBezTo>
                      <a:pt x="1166" y="1"/>
                      <a:pt x="1144" y="4"/>
                      <a:pt x="1120" y="12"/>
                    </a:cubicBezTo>
                    <a:cubicBezTo>
                      <a:pt x="941" y="71"/>
                      <a:pt x="810" y="178"/>
                      <a:pt x="679" y="297"/>
                    </a:cubicBezTo>
                    <a:cubicBezTo>
                      <a:pt x="536" y="416"/>
                      <a:pt x="358" y="512"/>
                      <a:pt x="215" y="631"/>
                    </a:cubicBezTo>
                    <a:cubicBezTo>
                      <a:pt x="1" y="817"/>
                      <a:pt x="224" y="1128"/>
                      <a:pt x="452" y="1128"/>
                    </a:cubicBezTo>
                    <a:cubicBezTo>
                      <a:pt x="514" y="1128"/>
                      <a:pt x="578" y="1104"/>
                      <a:pt x="632" y="1047"/>
                    </a:cubicBezTo>
                    <a:cubicBezTo>
                      <a:pt x="739" y="928"/>
                      <a:pt x="870" y="833"/>
                      <a:pt x="953" y="714"/>
                    </a:cubicBezTo>
                    <a:cubicBezTo>
                      <a:pt x="1060" y="595"/>
                      <a:pt x="1132" y="428"/>
                      <a:pt x="1251" y="345"/>
                    </a:cubicBezTo>
                    <a:cubicBezTo>
                      <a:pt x="1389" y="249"/>
                      <a:pt x="1356" y="1"/>
                      <a:pt x="11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3" name="Google Shape;843;p26"/>
              <p:cNvSpPr/>
              <p:nvPr/>
            </p:nvSpPr>
            <p:spPr>
              <a:xfrm>
                <a:off x="6661825" y="3164200"/>
                <a:ext cx="48550" cy="19500"/>
              </a:xfrm>
              <a:custGeom>
                <a:avLst/>
                <a:gdLst/>
                <a:ahLst/>
                <a:cxnLst/>
                <a:rect l="l" t="t" r="r" b="b"/>
                <a:pathLst>
                  <a:path w="1942" h="780" extrusionOk="0">
                    <a:moveTo>
                      <a:pt x="441" y="1"/>
                    </a:moveTo>
                    <a:cubicBezTo>
                      <a:pt x="203" y="1"/>
                      <a:pt x="1" y="227"/>
                      <a:pt x="60" y="465"/>
                    </a:cubicBezTo>
                    <a:lnTo>
                      <a:pt x="60" y="477"/>
                    </a:lnTo>
                    <a:cubicBezTo>
                      <a:pt x="96" y="620"/>
                      <a:pt x="203" y="739"/>
                      <a:pt x="334" y="763"/>
                    </a:cubicBezTo>
                    <a:cubicBezTo>
                      <a:pt x="391" y="775"/>
                      <a:pt x="444" y="780"/>
                      <a:pt x="496" y="780"/>
                    </a:cubicBezTo>
                    <a:cubicBezTo>
                      <a:pt x="651" y="780"/>
                      <a:pt x="790" y="733"/>
                      <a:pt x="941" y="680"/>
                    </a:cubicBezTo>
                    <a:cubicBezTo>
                      <a:pt x="1191" y="584"/>
                      <a:pt x="1477" y="537"/>
                      <a:pt x="1751" y="513"/>
                    </a:cubicBezTo>
                    <a:cubicBezTo>
                      <a:pt x="1870" y="501"/>
                      <a:pt x="1942" y="322"/>
                      <a:pt x="1882" y="227"/>
                    </a:cubicBezTo>
                    <a:cubicBezTo>
                      <a:pt x="1758" y="57"/>
                      <a:pt x="1554" y="22"/>
                      <a:pt x="1351" y="22"/>
                    </a:cubicBezTo>
                    <a:cubicBezTo>
                      <a:pt x="1242" y="22"/>
                      <a:pt x="1133" y="32"/>
                      <a:pt x="1037" y="37"/>
                    </a:cubicBezTo>
                    <a:cubicBezTo>
                      <a:pt x="929" y="37"/>
                      <a:pt x="822" y="48"/>
                      <a:pt x="715" y="48"/>
                    </a:cubicBezTo>
                    <a:lnTo>
                      <a:pt x="632" y="48"/>
                    </a:lnTo>
                    <a:cubicBezTo>
                      <a:pt x="596" y="37"/>
                      <a:pt x="453" y="1"/>
                      <a:pt x="44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4" name="Google Shape;844;p26"/>
              <p:cNvSpPr/>
              <p:nvPr/>
            </p:nvSpPr>
            <p:spPr>
              <a:xfrm>
                <a:off x="7010100" y="2720050"/>
                <a:ext cx="38100" cy="28825"/>
              </a:xfrm>
              <a:custGeom>
                <a:avLst/>
                <a:gdLst/>
                <a:ahLst/>
                <a:cxnLst/>
                <a:rect l="l" t="t" r="r" b="b"/>
                <a:pathLst>
                  <a:path w="1524" h="1153" extrusionOk="0">
                    <a:moveTo>
                      <a:pt x="397" y="1"/>
                    </a:moveTo>
                    <a:cubicBezTo>
                      <a:pt x="303" y="1"/>
                      <a:pt x="209" y="32"/>
                      <a:pt x="119" y="110"/>
                    </a:cubicBezTo>
                    <a:cubicBezTo>
                      <a:pt x="0" y="205"/>
                      <a:pt x="12" y="384"/>
                      <a:pt x="119" y="503"/>
                    </a:cubicBezTo>
                    <a:cubicBezTo>
                      <a:pt x="203" y="598"/>
                      <a:pt x="286" y="610"/>
                      <a:pt x="393" y="658"/>
                    </a:cubicBezTo>
                    <a:cubicBezTo>
                      <a:pt x="464" y="681"/>
                      <a:pt x="536" y="741"/>
                      <a:pt x="607" y="789"/>
                    </a:cubicBezTo>
                    <a:cubicBezTo>
                      <a:pt x="703" y="848"/>
                      <a:pt x="798" y="908"/>
                      <a:pt x="869" y="955"/>
                    </a:cubicBezTo>
                    <a:cubicBezTo>
                      <a:pt x="988" y="1027"/>
                      <a:pt x="1095" y="1074"/>
                      <a:pt x="1203" y="1134"/>
                    </a:cubicBezTo>
                    <a:cubicBezTo>
                      <a:pt x="1233" y="1147"/>
                      <a:pt x="1263" y="1153"/>
                      <a:pt x="1292" y="1153"/>
                    </a:cubicBezTo>
                    <a:cubicBezTo>
                      <a:pt x="1422" y="1153"/>
                      <a:pt x="1523" y="1032"/>
                      <a:pt x="1465" y="896"/>
                    </a:cubicBezTo>
                    <a:cubicBezTo>
                      <a:pt x="1346" y="622"/>
                      <a:pt x="1095" y="419"/>
                      <a:pt x="893" y="241"/>
                    </a:cubicBezTo>
                    <a:cubicBezTo>
                      <a:pt x="752" y="116"/>
                      <a:pt x="576" y="1"/>
                      <a:pt x="39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45" name="Google Shape;845;p26"/>
          <p:cNvSpPr txBox="1">
            <a:spLocks noGrp="1"/>
          </p:cNvSpPr>
          <p:nvPr>
            <p:ph type="ctrTitle"/>
          </p:nvPr>
        </p:nvSpPr>
        <p:spPr>
          <a:xfrm>
            <a:off x="4645200" y="539392"/>
            <a:ext cx="3786000" cy="111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7000" b="1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846" name="Google Shape;846;p26"/>
          <p:cNvSpPr txBox="1">
            <a:spLocks noGrp="1"/>
          </p:cNvSpPr>
          <p:nvPr>
            <p:ph type="subTitle" idx="1"/>
          </p:nvPr>
        </p:nvSpPr>
        <p:spPr>
          <a:xfrm>
            <a:off x="4979075" y="1458475"/>
            <a:ext cx="34521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>
                <a:solidFill>
                  <a:schemeClr val="accent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847" name="Google Shape;847;p26"/>
          <p:cNvSpPr txBox="1">
            <a:spLocks noGrp="1"/>
          </p:cNvSpPr>
          <p:nvPr>
            <p:ph type="subTitle" idx="2"/>
          </p:nvPr>
        </p:nvSpPr>
        <p:spPr>
          <a:xfrm>
            <a:off x="4979075" y="1946838"/>
            <a:ext cx="31182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848" name="Google Shape;848;p26"/>
          <p:cNvSpPr txBox="1"/>
          <p:nvPr/>
        </p:nvSpPr>
        <p:spPr>
          <a:xfrm>
            <a:off x="4979075" y="3533800"/>
            <a:ext cx="3226200" cy="7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4"/>
                </a:solidFill>
                <a:latin typeface="Pontano Sans"/>
                <a:ea typeface="Pontano Sans"/>
                <a:cs typeface="Pontano Sans"/>
                <a:sym typeface="Pontano Sans"/>
              </a:rPr>
              <a:t>CREDITS: This presentation template was created by </a:t>
            </a:r>
            <a:r>
              <a:rPr lang="en" sz="1200" b="1">
                <a:solidFill>
                  <a:schemeClr val="accent4"/>
                </a:solidFill>
                <a:uFill>
                  <a:noFill/>
                </a:uFill>
                <a:latin typeface="Pontano Sans"/>
                <a:ea typeface="Pontano Sans"/>
                <a:cs typeface="Pontano Sans"/>
                <a:sym typeface="Pontano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accent4"/>
                </a:solidFill>
                <a:latin typeface="Pontano Sans"/>
                <a:ea typeface="Pontano Sans"/>
                <a:cs typeface="Pontano Sans"/>
                <a:sym typeface="Pontano Sans"/>
              </a:rPr>
              <a:t>, including icons by </a:t>
            </a:r>
            <a:r>
              <a:rPr lang="en" sz="1200" b="1">
                <a:solidFill>
                  <a:schemeClr val="accent4"/>
                </a:solidFill>
                <a:uFill>
                  <a:noFill/>
                </a:uFill>
                <a:latin typeface="Pontano Sans"/>
                <a:ea typeface="Pontano Sans"/>
                <a:cs typeface="Pontano Sans"/>
                <a:sym typeface="Pontano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accent4"/>
                </a:solidFill>
                <a:latin typeface="Pontano Sans"/>
                <a:ea typeface="Pontano Sans"/>
                <a:cs typeface="Pontano Sans"/>
                <a:sym typeface="Pontano Sans"/>
              </a:rPr>
              <a:t> and infographics &amp; images by </a:t>
            </a:r>
            <a:r>
              <a:rPr lang="en" sz="1200" b="1">
                <a:solidFill>
                  <a:schemeClr val="accent4"/>
                </a:solidFill>
                <a:uFill>
                  <a:noFill/>
                </a:uFill>
                <a:latin typeface="Pontano Sans"/>
                <a:ea typeface="Pontano Sans"/>
                <a:cs typeface="Pontano Sans"/>
                <a:sym typeface="Pontano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accent4"/>
                </a:solidFill>
                <a:latin typeface="Pontano Sans"/>
                <a:ea typeface="Pontano Sans"/>
                <a:cs typeface="Pontano Sans"/>
                <a:sym typeface="Pontano Sans"/>
              </a:rPr>
              <a:t>.</a:t>
            </a:r>
            <a:endParaRPr sz="1200">
              <a:solidFill>
                <a:schemeClr val="accent4"/>
              </a:solidFill>
              <a:latin typeface="Pontano Sans"/>
              <a:ea typeface="Pontano Sans"/>
              <a:cs typeface="Pontano Sans"/>
              <a:sym typeface="Pontano San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lt1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oogle Shape;21;p3"/>
          <p:cNvGrpSpPr/>
          <p:nvPr/>
        </p:nvGrpSpPr>
        <p:grpSpPr>
          <a:xfrm>
            <a:off x="-718574" y="-19200"/>
            <a:ext cx="10708659" cy="5189105"/>
            <a:chOff x="-718574" y="-19200"/>
            <a:chExt cx="10708659" cy="5189105"/>
          </a:xfrm>
        </p:grpSpPr>
        <p:sp>
          <p:nvSpPr>
            <p:cNvPr id="22" name="Google Shape;22;p3"/>
            <p:cNvSpPr/>
            <p:nvPr/>
          </p:nvSpPr>
          <p:spPr>
            <a:xfrm rot="5400000">
              <a:off x="6171178" y="2197084"/>
              <a:ext cx="2978630" cy="2967013"/>
            </a:xfrm>
            <a:custGeom>
              <a:avLst/>
              <a:gdLst/>
              <a:ahLst/>
              <a:cxnLst/>
              <a:rect l="l" t="t" r="r" b="b"/>
              <a:pathLst>
                <a:path w="85679" h="71331" extrusionOk="0">
                  <a:moveTo>
                    <a:pt x="1" y="0"/>
                  </a:moveTo>
                  <a:cubicBezTo>
                    <a:pt x="60" y="1131"/>
                    <a:pt x="227" y="2250"/>
                    <a:pt x="489" y="3358"/>
                  </a:cubicBezTo>
                  <a:cubicBezTo>
                    <a:pt x="1692" y="8227"/>
                    <a:pt x="4644" y="12502"/>
                    <a:pt x="8109" y="16133"/>
                  </a:cubicBezTo>
                  <a:cubicBezTo>
                    <a:pt x="15669" y="24051"/>
                    <a:pt x="25599" y="29301"/>
                    <a:pt x="36410" y="31099"/>
                  </a:cubicBezTo>
                  <a:cubicBezTo>
                    <a:pt x="42697" y="32135"/>
                    <a:pt x="49162" y="31968"/>
                    <a:pt x="55389" y="33290"/>
                  </a:cubicBezTo>
                  <a:cubicBezTo>
                    <a:pt x="61628" y="34600"/>
                    <a:pt x="67938" y="37826"/>
                    <a:pt x="70760" y="43529"/>
                  </a:cubicBezTo>
                  <a:cubicBezTo>
                    <a:pt x="73451" y="48970"/>
                    <a:pt x="72498" y="55555"/>
                    <a:pt x="74689" y="61210"/>
                  </a:cubicBezTo>
                  <a:cubicBezTo>
                    <a:pt x="76487" y="65841"/>
                    <a:pt x="80439" y="69580"/>
                    <a:pt x="85154" y="71164"/>
                  </a:cubicBezTo>
                  <a:cubicBezTo>
                    <a:pt x="85321" y="71223"/>
                    <a:pt x="85500" y="71283"/>
                    <a:pt x="85678" y="71330"/>
                  </a:cubicBezTo>
                  <a:lnTo>
                    <a:pt x="8567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5400000">
              <a:off x="-2239350" y="2220150"/>
              <a:ext cx="5189100" cy="710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" name="Google Shape;24;p3"/>
            <p:cNvGrpSpPr/>
            <p:nvPr/>
          </p:nvGrpSpPr>
          <p:grpSpPr>
            <a:xfrm>
              <a:off x="-718574" y="242178"/>
              <a:ext cx="1326975" cy="895841"/>
              <a:chOff x="378900" y="3490625"/>
              <a:chExt cx="594150" cy="401075"/>
            </a:xfrm>
          </p:grpSpPr>
          <p:sp>
            <p:nvSpPr>
              <p:cNvPr id="25" name="Google Shape;25;p3"/>
              <p:cNvSpPr/>
              <p:nvPr/>
            </p:nvSpPr>
            <p:spPr>
              <a:xfrm>
                <a:off x="585850" y="3559550"/>
                <a:ext cx="60425" cy="36875"/>
              </a:xfrm>
              <a:custGeom>
                <a:avLst/>
                <a:gdLst/>
                <a:ahLst/>
                <a:cxnLst/>
                <a:rect l="l" t="t" r="r" b="b"/>
                <a:pathLst>
                  <a:path w="2417" h="1475" extrusionOk="0">
                    <a:moveTo>
                      <a:pt x="1917" y="0"/>
                    </a:moveTo>
                    <a:cubicBezTo>
                      <a:pt x="1887" y="0"/>
                      <a:pt x="1854" y="3"/>
                      <a:pt x="1819" y="10"/>
                    </a:cubicBezTo>
                    <a:cubicBezTo>
                      <a:pt x="1676" y="46"/>
                      <a:pt x="1605" y="117"/>
                      <a:pt x="1486" y="189"/>
                    </a:cubicBezTo>
                    <a:cubicBezTo>
                      <a:pt x="1331" y="296"/>
                      <a:pt x="1164" y="379"/>
                      <a:pt x="1010" y="475"/>
                    </a:cubicBezTo>
                    <a:cubicBezTo>
                      <a:pt x="855" y="558"/>
                      <a:pt x="676" y="617"/>
                      <a:pt x="533" y="713"/>
                    </a:cubicBezTo>
                    <a:cubicBezTo>
                      <a:pt x="426" y="784"/>
                      <a:pt x="331" y="891"/>
                      <a:pt x="212" y="951"/>
                    </a:cubicBezTo>
                    <a:cubicBezTo>
                      <a:pt x="1" y="1092"/>
                      <a:pt x="113" y="1475"/>
                      <a:pt x="356" y="1475"/>
                    </a:cubicBezTo>
                    <a:cubicBezTo>
                      <a:pt x="359" y="1475"/>
                      <a:pt x="363" y="1475"/>
                      <a:pt x="367" y="1475"/>
                    </a:cubicBezTo>
                    <a:cubicBezTo>
                      <a:pt x="652" y="1451"/>
                      <a:pt x="914" y="1260"/>
                      <a:pt x="1164" y="1153"/>
                    </a:cubicBezTo>
                    <a:cubicBezTo>
                      <a:pt x="1319" y="1094"/>
                      <a:pt x="1462" y="1022"/>
                      <a:pt x="1617" y="951"/>
                    </a:cubicBezTo>
                    <a:cubicBezTo>
                      <a:pt x="1688" y="915"/>
                      <a:pt x="1748" y="891"/>
                      <a:pt x="1807" y="844"/>
                    </a:cubicBezTo>
                    <a:cubicBezTo>
                      <a:pt x="1796" y="844"/>
                      <a:pt x="2022" y="736"/>
                      <a:pt x="1941" y="736"/>
                    </a:cubicBezTo>
                    <a:cubicBezTo>
                      <a:pt x="1937" y="736"/>
                      <a:pt x="1932" y="736"/>
                      <a:pt x="1926" y="737"/>
                    </a:cubicBezTo>
                    <a:cubicBezTo>
                      <a:pt x="2416" y="681"/>
                      <a:pt x="2365" y="0"/>
                      <a:pt x="191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3"/>
              <p:cNvSpPr/>
              <p:nvPr/>
            </p:nvSpPr>
            <p:spPr>
              <a:xfrm>
                <a:off x="475050" y="3525825"/>
                <a:ext cx="51575" cy="34275"/>
              </a:xfrm>
              <a:custGeom>
                <a:avLst/>
                <a:gdLst/>
                <a:ahLst/>
                <a:cxnLst/>
                <a:rect l="l" t="t" r="r" b="b"/>
                <a:pathLst>
                  <a:path w="2063" h="1371" extrusionOk="0">
                    <a:moveTo>
                      <a:pt x="1629" y="0"/>
                    </a:moveTo>
                    <a:cubicBezTo>
                      <a:pt x="1618" y="0"/>
                      <a:pt x="1607" y="1"/>
                      <a:pt x="1596" y="2"/>
                    </a:cubicBezTo>
                    <a:cubicBezTo>
                      <a:pt x="1405" y="38"/>
                      <a:pt x="1346" y="109"/>
                      <a:pt x="1227" y="228"/>
                    </a:cubicBezTo>
                    <a:cubicBezTo>
                      <a:pt x="1120" y="323"/>
                      <a:pt x="977" y="407"/>
                      <a:pt x="858" y="502"/>
                    </a:cubicBezTo>
                    <a:cubicBezTo>
                      <a:pt x="596" y="681"/>
                      <a:pt x="358" y="895"/>
                      <a:pt x="108" y="1062"/>
                    </a:cubicBezTo>
                    <a:cubicBezTo>
                      <a:pt x="0" y="1133"/>
                      <a:pt x="0" y="1335"/>
                      <a:pt x="155" y="1359"/>
                    </a:cubicBezTo>
                    <a:cubicBezTo>
                      <a:pt x="189" y="1367"/>
                      <a:pt x="224" y="1371"/>
                      <a:pt x="260" y="1371"/>
                    </a:cubicBezTo>
                    <a:cubicBezTo>
                      <a:pt x="499" y="1371"/>
                      <a:pt x="767" y="1214"/>
                      <a:pt x="953" y="1121"/>
                    </a:cubicBezTo>
                    <a:cubicBezTo>
                      <a:pt x="1120" y="1050"/>
                      <a:pt x="1286" y="954"/>
                      <a:pt x="1453" y="871"/>
                    </a:cubicBezTo>
                    <a:cubicBezTo>
                      <a:pt x="1572" y="812"/>
                      <a:pt x="1703" y="704"/>
                      <a:pt x="1774" y="657"/>
                    </a:cubicBezTo>
                    <a:cubicBezTo>
                      <a:pt x="2063" y="518"/>
                      <a:pt x="1960" y="0"/>
                      <a:pt x="162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3"/>
              <p:cNvSpPr/>
              <p:nvPr/>
            </p:nvSpPr>
            <p:spPr>
              <a:xfrm>
                <a:off x="570300" y="3507800"/>
                <a:ext cx="50525" cy="30925"/>
              </a:xfrm>
              <a:custGeom>
                <a:avLst/>
                <a:gdLst/>
                <a:ahLst/>
                <a:cxnLst/>
                <a:rect l="l" t="t" r="r" b="b"/>
                <a:pathLst>
                  <a:path w="2021" h="1237" extrusionOk="0">
                    <a:moveTo>
                      <a:pt x="1502" y="1"/>
                    </a:moveTo>
                    <a:cubicBezTo>
                      <a:pt x="1475" y="1"/>
                      <a:pt x="1447" y="3"/>
                      <a:pt x="1417" y="9"/>
                    </a:cubicBezTo>
                    <a:cubicBezTo>
                      <a:pt x="1120" y="68"/>
                      <a:pt x="834" y="342"/>
                      <a:pt x="572" y="485"/>
                    </a:cubicBezTo>
                    <a:cubicBezTo>
                      <a:pt x="393" y="580"/>
                      <a:pt x="0" y="782"/>
                      <a:pt x="143" y="1068"/>
                    </a:cubicBezTo>
                    <a:cubicBezTo>
                      <a:pt x="143" y="1080"/>
                      <a:pt x="155" y="1080"/>
                      <a:pt x="155" y="1104"/>
                    </a:cubicBezTo>
                    <a:cubicBezTo>
                      <a:pt x="177" y="1170"/>
                      <a:pt x="281" y="1236"/>
                      <a:pt x="372" y="1236"/>
                    </a:cubicBezTo>
                    <a:cubicBezTo>
                      <a:pt x="379" y="1236"/>
                      <a:pt x="386" y="1236"/>
                      <a:pt x="393" y="1235"/>
                    </a:cubicBezTo>
                    <a:cubicBezTo>
                      <a:pt x="620" y="1199"/>
                      <a:pt x="822" y="1080"/>
                      <a:pt x="1024" y="985"/>
                    </a:cubicBezTo>
                    <a:cubicBezTo>
                      <a:pt x="1227" y="890"/>
                      <a:pt x="1417" y="771"/>
                      <a:pt x="1608" y="699"/>
                    </a:cubicBezTo>
                    <a:cubicBezTo>
                      <a:pt x="2020" y="543"/>
                      <a:pt x="1900" y="1"/>
                      <a:pt x="150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3"/>
              <p:cNvSpPr/>
              <p:nvPr/>
            </p:nvSpPr>
            <p:spPr>
              <a:xfrm>
                <a:off x="690550" y="3546825"/>
                <a:ext cx="51650" cy="29575"/>
              </a:xfrm>
              <a:custGeom>
                <a:avLst/>
                <a:gdLst/>
                <a:ahLst/>
                <a:cxnLst/>
                <a:rect l="l" t="t" r="r" b="b"/>
                <a:pathLst>
                  <a:path w="2066" h="1183" extrusionOk="0">
                    <a:moveTo>
                      <a:pt x="1588" y="1"/>
                    </a:moveTo>
                    <a:cubicBezTo>
                      <a:pt x="1517" y="1"/>
                      <a:pt x="1445" y="27"/>
                      <a:pt x="1382" y="91"/>
                    </a:cubicBezTo>
                    <a:cubicBezTo>
                      <a:pt x="1239" y="257"/>
                      <a:pt x="1013" y="317"/>
                      <a:pt x="822" y="412"/>
                    </a:cubicBezTo>
                    <a:cubicBezTo>
                      <a:pt x="596" y="531"/>
                      <a:pt x="358" y="674"/>
                      <a:pt x="131" y="805"/>
                    </a:cubicBezTo>
                    <a:cubicBezTo>
                      <a:pt x="1" y="912"/>
                      <a:pt x="60" y="1091"/>
                      <a:pt x="191" y="1150"/>
                    </a:cubicBezTo>
                    <a:cubicBezTo>
                      <a:pt x="246" y="1173"/>
                      <a:pt x="303" y="1183"/>
                      <a:pt x="361" y="1183"/>
                    </a:cubicBezTo>
                    <a:cubicBezTo>
                      <a:pt x="606" y="1183"/>
                      <a:pt x="870" y="1011"/>
                      <a:pt x="1072" y="924"/>
                    </a:cubicBezTo>
                    <a:cubicBezTo>
                      <a:pt x="1346" y="805"/>
                      <a:pt x="1608" y="745"/>
                      <a:pt x="1834" y="531"/>
                    </a:cubicBezTo>
                    <a:cubicBezTo>
                      <a:pt x="2066" y="327"/>
                      <a:pt x="1836" y="1"/>
                      <a:pt x="158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9;p3"/>
              <p:cNvSpPr/>
              <p:nvPr/>
            </p:nvSpPr>
            <p:spPr>
              <a:xfrm>
                <a:off x="716650" y="3603950"/>
                <a:ext cx="43575" cy="33125"/>
              </a:xfrm>
              <a:custGeom>
                <a:avLst/>
                <a:gdLst/>
                <a:ahLst/>
                <a:cxnLst/>
                <a:rect l="l" t="t" r="r" b="b"/>
                <a:pathLst>
                  <a:path w="1743" h="1325" extrusionOk="0">
                    <a:moveTo>
                      <a:pt x="1420" y="0"/>
                    </a:moveTo>
                    <a:cubicBezTo>
                      <a:pt x="1354" y="0"/>
                      <a:pt x="1284" y="21"/>
                      <a:pt x="1219" y="56"/>
                    </a:cubicBezTo>
                    <a:cubicBezTo>
                      <a:pt x="1028" y="175"/>
                      <a:pt x="862" y="330"/>
                      <a:pt x="683" y="473"/>
                    </a:cubicBezTo>
                    <a:cubicBezTo>
                      <a:pt x="504" y="604"/>
                      <a:pt x="278" y="723"/>
                      <a:pt x="135" y="913"/>
                    </a:cubicBezTo>
                    <a:cubicBezTo>
                      <a:pt x="1" y="1078"/>
                      <a:pt x="136" y="1324"/>
                      <a:pt x="329" y="1324"/>
                    </a:cubicBezTo>
                    <a:cubicBezTo>
                      <a:pt x="359" y="1324"/>
                      <a:pt x="389" y="1319"/>
                      <a:pt x="421" y="1306"/>
                    </a:cubicBezTo>
                    <a:cubicBezTo>
                      <a:pt x="850" y="1116"/>
                      <a:pt x="1171" y="782"/>
                      <a:pt x="1576" y="556"/>
                    </a:cubicBezTo>
                    <a:cubicBezTo>
                      <a:pt x="1731" y="473"/>
                      <a:pt x="1743" y="246"/>
                      <a:pt x="1647" y="127"/>
                    </a:cubicBezTo>
                    <a:cubicBezTo>
                      <a:pt x="1592" y="38"/>
                      <a:pt x="1510" y="0"/>
                      <a:pt x="14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0;p3"/>
              <p:cNvSpPr/>
              <p:nvPr/>
            </p:nvSpPr>
            <p:spPr>
              <a:xfrm>
                <a:off x="681025" y="3684375"/>
                <a:ext cx="44975" cy="47850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914" extrusionOk="0">
                    <a:moveTo>
                      <a:pt x="1233" y="1"/>
                    </a:moveTo>
                    <a:cubicBezTo>
                      <a:pt x="1122" y="1"/>
                      <a:pt x="1010" y="54"/>
                      <a:pt x="929" y="185"/>
                    </a:cubicBezTo>
                    <a:cubicBezTo>
                      <a:pt x="858" y="316"/>
                      <a:pt x="751" y="423"/>
                      <a:pt x="679" y="554"/>
                    </a:cubicBezTo>
                    <a:cubicBezTo>
                      <a:pt x="596" y="720"/>
                      <a:pt x="501" y="851"/>
                      <a:pt x="393" y="1006"/>
                    </a:cubicBezTo>
                    <a:cubicBezTo>
                      <a:pt x="239" y="1220"/>
                      <a:pt x="1" y="1482"/>
                      <a:pt x="36" y="1780"/>
                    </a:cubicBezTo>
                    <a:cubicBezTo>
                      <a:pt x="67" y="1864"/>
                      <a:pt x="156" y="1913"/>
                      <a:pt x="241" y="1913"/>
                    </a:cubicBezTo>
                    <a:cubicBezTo>
                      <a:pt x="289" y="1913"/>
                      <a:pt x="335" y="1898"/>
                      <a:pt x="370" y="1863"/>
                    </a:cubicBezTo>
                    <a:cubicBezTo>
                      <a:pt x="751" y="1447"/>
                      <a:pt x="1155" y="1066"/>
                      <a:pt x="1525" y="649"/>
                    </a:cubicBezTo>
                    <a:cubicBezTo>
                      <a:pt x="1798" y="349"/>
                      <a:pt x="1519" y="1"/>
                      <a:pt x="123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31;p3"/>
              <p:cNvSpPr/>
              <p:nvPr/>
            </p:nvSpPr>
            <p:spPr>
              <a:xfrm>
                <a:off x="583400" y="3710500"/>
                <a:ext cx="37850" cy="38500"/>
              </a:xfrm>
              <a:custGeom>
                <a:avLst/>
                <a:gdLst/>
                <a:ahLst/>
                <a:cxnLst/>
                <a:rect l="l" t="t" r="r" b="b"/>
                <a:pathLst>
                  <a:path w="1514" h="1540" extrusionOk="0">
                    <a:moveTo>
                      <a:pt x="1031" y="1"/>
                    </a:moveTo>
                    <a:cubicBezTo>
                      <a:pt x="906" y="1"/>
                      <a:pt x="784" y="62"/>
                      <a:pt x="727" y="211"/>
                    </a:cubicBezTo>
                    <a:cubicBezTo>
                      <a:pt x="584" y="628"/>
                      <a:pt x="0" y="878"/>
                      <a:pt x="24" y="1366"/>
                    </a:cubicBezTo>
                    <a:cubicBezTo>
                      <a:pt x="34" y="1448"/>
                      <a:pt x="134" y="1540"/>
                      <a:pt x="230" y="1540"/>
                    </a:cubicBezTo>
                    <a:cubicBezTo>
                      <a:pt x="245" y="1540"/>
                      <a:pt x="260" y="1538"/>
                      <a:pt x="274" y="1533"/>
                    </a:cubicBezTo>
                    <a:cubicBezTo>
                      <a:pt x="500" y="1485"/>
                      <a:pt x="750" y="1247"/>
                      <a:pt x="893" y="1068"/>
                    </a:cubicBezTo>
                    <a:cubicBezTo>
                      <a:pt x="1060" y="878"/>
                      <a:pt x="1262" y="699"/>
                      <a:pt x="1381" y="473"/>
                    </a:cubicBezTo>
                    <a:cubicBezTo>
                      <a:pt x="1513" y="217"/>
                      <a:pt x="1265" y="1"/>
                      <a:pt x="103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3"/>
              <p:cNvSpPr/>
              <p:nvPr/>
            </p:nvSpPr>
            <p:spPr>
              <a:xfrm>
                <a:off x="494100" y="3765250"/>
                <a:ext cx="33975" cy="45525"/>
              </a:xfrm>
              <a:custGeom>
                <a:avLst/>
                <a:gdLst/>
                <a:ahLst/>
                <a:cxnLst/>
                <a:rect l="l" t="t" r="r" b="b"/>
                <a:pathLst>
                  <a:path w="1359" h="1821" extrusionOk="0">
                    <a:moveTo>
                      <a:pt x="908" y="1"/>
                    </a:moveTo>
                    <a:cubicBezTo>
                      <a:pt x="808" y="1"/>
                      <a:pt x="711" y="48"/>
                      <a:pt x="655" y="164"/>
                    </a:cubicBezTo>
                    <a:cubicBezTo>
                      <a:pt x="500" y="486"/>
                      <a:pt x="346" y="819"/>
                      <a:pt x="227" y="1164"/>
                    </a:cubicBezTo>
                    <a:cubicBezTo>
                      <a:pt x="143" y="1367"/>
                      <a:pt x="0" y="1581"/>
                      <a:pt x="167" y="1772"/>
                    </a:cubicBezTo>
                    <a:cubicBezTo>
                      <a:pt x="188" y="1806"/>
                      <a:pt x="217" y="1821"/>
                      <a:pt x="248" y="1821"/>
                    </a:cubicBezTo>
                    <a:cubicBezTo>
                      <a:pt x="323" y="1821"/>
                      <a:pt x="409" y="1737"/>
                      <a:pt x="417" y="1653"/>
                    </a:cubicBezTo>
                    <a:cubicBezTo>
                      <a:pt x="417" y="1659"/>
                      <a:pt x="419" y="1662"/>
                      <a:pt x="421" y="1662"/>
                    </a:cubicBezTo>
                    <a:cubicBezTo>
                      <a:pt x="438" y="1662"/>
                      <a:pt x="505" y="1542"/>
                      <a:pt x="536" y="1522"/>
                    </a:cubicBezTo>
                    <a:cubicBezTo>
                      <a:pt x="608" y="1414"/>
                      <a:pt x="667" y="1295"/>
                      <a:pt x="750" y="1176"/>
                    </a:cubicBezTo>
                    <a:cubicBezTo>
                      <a:pt x="881" y="926"/>
                      <a:pt x="1060" y="712"/>
                      <a:pt x="1203" y="474"/>
                    </a:cubicBezTo>
                    <a:cubicBezTo>
                      <a:pt x="1358" y="229"/>
                      <a:pt x="1127" y="1"/>
                      <a:pt x="9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3"/>
              <p:cNvSpPr/>
              <p:nvPr/>
            </p:nvSpPr>
            <p:spPr>
              <a:xfrm>
                <a:off x="431850" y="3750850"/>
                <a:ext cx="31225" cy="44000"/>
              </a:xfrm>
              <a:custGeom>
                <a:avLst/>
                <a:gdLst/>
                <a:ahLst/>
                <a:cxnLst/>
                <a:rect l="l" t="t" r="r" b="b"/>
                <a:pathLst>
                  <a:path w="1249" h="1760" extrusionOk="0">
                    <a:moveTo>
                      <a:pt x="1021" y="648"/>
                    </a:moveTo>
                    <a:cubicBezTo>
                      <a:pt x="1015" y="656"/>
                      <a:pt x="1005" y="670"/>
                      <a:pt x="990" y="693"/>
                    </a:cubicBezTo>
                    <a:cubicBezTo>
                      <a:pt x="996" y="677"/>
                      <a:pt x="1007" y="662"/>
                      <a:pt x="1021" y="648"/>
                    </a:cubicBezTo>
                    <a:close/>
                    <a:moveTo>
                      <a:pt x="862" y="1"/>
                    </a:moveTo>
                    <a:cubicBezTo>
                      <a:pt x="853" y="1"/>
                      <a:pt x="844" y="1"/>
                      <a:pt x="835" y="2"/>
                    </a:cubicBezTo>
                    <a:cubicBezTo>
                      <a:pt x="347" y="62"/>
                      <a:pt x="359" y="645"/>
                      <a:pt x="228" y="1038"/>
                    </a:cubicBezTo>
                    <a:cubicBezTo>
                      <a:pt x="183" y="1139"/>
                      <a:pt x="1" y="1759"/>
                      <a:pt x="250" y="1759"/>
                    </a:cubicBezTo>
                    <a:cubicBezTo>
                      <a:pt x="265" y="1759"/>
                      <a:pt x="281" y="1757"/>
                      <a:pt x="300" y="1752"/>
                    </a:cubicBezTo>
                    <a:cubicBezTo>
                      <a:pt x="502" y="1693"/>
                      <a:pt x="645" y="1383"/>
                      <a:pt x="752" y="1216"/>
                    </a:cubicBezTo>
                    <a:cubicBezTo>
                      <a:pt x="824" y="1086"/>
                      <a:pt x="883" y="943"/>
                      <a:pt x="954" y="812"/>
                    </a:cubicBezTo>
                    <a:cubicBezTo>
                      <a:pt x="954" y="812"/>
                      <a:pt x="1040" y="640"/>
                      <a:pt x="1029" y="640"/>
                    </a:cubicBezTo>
                    <a:cubicBezTo>
                      <a:pt x="1029" y="640"/>
                      <a:pt x="1028" y="641"/>
                      <a:pt x="1028" y="641"/>
                    </a:cubicBezTo>
                    <a:lnTo>
                      <a:pt x="1028" y="641"/>
                    </a:lnTo>
                    <a:cubicBezTo>
                      <a:pt x="1065" y="603"/>
                      <a:pt x="1116" y="567"/>
                      <a:pt x="1133" y="526"/>
                    </a:cubicBezTo>
                    <a:cubicBezTo>
                      <a:pt x="1248" y="330"/>
                      <a:pt x="1118" y="1"/>
                      <a:pt x="86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3"/>
              <p:cNvSpPr/>
              <p:nvPr/>
            </p:nvSpPr>
            <p:spPr>
              <a:xfrm>
                <a:off x="506000" y="3692100"/>
                <a:ext cx="44800" cy="37350"/>
              </a:xfrm>
              <a:custGeom>
                <a:avLst/>
                <a:gdLst/>
                <a:ahLst/>
                <a:cxnLst/>
                <a:rect l="l" t="t" r="r" b="b"/>
                <a:pathLst>
                  <a:path w="1792" h="1494" extrusionOk="0">
                    <a:moveTo>
                      <a:pt x="1397" y="0"/>
                    </a:moveTo>
                    <a:cubicBezTo>
                      <a:pt x="1331" y="0"/>
                      <a:pt x="1259" y="23"/>
                      <a:pt x="1191" y="78"/>
                    </a:cubicBezTo>
                    <a:cubicBezTo>
                      <a:pt x="1060" y="197"/>
                      <a:pt x="953" y="340"/>
                      <a:pt x="822" y="471"/>
                    </a:cubicBezTo>
                    <a:cubicBezTo>
                      <a:pt x="679" y="602"/>
                      <a:pt x="536" y="733"/>
                      <a:pt x="405" y="876"/>
                    </a:cubicBezTo>
                    <a:cubicBezTo>
                      <a:pt x="274" y="1007"/>
                      <a:pt x="1" y="1197"/>
                      <a:pt x="120" y="1423"/>
                    </a:cubicBezTo>
                    <a:cubicBezTo>
                      <a:pt x="148" y="1474"/>
                      <a:pt x="199" y="1494"/>
                      <a:pt x="248" y="1494"/>
                    </a:cubicBezTo>
                    <a:cubicBezTo>
                      <a:pt x="279" y="1494"/>
                      <a:pt x="310" y="1485"/>
                      <a:pt x="334" y="1471"/>
                    </a:cubicBezTo>
                    <a:cubicBezTo>
                      <a:pt x="370" y="1435"/>
                      <a:pt x="465" y="1411"/>
                      <a:pt x="513" y="1376"/>
                    </a:cubicBezTo>
                    <a:cubicBezTo>
                      <a:pt x="655" y="1304"/>
                      <a:pt x="786" y="1197"/>
                      <a:pt x="929" y="1090"/>
                    </a:cubicBezTo>
                    <a:cubicBezTo>
                      <a:pt x="1167" y="911"/>
                      <a:pt x="1429" y="733"/>
                      <a:pt x="1608" y="495"/>
                    </a:cubicBezTo>
                    <a:cubicBezTo>
                      <a:pt x="1792" y="265"/>
                      <a:pt x="1621" y="0"/>
                      <a:pt x="139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3"/>
              <p:cNvSpPr/>
              <p:nvPr/>
            </p:nvSpPr>
            <p:spPr>
              <a:xfrm>
                <a:off x="444975" y="3679675"/>
                <a:ext cx="19325" cy="37750"/>
              </a:xfrm>
              <a:custGeom>
                <a:avLst/>
                <a:gdLst/>
                <a:ahLst/>
                <a:cxnLst/>
                <a:rect l="l" t="t" r="r" b="b"/>
                <a:pathLst>
                  <a:path w="773" h="1510" extrusionOk="0">
                    <a:moveTo>
                      <a:pt x="418" y="1"/>
                    </a:moveTo>
                    <a:cubicBezTo>
                      <a:pt x="373" y="1"/>
                      <a:pt x="328" y="13"/>
                      <a:pt x="287" y="39"/>
                    </a:cubicBezTo>
                    <a:cubicBezTo>
                      <a:pt x="48" y="194"/>
                      <a:pt x="37" y="456"/>
                      <a:pt x="48" y="718"/>
                    </a:cubicBezTo>
                    <a:cubicBezTo>
                      <a:pt x="48" y="956"/>
                      <a:pt x="1" y="1230"/>
                      <a:pt x="96" y="1456"/>
                    </a:cubicBezTo>
                    <a:cubicBezTo>
                      <a:pt x="108" y="1492"/>
                      <a:pt x="141" y="1510"/>
                      <a:pt x="176" y="1510"/>
                    </a:cubicBezTo>
                    <a:cubicBezTo>
                      <a:pt x="212" y="1510"/>
                      <a:pt x="251" y="1492"/>
                      <a:pt x="275" y="1456"/>
                    </a:cubicBezTo>
                    <a:cubicBezTo>
                      <a:pt x="370" y="1266"/>
                      <a:pt x="453" y="1075"/>
                      <a:pt x="513" y="861"/>
                    </a:cubicBezTo>
                    <a:cubicBezTo>
                      <a:pt x="572" y="682"/>
                      <a:pt x="656" y="539"/>
                      <a:pt x="715" y="373"/>
                    </a:cubicBezTo>
                    <a:cubicBezTo>
                      <a:pt x="772" y="183"/>
                      <a:pt x="595" y="1"/>
                      <a:pt x="4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36;p3"/>
              <p:cNvSpPr/>
              <p:nvPr/>
            </p:nvSpPr>
            <p:spPr>
              <a:xfrm>
                <a:off x="685800" y="3490625"/>
                <a:ext cx="54775" cy="16475"/>
              </a:xfrm>
              <a:custGeom>
                <a:avLst/>
                <a:gdLst/>
                <a:ahLst/>
                <a:cxnLst/>
                <a:rect l="l" t="t" r="r" b="b"/>
                <a:pathLst>
                  <a:path w="2191" h="659" extrusionOk="0">
                    <a:moveTo>
                      <a:pt x="1592" y="0"/>
                    </a:moveTo>
                    <a:cubicBezTo>
                      <a:pt x="1398" y="0"/>
                      <a:pt x="1194" y="40"/>
                      <a:pt x="1012" y="65"/>
                    </a:cubicBezTo>
                    <a:cubicBezTo>
                      <a:pt x="762" y="88"/>
                      <a:pt x="405" y="65"/>
                      <a:pt x="167" y="196"/>
                    </a:cubicBezTo>
                    <a:cubicBezTo>
                      <a:pt x="0" y="303"/>
                      <a:pt x="83" y="553"/>
                      <a:pt x="286" y="565"/>
                    </a:cubicBezTo>
                    <a:cubicBezTo>
                      <a:pt x="560" y="576"/>
                      <a:pt x="857" y="612"/>
                      <a:pt x="1143" y="624"/>
                    </a:cubicBezTo>
                    <a:cubicBezTo>
                      <a:pt x="1311" y="630"/>
                      <a:pt x="1480" y="658"/>
                      <a:pt x="1639" y="658"/>
                    </a:cubicBezTo>
                    <a:cubicBezTo>
                      <a:pt x="1805" y="658"/>
                      <a:pt x="1961" y="627"/>
                      <a:pt x="2096" y="505"/>
                    </a:cubicBezTo>
                    <a:cubicBezTo>
                      <a:pt x="2191" y="422"/>
                      <a:pt x="2191" y="243"/>
                      <a:pt x="2096" y="160"/>
                    </a:cubicBezTo>
                    <a:cubicBezTo>
                      <a:pt x="1955" y="37"/>
                      <a:pt x="1778" y="0"/>
                      <a:pt x="1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37;p3"/>
              <p:cNvSpPr/>
              <p:nvPr/>
            </p:nvSpPr>
            <p:spPr>
              <a:xfrm>
                <a:off x="803075" y="3522475"/>
                <a:ext cx="53700" cy="1685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674" extrusionOk="0">
                    <a:moveTo>
                      <a:pt x="979" y="1"/>
                    </a:moveTo>
                    <a:cubicBezTo>
                      <a:pt x="895" y="1"/>
                      <a:pt x="811" y="2"/>
                      <a:pt x="726" y="5"/>
                    </a:cubicBezTo>
                    <a:cubicBezTo>
                      <a:pt x="593" y="5"/>
                      <a:pt x="399" y="51"/>
                      <a:pt x="247" y="51"/>
                    </a:cubicBezTo>
                    <a:cubicBezTo>
                      <a:pt x="209" y="51"/>
                      <a:pt x="174" y="48"/>
                      <a:pt x="143" y="41"/>
                    </a:cubicBezTo>
                    <a:cubicBezTo>
                      <a:pt x="139" y="30"/>
                      <a:pt x="132" y="26"/>
                      <a:pt x="124" y="26"/>
                    </a:cubicBezTo>
                    <a:cubicBezTo>
                      <a:pt x="105" y="26"/>
                      <a:pt x="80" y="48"/>
                      <a:pt x="72" y="64"/>
                    </a:cubicBezTo>
                    <a:cubicBezTo>
                      <a:pt x="0" y="291"/>
                      <a:pt x="310" y="374"/>
                      <a:pt x="453" y="410"/>
                    </a:cubicBezTo>
                    <a:cubicBezTo>
                      <a:pt x="845" y="481"/>
                      <a:pt x="1226" y="541"/>
                      <a:pt x="1619" y="660"/>
                    </a:cubicBezTo>
                    <a:cubicBezTo>
                      <a:pt x="1652" y="669"/>
                      <a:pt x="1683" y="674"/>
                      <a:pt x="1712" y="674"/>
                    </a:cubicBezTo>
                    <a:cubicBezTo>
                      <a:pt x="2045" y="674"/>
                      <a:pt x="2147" y="96"/>
                      <a:pt x="1786" y="53"/>
                    </a:cubicBezTo>
                    <a:cubicBezTo>
                      <a:pt x="1522" y="16"/>
                      <a:pt x="1252" y="1"/>
                      <a:pt x="97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3"/>
              <p:cNvSpPr/>
              <p:nvPr/>
            </p:nvSpPr>
            <p:spPr>
              <a:xfrm>
                <a:off x="815275" y="3573800"/>
                <a:ext cx="55675" cy="19150"/>
              </a:xfrm>
              <a:custGeom>
                <a:avLst/>
                <a:gdLst/>
                <a:ahLst/>
                <a:cxnLst/>
                <a:rect l="l" t="t" r="r" b="b"/>
                <a:pathLst>
                  <a:path w="2227" h="766" extrusionOk="0">
                    <a:moveTo>
                      <a:pt x="508" y="0"/>
                    </a:moveTo>
                    <a:cubicBezTo>
                      <a:pt x="376" y="0"/>
                      <a:pt x="251" y="15"/>
                      <a:pt x="143" y="59"/>
                    </a:cubicBezTo>
                    <a:cubicBezTo>
                      <a:pt x="0" y="107"/>
                      <a:pt x="0" y="309"/>
                      <a:pt x="143" y="369"/>
                    </a:cubicBezTo>
                    <a:cubicBezTo>
                      <a:pt x="441" y="488"/>
                      <a:pt x="715" y="571"/>
                      <a:pt x="1024" y="643"/>
                    </a:cubicBezTo>
                    <a:cubicBezTo>
                      <a:pt x="1237" y="685"/>
                      <a:pt x="1496" y="766"/>
                      <a:pt x="1719" y="766"/>
                    </a:cubicBezTo>
                    <a:cubicBezTo>
                      <a:pt x="1746" y="766"/>
                      <a:pt x="1772" y="764"/>
                      <a:pt x="1798" y="762"/>
                    </a:cubicBezTo>
                    <a:cubicBezTo>
                      <a:pt x="2072" y="738"/>
                      <a:pt x="2227" y="428"/>
                      <a:pt x="2024" y="214"/>
                    </a:cubicBezTo>
                    <a:cubicBezTo>
                      <a:pt x="1879" y="69"/>
                      <a:pt x="1685" y="56"/>
                      <a:pt x="1486" y="56"/>
                    </a:cubicBezTo>
                    <a:cubicBezTo>
                      <a:pt x="1443" y="56"/>
                      <a:pt x="1400" y="57"/>
                      <a:pt x="1357" y="57"/>
                    </a:cubicBezTo>
                    <a:cubicBezTo>
                      <a:pt x="1288" y="57"/>
                      <a:pt x="1221" y="55"/>
                      <a:pt x="1155" y="47"/>
                    </a:cubicBezTo>
                    <a:cubicBezTo>
                      <a:pt x="962" y="40"/>
                      <a:pt x="727" y="0"/>
                      <a:pt x="5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3"/>
              <p:cNvSpPr/>
              <p:nvPr/>
            </p:nvSpPr>
            <p:spPr>
              <a:xfrm>
                <a:off x="849800" y="3628550"/>
                <a:ext cx="63750" cy="19975"/>
              </a:xfrm>
              <a:custGeom>
                <a:avLst/>
                <a:gdLst/>
                <a:ahLst/>
                <a:cxnLst/>
                <a:rect l="l" t="t" r="r" b="b"/>
                <a:pathLst>
                  <a:path w="2550" h="799" extrusionOk="0">
                    <a:moveTo>
                      <a:pt x="2074" y="9"/>
                    </a:moveTo>
                    <a:cubicBezTo>
                      <a:pt x="2037" y="9"/>
                      <a:pt x="1997" y="14"/>
                      <a:pt x="1953" y="24"/>
                    </a:cubicBezTo>
                    <a:cubicBezTo>
                      <a:pt x="1370" y="167"/>
                      <a:pt x="715" y="1"/>
                      <a:pt x="155" y="239"/>
                    </a:cubicBezTo>
                    <a:cubicBezTo>
                      <a:pt x="0" y="322"/>
                      <a:pt x="0" y="501"/>
                      <a:pt x="155" y="560"/>
                    </a:cubicBezTo>
                    <a:cubicBezTo>
                      <a:pt x="715" y="798"/>
                      <a:pt x="1370" y="632"/>
                      <a:pt x="1953" y="774"/>
                    </a:cubicBezTo>
                    <a:cubicBezTo>
                      <a:pt x="1998" y="787"/>
                      <a:pt x="2040" y="792"/>
                      <a:pt x="2078" y="792"/>
                    </a:cubicBezTo>
                    <a:cubicBezTo>
                      <a:pt x="2536" y="792"/>
                      <a:pt x="2550" y="9"/>
                      <a:pt x="2074" y="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0;p3"/>
              <p:cNvSpPr/>
              <p:nvPr/>
            </p:nvSpPr>
            <p:spPr>
              <a:xfrm>
                <a:off x="606650" y="3767825"/>
                <a:ext cx="39525" cy="39650"/>
              </a:xfrm>
              <a:custGeom>
                <a:avLst/>
                <a:gdLst/>
                <a:ahLst/>
                <a:cxnLst/>
                <a:rect l="l" t="t" r="r" b="b"/>
                <a:pathLst>
                  <a:path w="1581" h="1586" extrusionOk="0">
                    <a:moveTo>
                      <a:pt x="1419" y="1"/>
                    </a:moveTo>
                    <a:cubicBezTo>
                      <a:pt x="1414" y="1"/>
                      <a:pt x="1409" y="1"/>
                      <a:pt x="1404" y="2"/>
                    </a:cubicBezTo>
                    <a:cubicBezTo>
                      <a:pt x="1285" y="2"/>
                      <a:pt x="1225" y="61"/>
                      <a:pt x="1142" y="133"/>
                    </a:cubicBezTo>
                    <a:cubicBezTo>
                      <a:pt x="1011" y="252"/>
                      <a:pt x="856" y="359"/>
                      <a:pt x="725" y="478"/>
                    </a:cubicBezTo>
                    <a:cubicBezTo>
                      <a:pt x="499" y="668"/>
                      <a:pt x="356" y="895"/>
                      <a:pt x="178" y="1109"/>
                    </a:cubicBezTo>
                    <a:cubicBezTo>
                      <a:pt x="1" y="1335"/>
                      <a:pt x="238" y="1586"/>
                      <a:pt x="466" y="1586"/>
                    </a:cubicBezTo>
                    <a:cubicBezTo>
                      <a:pt x="515" y="1586"/>
                      <a:pt x="563" y="1574"/>
                      <a:pt x="606" y="1550"/>
                    </a:cubicBezTo>
                    <a:cubicBezTo>
                      <a:pt x="725" y="1466"/>
                      <a:pt x="749" y="1395"/>
                      <a:pt x="809" y="1276"/>
                    </a:cubicBezTo>
                    <a:cubicBezTo>
                      <a:pt x="892" y="1145"/>
                      <a:pt x="975" y="1014"/>
                      <a:pt x="1082" y="895"/>
                    </a:cubicBezTo>
                    <a:cubicBezTo>
                      <a:pt x="1249" y="680"/>
                      <a:pt x="1487" y="466"/>
                      <a:pt x="1547" y="192"/>
                    </a:cubicBezTo>
                    <a:cubicBezTo>
                      <a:pt x="1581" y="113"/>
                      <a:pt x="1517" y="1"/>
                      <a:pt x="14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3"/>
              <p:cNvSpPr/>
              <p:nvPr/>
            </p:nvSpPr>
            <p:spPr>
              <a:xfrm>
                <a:off x="558100" y="3810175"/>
                <a:ext cx="18475" cy="45475"/>
              </a:xfrm>
              <a:custGeom>
                <a:avLst/>
                <a:gdLst/>
                <a:ahLst/>
                <a:cxnLst/>
                <a:rect l="l" t="t" r="r" b="b"/>
                <a:pathLst>
                  <a:path w="739" h="1819" extrusionOk="0">
                    <a:moveTo>
                      <a:pt x="507" y="1"/>
                    </a:moveTo>
                    <a:cubicBezTo>
                      <a:pt x="487" y="1"/>
                      <a:pt x="468" y="7"/>
                      <a:pt x="453" y="22"/>
                    </a:cubicBezTo>
                    <a:cubicBezTo>
                      <a:pt x="274" y="153"/>
                      <a:pt x="226" y="344"/>
                      <a:pt x="167" y="558"/>
                    </a:cubicBezTo>
                    <a:cubicBezTo>
                      <a:pt x="60" y="868"/>
                      <a:pt x="48" y="1165"/>
                      <a:pt x="12" y="1475"/>
                    </a:cubicBezTo>
                    <a:cubicBezTo>
                      <a:pt x="0" y="1705"/>
                      <a:pt x="185" y="1819"/>
                      <a:pt x="369" y="1819"/>
                    </a:cubicBezTo>
                    <a:cubicBezTo>
                      <a:pt x="554" y="1819"/>
                      <a:pt x="739" y="1702"/>
                      <a:pt x="715" y="1475"/>
                    </a:cubicBezTo>
                    <a:cubicBezTo>
                      <a:pt x="691" y="1165"/>
                      <a:pt x="667" y="879"/>
                      <a:pt x="691" y="570"/>
                    </a:cubicBezTo>
                    <a:cubicBezTo>
                      <a:pt x="703" y="403"/>
                      <a:pt x="727" y="153"/>
                      <a:pt x="596" y="34"/>
                    </a:cubicBezTo>
                    <a:cubicBezTo>
                      <a:pt x="568" y="13"/>
                      <a:pt x="536" y="1"/>
                      <a:pt x="50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;p3"/>
              <p:cNvSpPr/>
              <p:nvPr/>
            </p:nvSpPr>
            <p:spPr>
              <a:xfrm>
                <a:off x="471775" y="3848650"/>
                <a:ext cx="34075" cy="43050"/>
              </a:xfrm>
              <a:custGeom>
                <a:avLst/>
                <a:gdLst/>
                <a:ahLst/>
                <a:cxnLst/>
                <a:rect l="l" t="t" r="r" b="b"/>
                <a:pathLst>
                  <a:path w="1363" h="1722" extrusionOk="0">
                    <a:moveTo>
                      <a:pt x="278" y="0"/>
                    </a:moveTo>
                    <a:cubicBezTo>
                      <a:pt x="191" y="0"/>
                      <a:pt x="100" y="58"/>
                      <a:pt x="72" y="150"/>
                    </a:cubicBezTo>
                    <a:cubicBezTo>
                      <a:pt x="0" y="364"/>
                      <a:pt x="155" y="650"/>
                      <a:pt x="191" y="876"/>
                    </a:cubicBezTo>
                    <a:cubicBezTo>
                      <a:pt x="239" y="1103"/>
                      <a:pt x="298" y="1341"/>
                      <a:pt x="417" y="1531"/>
                    </a:cubicBezTo>
                    <a:cubicBezTo>
                      <a:pt x="500" y="1667"/>
                      <a:pt x="613" y="1722"/>
                      <a:pt x="727" y="1722"/>
                    </a:cubicBezTo>
                    <a:cubicBezTo>
                      <a:pt x="1043" y="1722"/>
                      <a:pt x="1363" y="1308"/>
                      <a:pt x="1048" y="1055"/>
                    </a:cubicBezTo>
                    <a:cubicBezTo>
                      <a:pt x="893" y="936"/>
                      <a:pt x="834" y="793"/>
                      <a:pt x="751" y="638"/>
                    </a:cubicBezTo>
                    <a:cubicBezTo>
                      <a:pt x="703" y="543"/>
                      <a:pt x="655" y="448"/>
                      <a:pt x="608" y="352"/>
                    </a:cubicBezTo>
                    <a:cubicBezTo>
                      <a:pt x="560" y="257"/>
                      <a:pt x="477" y="186"/>
                      <a:pt x="429" y="91"/>
                    </a:cubicBezTo>
                    <a:cubicBezTo>
                      <a:pt x="395" y="28"/>
                      <a:pt x="337" y="0"/>
                      <a:pt x="27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3;p3"/>
              <p:cNvSpPr/>
              <p:nvPr/>
            </p:nvSpPr>
            <p:spPr>
              <a:xfrm>
                <a:off x="378900" y="3681025"/>
                <a:ext cx="33000" cy="45800"/>
              </a:xfrm>
              <a:custGeom>
                <a:avLst/>
                <a:gdLst/>
                <a:ahLst/>
                <a:cxnLst/>
                <a:rect l="l" t="t" r="r" b="b"/>
                <a:pathLst>
                  <a:path w="1320" h="1832" extrusionOk="0">
                    <a:moveTo>
                      <a:pt x="789" y="0"/>
                    </a:moveTo>
                    <a:cubicBezTo>
                      <a:pt x="623" y="0"/>
                      <a:pt x="458" y="84"/>
                      <a:pt x="394" y="283"/>
                    </a:cubicBezTo>
                    <a:cubicBezTo>
                      <a:pt x="322" y="521"/>
                      <a:pt x="275" y="759"/>
                      <a:pt x="203" y="997"/>
                    </a:cubicBezTo>
                    <a:cubicBezTo>
                      <a:pt x="144" y="1212"/>
                      <a:pt x="1" y="1390"/>
                      <a:pt x="72" y="1604"/>
                    </a:cubicBezTo>
                    <a:cubicBezTo>
                      <a:pt x="111" y="1735"/>
                      <a:pt x="244" y="1831"/>
                      <a:pt x="372" y="1831"/>
                    </a:cubicBezTo>
                    <a:cubicBezTo>
                      <a:pt x="441" y="1831"/>
                      <a:pt x="510" y="1803"/>
                      <a:pt x="560" y="1735"/>
                    </a:cubicBezTo>
                    <a:cubicBezTo>
                      <a:pt x="691" y="1569"/>
                      <a:pt x="834" y="1402"/>
                      <a:pt x="917" y="1212"/>
                    </a:cubicBezTo>
                    <a:cubicBezTo>
                      <a:pt x="1025" y="985"/>
                      <a:pt x="1108" y="747"/>
                      <a:pt x="1203" y="509"/>
                    </a:cubicBezTo>
                    <a:cubicBezTo>
                      <a:pt x="1320" y="210"/>
                      <a:pt x="1052" y="0"/>
                      <a:pt x="78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3"/>
              <p:cNvSpPr/>
              <p:nvPr/>
            </p:nvSpPr>
            <p:spPr>
              <a:xfrm>
                <a:off x="418200" y="3594250"/>
                <a:ext cx="39250" cy="40925"/>
              </a:xfrm>
              <a:custGeom>
                <a:avLst/>
                <a:gdLst/>
                <a:ahLst/>
                <a:cxnLst/>
                <a:rect l="l" t="t" r="r" b="b"/>
                <a:pathLst>
                  <a:path w="1570" h="1637" extrusionOk="0">
                    <a:moveTo>
                      <a:pt x="962" y="0"/>
                    </a:moveTo>
                    <a:cubicBezTo>
                      <a:pt x="874" y="0"/>
                      <a:pt x="783" y="33"/>
                      <a:pt x="703" y="111"/>
                    </a:cubicBezTo>
                    <a:cubicBezTo>
                      <a:pt x="608" y="206"/>
                      <a:pt x="572" y="301"/>
                      <a:pt x="488" y="408"/>
                    </a:cubicBezTo>
                    <a:cubicBezTo>
                      <a:pt x="417" y="527"/>
                      <a:pt x="334" y="634"/>
                      <a:pt x="274" y="753"/>
                    </a:cubicBezTo>
                    <a:cubicBezTo>
                      <a:pt x="155" y="980"/>
                      <a:pt x="0" y="1182"/>
                      <a:pt x="72" y="1456"/>
                    </a:cubicBezTo>
                    <a:cubicBezTo>
                      <a:pt x="102" y="1571"/>
                      <a:pt x="213" y="1637"/>
                      <a:pt x="319" y="1637"/>
                    </a:cubicBezTo>
                    <a:cubicBezTo>
                      <a:pt x="377" y="1637"/>
                      <a:pt x="434" y="1617"/>
                      <a:pt x="477" y="1575"/>
                    </a:cubicBezTo>
                    <a:cubicBezTo>
                      <a:pt x="608" y="1420"/>
                      <a:pt x="774" y="1301"/>
                      <a:pt x="893" y="1158"/>
                    </a:cubicBezTo>
                    <a:cubicBezTo>
                      <a:pt x="1012" y="1003"/>
                      <a:pt x="1119" y="801"/>
                      <a:pt x="1262" y="682"/>
                    </a:cubicBezTo>
                    <a:cubicBezTo>
                      <a:pt x="1570" y="421"/>
                      <a:pt x="1280" y="0"/>
                      <a:pt x="96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5;p3"/>
              <p:cNvSpPr/>
              <p:nvPr/>
            </p:nvSpPr>
            <p:spPr>
              <a:xfrm>
                <a:off x="599600" y="3631750"/>
                <a:ext cx="50275" cy="36225"/>
              </a:xfrm>
              <a:custGeom>
                <a:avLst/>
                <a:gdLst/>
                <a:ahLst/>
                <a:cxnLst/>
                <a:rect l="l" t="t" r="r" b="b"/>
                <a:pathLst>
                  <a:path w="2011" h="1449" extrusionOk="0">
                    <a:moveTo>
                      <a:pt x="1575" y="0"/>
                    </a:moveTo>
                    <a:cubicBezTo>
                      <a:pt x="1481" y="0"/>
                      <a:pt x="1385" y="43"/>
                      <a:pt x="1317" y="146"/>
                    </a:cubicBezTo>
                    <a:cubicBezTo>
                      <a:pt x="1293" y="194"/>
                      <a:pt x="1186" y="230"/>
                      <a:pt x="1126" y="277"/>
                    </a:cubicBezTo>
                    <a:cubicBezTo>
                      <a:pt x="972" y="385"/>
                      <a:pt x="841" y="504"/>
                      <a:pt x="710" y="623"/>
                    </a:cubicBezTo>
                    <a:cubicBezTo>
                      <a:pt x="495" y="789"/>
                      <a:pt x="198" y="873"/>
                      <a:pt x="67" y="1111"/>
                    </a:cubicBezTo>
                    <a:cubicBezTo>
                      <a:pt x="1" y="1264"/>
                      <a:pt x="117" y="1448"/>
                      <a:pt x="294" y="1448"/>
                    </a:cubicBezTo>
                    <a:cubicBezTo>
                      <a:pt x="309" y="1448"/>
                      <a:pt x="325" y="1447"/>
                      <a:pt x="340" y="1444"/>
                    </a:cubicBezTo>
                    <a:cubicBezTo>
                      <a:pt x="638" y="1361"/>
                      <a:pt x="948" y="1206"/>
                      <a:pt x="1186" y="1004"/>
                    </a:cubicBezTo>
                    <a:cubicBezTo>
                      <a:pt x="1388" y="849"/>
                      <a:pt x="1710" y="682"/>
                      <a:pt x="1853" y="456"/>
                    </a:cubicBezTo>
                    <a:cubicBezTo>
                      <a:pt x="2011" y="231"/>
                      <a:pt x="1796" y="0"/>
                      <a:pt x="15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6;p3"/>
              <p:cNvSpPr/>
              <p:nvPr/>
            </p:nvSpPr>
            <p:spPr>
              <a:xfrm>
                <a:off x="502125" y="3613175"/>
                <a:ext cx="39050" cy="40000"/>
              </a:xfrm>
              <a:custGeom>
                <a:avLst/>
                <a:gdLst/>
                <a:ahLst/>
                <a:cxnLst/>
                <a:rect l="l" t="t" r="r" b="b"/>
                <a:pathLst>
                  <a:path w="1562" h="1600" extrusionOk="0">
                    <a:moveTo>
                      <a:pt x="1128" y="0"/>
                    </a:moveTo>
                    <a:cubicBezTo>
                      <a:pt x="1059" y="0"/>
                      <a:pt x="986" y="24"/>
                      <a:pt x="918" y="80"/>
                    </a:cubicBezTo>
                    <a:cubicBezTo>
                      <a:pt x="680" y="282"/>
                      <a:pt x="477" y="580"/>
                      <a:pt x="334" y="842"/>
                    </a:cubicBezTo>
                    <a:cubicBezTo>
                      <a:pt x="227" y="1032"/>
                      <a:pt x="1" y="1306"/>
                      <a:pt x="108" y="1532"/>
                    </a:cubicBezTo>
                    <a:cubicBezTo>
                      <a:pt x="137" y="1578"/>
                      <a:pt x="188" y="1599"/>
                      <a:pt x="240" y="1599"/>
                    </a:cubicBezTo>
                    <a:cubicBezTo>
                      <a:pt x="295" y="1599"/>
                      <a:pt x="351" y="1575"/>
                      <a:pt x="382" y="1532"/>
                    </a:cubicBezTo>
                    <a:cubicBezTo>
                      <a:pt x="441" y="1437"/>
                      <a:pt x="525" y="1389"/>
                      <a:pt x="608" y="1318"/>
                    </a:cubicBezTo>
                    <a:cubicBezTo>
                      <a:pt x="691" y="1247"/>
                      <a:pt x="751" y="1139"/>
                      <a:pt x="822" y="1056"/>
                    </a:cubicBezTo>
                    <a:cubicBezTo>
                      <a:pt x="989" y="854"/>
                      <a:pt x="1203" y="723"/>
                      <a:pt x="1358" y="532"/>
                    </a:cubicBezTo>
                    <a:cubicBezTo>
                      <a:pt x="1562" y="292"/>
                      <a:pt x="1370" y="0"/>
                      <a:pt x="112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7;p3"/>
              <p:cNvSpPr/>
              <p:nvPr/>
            </p:nvSpPr>
            <p:spPr>
              <a:xfrm>
                <a:off x="766750" y="3643950"/>
                <a:ext cx="42400" cy="17900"/>
              </a:xfrm>
              <a:custGeom>
                <a:avLst/>
                <a:gdLst/>
                <a:ahLst/>
                <a:cxnLst/>
                <a:rect l="l" t="t" r="r" b="b"/>
                <a:pathLst>
                  <a:path w="1696" h="716" extrusionOk="0">
                    <a:moveTo>
                      <a:pt x="1283" y="1"/>
                    </a:moveTo>
                    <a:cubicBezTo>
                      <a:pt x="1254" y="1"/>
                      <a:pt x="1223" y="6"/>
                      <a:pt x="1191" y="16"/>
                    </a:cubicBezTo>
                    <a:cubicBezTo>
                      <a:pt x="1048" y="75"/>
                      <a:pt x="882" y="87"/>
                      <a:pt x="715" y="147"/>
                    </a:cubicBezTo>
                    <a:cubicBezTo>
                      <a:pt x="572" y="206"/>
                      <a:pt x="417" y="313"/>
                      <a:pt x="262" y="325"/>
                    </a:cubicBezTo>
                    <a:cubicBezTo>
                      <a:pt x="96" y="361"/>
                      <a:pt x="1" y="670"/>
                      <a:pt x="227" y="694"/>
                    </a:cubicBezTo>
                    <a:cubicBezTo>
                      <a:pt x="302" y="708"/>
                      <a:pt x="375" y="715"/>
                      <a:pt x="447" y="715"/>
                    </a:cubicBezTo>
                    <a:cubicBezTo>
                      <a:pt x="558" y="715"/>
                      <a:pt x="666" y="699"/>
                      <a:pt x="774" y="670"/>
                    </a:cubicBezTo>
                    <a:cubicBezTo>
                      <a:pt x="977" y="623"/>
                      <a:pt x="1167" y="623"/>
                      <a:pt x="1358" y="599"/>
                    </a:cubicBezTo>
                    <a:cubicBezTo>
                      <a:pt x="1696" y="545"/>
                      <a:pt x="1595" y="1"/>
                      <a:pt x="128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8;p3"/>
              <p:cNvSpPr/>
              <p:nvPr/>
            </p:nvSpPr>
            <p:spPr>
              <a:xfrm>
                <a:off x="926925" y="3583525"/>
                <a:ext cx="46125" cy="29950"/>
              </a:xfrm>
              <a:custGeom>
                <a:avLst/>
                <a:gdLst/>
                <a:ahLst/>
                <a:cxnLst/>
                <a:rect l="l" t="t" r="r" b="b"/>
                <a:pathLst>
                  <a:path w="1845" h="1198" extrusionOk="0">
                    <a:moveTo>
                      <a:pt x="253" y="1"/>
                    </a:moveTo>
                    <a:cubicBezTo>
                      <a:pt x="138" y="1"/>
                      <a:pt x="0" y="109"/>
                      <a:pt x="11" y="218"/>
                    </a:cubicBezTo>
                    <a:cubicBezTo>
                      <a:pt x="59" y="551"/>
                      <a:pt x="416" y="694"/>
                      <a:pt x="702" y="825"/>
                    </a:cubicBezTo>
                    <a:cubicBezTo>
                      <a:pt x="797" y="873"/>
                      <a:pt x="892" y="909"/>
                      <a:pt x="999" y="968"/>
                    </a:cubicBezTo>
                    <a:cubicBezTo>
                      <a:pt x="998" y="967"/>
                      <a:pt x="997" y="967"/>
                      <a:pt x="997" y="967"/>
                    </a:cubicBezTo>
                    <a:cubicBezTo>
                      <a:pt x="993" y="967"/>
                      <a:pt x="1078" y="1024"/>
                      <a:pt x="1087" y="1024"/>
                    </a:cubicBezTo>
                    <a:cubicBezTo>
                      <a:pt x="1088" y="1024"/>
                      <a:pt x="1088" y="1024"/>
                      <a:pt x="1088" y="1024"/>
                    </a:cubicBezTo>
                    <a:lnTo>
                      <a:pt x="1088" y="1024"/>
                    </a:lnTo>
                    <a:cubicBezTo>
                      <a:pt x="1126" y="1059"/>
                      <a:pt x="1217" y="1139"/>
                      <a:pt x="1225" y="1147"/>
                    </a:cubicBezTo>
                    <a:cubicBezTo>
                      <a:pt x="1290" y="1181"/>
                      <a:pt x="1360" y="1197"/>
                      <a:pt x="1428" y="1197"/>
                    </a:cubicBezTo>
                    <a:cubicBezTo>
                      <a:pt x="1598" y="1197"/>
                      <a:pt x="1758" y="1095"/>
                      <a:pt x="1809" y="909"/>
                    </a:cubicBezTo>
                    <a:lnTo>
                      <a:pt x="1809" y="885"/>
                    </a:lnTo>
                    <a:cubicBezTo>
                      <a:pt x="1845" y="742"/>
                      <a:pt x="1809" y="563"/>
                      <a:pt x="1714" y="480"/>
                    </a:cubicBezTo>
                    <a:cubicBezTo>
                      <a:pt x="1535" y="325"/>
                      <a:pt x="1333" y="289"/>
                      <a:pt x="1094" y="254"/>
                    </a:cubicBezTo>
                    <a:cubicBezTo>
                      <a:pt x="821" y="206"/>
                      <a:pt x="547" y="111"/>
                      <a:pt x="285" y="4"/>
                    </a:cubicBezTo>
                    <a:cubicBezTo>
                      <a:pt x="274" y="2"/>
                      <a:pt x="264" y="1"/>
                      <a:pt x="25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9;p3"/>
              <p:cNvSpPr/>
              <p:nvPr/>
            </p:nvSpPr>
            <p:spPr>
              <a:xfrm>
                <a:off x="400050" y="3807600"/>
                <a:ext cx="27100" cy="39350"/>
              </a:xfrm>
              <a:custGeom>
                <a:avLst/>
                <a:gdLst/>
                <a:ahLst/>
                <a:cxnLst/>
                <a:rect l="l" t="t" r="r" b="b"/>
                <a:pathLst>
                  <a:path w="1084" h="1574" extrusionOk="0">
                    <a:moveTo>
                      <a:pt x="195" y="0"/>
                    </a:moveTo>
                    <a:cubicBezTo>
                      <a:pt x="100" y="0"/>
                      <a:pt x="12" y="62"/>
                      <a:pt x="12" y="185"/>
                    </a:cubicBezTo>
                    <a:cubicBezTo>
                      <a:pt x="0" y="459"/>
                      <a:pt x="119" y="792"/>
                      <a:pt x="202" y="1042"/>
                    </a:cubicBezTo>
                    <a:cubicBezTo>
                      <a:pt x="300" y="1303"/>
                      <a:pt x="467" y="1574"/>
                      <a:pt x="758" y="1574"/>
                    </a:cubicBezTo>
                    <a:cubicBezTo>
                      <a:pt x="786" y="1574"/>
                      <a:pt x="815" y="1571"/>
                      <a:pt x="845" y="1566"/>
                    </a:cubicBezTo>
                    <a:cubicBezTo>
                      <a:pt x="1012" y="1530"/>
                      <a:pt x="1083" y="1340"/>
                      <a:pt x="1048" y="1197"/>
                    </a:cubicBezTo>
                    <a:cubicBezTo>
                      <a:pt x="1024" y="1054"/>
                      <a:pt x="953" y="1006"/>
                      <a:pt x="869" y="923"/>
                    </a:cubicBezTo>
                    <a:cubicBezTo>
                      <a:pt x="810" y="863"/>
                      <a:pt x="786" y="780"/>
                      <a:pt x="738" y="685"/>
                    </a:cubicBezTo>
                    <a:cubicBezTo>
                      <a:pt x="702" y="601"/>
                      <a:pt x="631" y="494"/>
                      <a:pt x="595" y="399"/>
                    </a:cubicBezTo>
                    <a:cubicBezTo>
                      <a:pt x="512" y="280"/>
                      <a:pt x="441" y="197"/>
                      <a:pt x="369" y="78"/>
                    </a:cubicBezTo>
                    <a:cubicBezTo>
                      <a:pt x="322" y="26"/>
                      <a:pt x="257" y="0"/>
                      <a:pt x="1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0" name="Google Shape;50;p3"/>
            <p:cNvGrpSpPr/>
            <p:nvPr/>
          </p:nvGrpSpPr>
          <p:grpSpPr>
            <a:xfrm>
              <a:off x="8472442" y="4205209"/>
              <a:ext cx="1517643" cy="797798"/>
              <a:chOff x="6107300" y="4126125"/>
              <a:chExt cx="1111175" cy="584125"/>
            </a:xfrm>
          </p:grpSpPr>
          <p:sp>
            <p:nvSpPr>
              <p:cNvPr id="51" name="Google Shape;51;p3"/>
              <p:cNvSpPr/>
              <p:nvPr/>
            </p:nvSpPr>
            <p:spPr>
              <a:xfrm>
                <a:off x="6136475" y="4236575"/>
                <a:ext cx="1082000" cy="473675"/>
              </a:xfrm>
              <a:custGeom>
                <a:avLst/>
                <a:gdLst/>
                <a:ahLst/>
                <a:cxnLst/>
                <a:rect l="l" t="t" r="r" b="b"/>
                <a:pathLst>
                  <a:path w="43280" h="18947" extrusionOk="0">
                    <a:moveTo>
                      <a:pt x="35731" y="1"/>
                    </a:moveTo>
                    <a:cubicBezTo>
                      <a:pt x="35689" y="1"/>
                      <a:pt x="35649" y="6"/>
                      <a:pt x="35612" y="16"/>
                    </a:cubicBezTo>
                    <a:cubicBezTo>
                      <a:pt x="35017" y="183"/>
                      <a:pt x="33969" y="2147"/>
                      <a:pt x="32302" y="5374"/>
                    </a:cubicBezTo>
                    <a:cubicBezTo>
                      <a:pt x="31052" y="7791"/>
                      <a:pt x="29492" y="10791"/>
                      <a:pt x="28932" y="10886"/>
                    </a:cubicBezTo>
                    <a:lnTo>
                      <a:pt x="28897" y="10886"/>
                    </a:lnTo>
                    <a:cubicBezTo>
                      <a:pt x="28218" y="10886"/>
                      <a:pt x="25753" y="8696"/>
                      <a:pt x="23944" y="7076"/>
                    </a:cubicBezTo>
                    <a:cubicBezTo>
                      <a:pt x="21763" y="5099"/>
                      <a:pt x="20761" y="4247"/>
                      <a:pt x="20360" y="4247"/>
                    </a:cubicBezTo>
                    <a:cubicBezTo>
                      <a:pt x="20338" y="4247"/>
                      <a:pt x="20319" y="4250"/>
                      <a:pt x="20300" y="4255"/>
                    </a:cubicBezTo>
                    <a:lnTo>
                      <a:pt x="20289" y="4255"/>
                    </a:lnTo>
                    <a:cubicBezTo>
                      <a:pt x="19943" y="4397"/>
                      <a:pt x="19086" y="5838"/>
                      <a:pt x="17241" y="9100"/>
                    </a:cubicBezTo>
                    <a:cubicBezTo>
                      <a:pt x="15740" y="11744"/>
                      <a:pt x="13669" y="15375"/>
                      <a:pt x="13145" y="15494"/>
                    </a:cubicBezTo>
                    <a:cubicBezTo>
                      <a:pt x="13132" y="15497"/>
                      <a:pt x="13118" y="15498"/>
                      <a:pt x="13102" y="15498"/>
                    </a:cubicBezTo>
                    <a:cubicBezTo>
                      <a:pt x="12622" y="15498"/>
                      <a:pt x="10959" y="14076"/>
                      <a:pt x="9609" y="12934"/>
                    </a:cubicBezTo>
                    <a:cubicBezTo>
                      <a:pt x="7272" y="10960"/>
                      <a:pt x="5633" y="9642"/>
                      <a:pt x="4803" y="9642"/>
                    </a:cubicBezTo>
                    <a:cubicBezTo>
                      <a:pt x="4732" y="9642"/>
                      <a:pt x="4667" y="9652"/>
                      <a:pt x="4608" y="9672"/>
                    </a:cubicBezTo>
                    <a:cubicBezTo>
                      <a:pt x="4132" y="9827"/>
                      <a:pt x="3513" y="10720"/>
                      <a:pt x="2703" y="12446"/>
                    </a:cubicBezTo>
                    <a:cubicBezTo>
                      <a:pt x="2024" y="13863"/>
                      <a:pt x="1346" y="15589"/>
                      <a:pt x="834" y="16851"/>
                    </a:cubicBezTo>
                    <a:cubicBezTo>
                      <a:pt x="441" y="17828"/>
                      <a:pt x="119" y="18625"/>
                      <a:pt x="0" y="18804"/>
                    </a:cubicBezTo>
                    <a:lnTo>
                      <a:pt x="238" y="18947"/>
                    </a:lnTo>
                    <a:cubicBezTo>
                      <a:pt x="381" y="18744"/>
                      <a:pt x="679" y="17982"/>
                      <a:pt x="1060" y="16958"/>
                    </a:cubicBezTo>
                    <a:cubicBezTo>
                      <a:pt x="2001" y="14613"/>
                      <a:pt x="3739" y="10255"/>
                      <a:pt x="4656" y="9946"/>
                    </a:cubicBezTo>
                    <a:cubicBezTo>
                      <a:pt x="4695" y="9932"/>
                      <a:pt x="4739" y="9925"/>
                      <a:pt x="4788" y="9925"/>
                    </a:cubicBezTo>
                    <a:cubicBezTo>
                      <a:pt x="5590" y="9925"/>
                      <a:pt x="7677" y="11701"/>
                      <a:pt x="9382" y="13148"/>
                    </a:cubicBezTo>
                    <a:cubicBezTo>
                      <a:pt x="11279" y="14752"/>
                      <a:pt x="12523" y="15777"/>
                      <a:pt x="13083" y="15777"/>
                    </a:cubicBezTo>
                    <a:cubicBezTo>
                      <a:pt x="13114" y="15777"/>
                      <a:pt x="13142" y="15774"/>
                      <a:pt x="13169" y="15768"/>
                    </a:cubicBezTo>
                    <a:cubicBezTo>
                      <a:pt x="13788" y="15649"/>
                      <a:pt x="15276" y="13101"/>
                      <a:pt x="17455" y="9231"/>
                    </a:cubicBezTo>
                    <a:cubicBezTo>
                      <a:pt x="18610" y="7207"/>
                      <a:pt x="20038" y="4695"/>
                      <a:pt x="20360" y="4528"/>
                    </a:cubicBezTo>
                    <a:cubicBezTo>
                      <a:pt x="20693" y="4528"/>
                      <a:pt x="22384" y="6040"/>
                      <a:pt x="23753" y="7267"/>
                    </a:cubicBezTo>
                    <a:cubicBezTo>
                      <a:pt x="26380" y="9617"/>
                      <a:pt x="28159" y="11153"/>
                      <a:pt x="28898" y="11153"/>
                    </a:cubicBezTo>
                    <a:cubicBezTo>
                      <a:pt x="28922" y="11153"/>
                      <a:pt x="28946" y="11152"/>
                      <a:pt x="28968" y="11148"/>
                    </a:cubicBezTo>
                    <a:cubicBezTo>
                      <a:pt x="29623" y="11041"/>
                      <a:pt x="30754" y="8946"/>
                      <a:pt x="32540" y="5493"/>
                    </a:cubicBezTo>
                    <a:cubicBezTo>
                      <a:pt x="33707" y="3231"/>
                      <a:pt x="35171" y="421"/>
                      <a:pt x="35671" y="290"/>
                    </a:cubicBezTo>
                    <a:cubicBezTo>
                      <a:pt x="35688" y="286"/>
                      <a:pt x="35708" y="283"/>
                      <a:pt x="35730" y="283"/>
                    </a:cubicBezTo>
                    <a:cubicBezTo>
                      <a:pt x="35978" y="283"/>
                      <a:pt x="36593" y="571"/>
                      <a:pt x="38207" y="2219"/>
                    </a:cubicBezTo>
                    <a:cubicBezTo>
                      <a:pt x="39386" y="3421"/>
                      <a:pt x="40720" y="4993"/>
                      <a:pt x="41708" y="6124"/>
                    </a:cubicBezTo>
                    <a:cubicBezTo>
                      <a:pt x="42315" y="6814"/>
                      <a:pt x="42791" y="7374"/>
                      <a:pt x="43077" y="7672"/>
                    </a:cubicBezTo>
                    <a:lnTo>
                      <a:pt x="43279" y="7469"/>
                    </a:lnTo>
                    <a:cubicBezTo>
                      <a:pt x="42994" y="7172"/>
                      <a:pt x="42517" y="6624"/>
                      <a:pt x="41922" y="5921"/>
                    </a:cubicBezTo>
                    <a:cubicBezTo>
                      <a:pt x="39237" y="2802"/>
                      <a:pt x="36738" y="1"/>
                      <a:pt x="35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2;p3"/>
              <p:cNvSpPr/>
              <p:nvPr/>
            </p:nvSpPr>
            <p:spPr>
              <a:xfrm>
                <a:off x="6121575" y="4181525"/>
                <a:ext cx="1081725" cy="473675"/>
              </a:xfrm>
              <a:custGeom>
                <a:avLst/>
                <a:gdLst/>
                <a:ahLst/>
                <a:cxnLst/>
                <a:rect l="l" t="t" r="r" b="b"/>
                <a:pathLst>
                  <a:path w="43269" h="18947" extrusionOk="0">
                    <a:moveTo>
                      <a:pt x="35718" y="0"/>
                    </a:moveTo>
                    <a:cubicBezTo>
                      <a:pt x="35676" y="0"/>
                      <a:pt x="35637" y="5"/>
                      <a:pt x="35601" y="15"/>
                    </a:cubicBezTo>
                    <a:cubicBezTo>
                      <a:pt x="35005" y="182"/>
                      <a:pt x="33958" y="2146"/>
                      <a:pt x="32279" y="5373"/>
                    </a:cubicBezTo>
                    <a:cubicBezTo>
                      <a:pt x="31041" y="7790"/>
                      <a:pt x="29469" y="10790"/>
                      <a:pt x="28921" y="10886"/>
                    </a:cubicBezTo>
                    <a:cubicBezTo>
                      <a:pt x="28910" y="10887"/>
                      <a:pt x="28899" y="10888"/>
                      <a:pt x="28887" y="10888"/>
                    </a:cubicBezTo>
                    <a:cubicBezTo>
                      <a:pt x="28235" y="10888"/>
                      <a:pt x="25768" y="8689"/>
                      <a:pt x="23944" y="7076"/>
                    </a:cubicBezTo>
                    <a:cubicBezTo>
                      <a:pt x="21763" y="5098"/>
                      <a:pt x="20762" y="4247"/>
                      <a:pt x="20361" y="4247"/>
                    </a:cubicBezTo>
                    <a:cubicBezTo>
                      <a:pt x="20339" y="4247"/>
                      <a:pt x="20319" y="4249"/>
                      <a:pt x="20301" y="4254"/>
                    </a:cubicBezTo>
                    <a:lnTo>
                      <a:pt x="20289" y="4254"/>
                    </a:lnTo>
                    <a:cubicBezTo>
                      <a:pt x="19944" y="4397"/>
                      <a:pt x="19087" y="5837"/>
                      <a:pt x="17241" y="9100"/>
                    </a:cubicBezTo>
                    <a:cubicBezTo>
                      <a:pt x="15741" y="11743"/>
                      <a:pt x="13669" y="15374"/>
                      <a:pt x="13145" y="15493"/>
                    </a:cubicBezTo>
                    <a:cubicBezTo>
                      <a:pt x="13134" y="15496"/>
                      <a:pt x="13122" y="15497"/>
                      <a:pt x="13108" y="15497"/>
                    </a:cubicBezTo>
                    <a:cubicBezTo>
                      <a:pt x="12634" y="15497"/>
                      <a:pt x="10964" y="14080"/>
                      <a:pt x="9609" y="12934"/>
                    </a:cubicBezTo>
                    <a:cubicBezTo>
                      <a:pt x="7273" y="10959"/>
                      <a:pt x="5634" y="9642"/>
                      <a:pt x="4804" y="9642"/>
                    </a:cubicBezTo>
                    <a:cubicBezTo>
                      <a:pt x="4733" y="9642"/>
                      <a:pt x="4668" y="9651"/>
                      <a:pt x="4609" y="9671"/>
                    </a:cubicBezTo>
                    <a:cubicBezTo>
                      <a:pt x="4132" y="9826"/>
                      <a:pt x="3513" y="10719"/>
                      <a:pt x="2704" y="12445"/>
                    </a:cubicBezTo>
                    <a:cubicBezTo>
                      <a:pt x="2025" y="13862"/>
                      <a:pt x="1346" y="15589"/>
                      <a:pt x="834" y="16851"/>
                    </a:cubicBezTo>
                    <a:cubicBezTo>
                      <a:pt x="441" y="17827"/>
                      <a:pt x="120" y="18625"/>
                      <a:pt x="1" y="18803"/>
                    </a:cubicBezTo>
                    <a:lnTo>
                      <a:pt x="239" y="18946"/>
                    </a:lnTo>
                    <a:cubicBezTo>
                      <a:pt x="382" y="18744"/>
                      <a:pt x="692" y="17982"/>
                      <a:pt x="1049" y="16958"/>
                    </a:cubicBezTo>
                    <a:cubicBezTo>
                      <a:pt x="1977" y="14612"/>
                      <a:pt x="3728" y="10255"/>
                      <a:pt x="4644" y="9945"/>
                    </a:cubicBezTo>
                    <a:cubicBezTo>
                      <a:pt x="4683" y="9931"/>
                      <a:pt x="4726" y="9925"/>
                      <a:pt x="4775" y="9925"/>
                    </a:cubicBezTo>
                    <a:cubicBezTo>
                      <a:pt x="5568" y="9925"/>
                      <a:pt x="7665" y="11700"/>
                      <a:pt x="9359" y="13136"/>
                    </a:cubicBezTo>
                    <a:cubicBezTo>
                      <a:pt x="11276" y="14758"/>
                      <a:pt x="12501" y="15775"/>
                      <a:pt x="13076" y="15775"/>
                    </a:cubicBezTo>
                    <a:cubicBezTo>
                      <a:pt x="13105" y="15775"/>
                      <a:pt x="13132" y="15772"/>
                      <a:pt x="13157" y="15767"/>
                    </a:cubicBezTo>
                    <a:cubicBezTo>
                      <a:pt x="13765" y="15648"/>
                      <a:pt x="15253" y="13100"/>
                      <a:pt x="17444" y="9231"/>
                    </a:cubicBezTo>
                    <a:cubicBezTo>
                      <a:pt x="18587" y="7207"/>
                      <a:pt x="20015" y="4694"/>
                      <a:pt x="20349" y="4528"/>
                    </a:cubicBezTo>
                    <a:cubicBezTo>
                      <a:pt x="20670" y="4528"/>
                      <a:pt x="22373" y="6040"/>
                      <a:pt x="23742" y="7266"/>
                    </a:cubicBezTo>
                    <a:cubicBezTo>
                      <a:pt x="26357" y="9616"/>
                      <a:pt x="28147" y="11153"/>
                      <a:pt x="28876" y="11153"/>
                    </a:cubicBezTo>
                    <a:cubicBezTo>
                      <a:pt x="28900" y="11153"/>
                      <a:pt x="28923" y="11151"/>
                      <a:pt x="28945" y="11148"/>
                    </a:cubicBezTo>
                    <a:cubicBezTo>
                      <a:pt x="29600" y="11040"/>
                      <a:pt x="30731" y="8945"/>
                      <a:pt x="32517" y="5492"/>
                    </a:cubicBezTo>
                    <a:cubicBezTo>
                      <a:pt x="33696" y="3230"/>
                      <a:pt x="35160" y="420"/>
                      <a:pt x="35660" y="289"/>
                    </a:cubicBezTo>
                    <a:cubicBezTo>
                      <a:pt x="35676" y="285"/>
                      <a:pt x="35695" y="283"/>
                      <a:pt x="35717" y="283"/>
                    </a:cubicBezTo>
                    <a:cubicBezTo>
                      <a:pt x="35957" y="283"/>
                      <a:pt x="36582" y="571"/>
                      <a:pt x="38196" y="2218"/>
                    </a:cubicBezTo>
                    <a:cubicBezTo>
                      <a:pt x="39363" y="3420"/>
                      <a:pt x="40708" y="4992"/>
                      <a:pt x="41685" y="6123"/>
                    </a:cubicBezTo>
                    <a:cubicBezTo>
                      <a:pt x="42304" y="6814"/>
                      <a:pt x="42780" y="7373"/>
                      <a:pt x="43054" y="7671"/>
                    </a:cubicBezTo>
                    <a:lnTo>
                      <a:pt x="43268" y="7469"/>
                    </a:lnTo>
                    <a:cubicBezTo>
                      <a:pt x="42983" y="7171"/>
                      <a:pt x="42506" y="6623"/>
                      <a:pt x="41911" y="5921"/>
                    </a:cubicBezTo>
                    <a:cubicBezTo>
                      <a:pt x="39226" y="2801"/>
                      <a:pt x="36716" y="0"/>
                      <a:pt x="3571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>
                <a:off x="6107300" y="4126125"/>
                <a:ext cx="1082300" cy="474000"/>
              </a:xfrm>
              <a:custGeom>
                <a:avLst/>
                <a:gdLst/>
                <a:ahLst/>
                <a:cxnLst/>
                <a:rect l="l" t="t" r="r" b="b"/>
                <a:pathLst>
                  <a:path w="43292" h="18960" extrusionOk="0">
                    <a:moveTo>
                      <a:pt x="35735" y="0"/>
                    </a:moveTo>
                    <a:cubicBezTo>
                      <a:pt x="35691" y="0"/>
                      <a:pt x="35650" y="6"/>
                      <a:pt x="35612" y="17"/>
                    </a:cubicBezTo>
                    <a:cubicBezTo>
                      <a:pt x="35017" y="171"/>
                      <a:pt x="33957" y="2136"/>
                      <a:pt x="32290" y="5374"/>
                    </a:cubicBezTo>
                    <a:cubicBezTo>
                      <a:pt x="31040" y="7780"/>
                      <a:pt x="29480" y="10792"/>
                      <a:pt x="28921" y="10875"/>
                    </a:cubicBezTo>
                    <a:cubicBezTo>
                      <a:pt x="28908" y="10877"/>
                      <a:pt x="28895" y="10878"/>
                      <a:pt x="28882" y="10878"/>
                    </a:cubicBezTo>
                    <a:cubicBezTo>
                      <a:pt x="28222" y="10878"/>
                      <a:pt x="25763" y="8686"/>
                      <a:pt x="23956" y="7065"/>
                    </a:cubicBezTo>
                    <a:cubicBezTo>
                      <a:pt x="21776" y="5099"/>
                      <a:pt x="20784" y="4246"/>
                      <a:pt x="20379" y="4246"/>
                    </a:cubicBezTo>
                    <a:cubicBezTo>
                      <a:pt x="20355" y="4246"/>
                      <a:pt x="20333" y="4249"/>
                      <a:pt x="20313" y="4255"/>
                    </a:cubicBezTo>
                    <a:lnTo>
                      <a:pt x="20289" y="4255"/>
                    </a:lnTo>
                    <a:cubicBezTo>
                      <a:pt x="19955" y="4386"/>
                      <a:pt x="19086" y="5827"/>
                      <a:pt x="17241" y="9089"/>
                    </a:cubicBezTo>
                    <a:cubicBezTo>
                      <a:pt x="15741" y="11744"/>
                      <a:pt x="13669" y="15376"/>
                      <a:pt x="13145" y="15495"/>
                    </a:cubicBezTo>
                    <a:cubicBezTo>
                      <a:pt x="13134" y="15497"/>
                      <a:pt x="13121" y="15498"/>
                      <a:pt x="13108" y="15498"/>
                    </a:cubicBezTo>
                    <a:cubicBezTo>
                      <a:pt x="12635" y="15498"/>
                      <a:pt x="10976" y="14070"/>
                      <a:pt x="9609" y="12935"/>
                    </a:cubicBezTo>
                    <a:cubicBezTo>
                      <a:pt x="7273" y="10961"/>
                      <a:pt x="5644" y="9643"/>
                      <a:pt x="4806" y="9643"/>
                    </a:cubicBezTo>
                    <a:cubicBezTo>
                      <a:pt x="4734" y="9643"/>
                      <a:pt x="4668" y="9653"/>
                      <a:pt x="4608" y="9673"/>
                    </a:cubicBezTo>
                    <a:cubicBezTo>
                      <a:pt x="4132" y="9839"/>
                      <a:pt x="3525" y="10732"/>
                      <a:pt x="2703" y="12459"/>
                    </a:cubicBezTo>
                    <a:cubicBezTo>
                      <a:pt x="2025" y="13864"/>
                      <a:pt x="1334" y="15602"/>
                      <a:pt x="834" y="16864"/>
                    </a:cubicBezTo>
                    <a:cubicBezTo>
                      <a:pt x="429" y="17840"/>
                      <a:pt x="120" y="18626"/>
                      <a:pt x="0" y="18817"/>
                    </a:cubicBezTo>
                    <a:lnTo>
                      <a:pt x="239" y="18959"/>
                    </a:lnTo>
                    <a:cubicBezTo>
                      <a:pt x="370" y="18757"/>
                      <a:pt x="667" y="18007"/>
                      <a:pt x="1060" y="16947"/>
                    </a:cubicBezTo>
                    <a:cubicBezTo>
                      <a:pt x="2001" y="14614"/>
                      <a:pt x="3739" y="10256"/>
                      <a:pt x="4668" y="9935"/>
                    </a:cubicBezTo>
                    <a:cubicBezTo>
                      <a:pt x="4705" y="9921"/>
                      <a:pt x="4748" y="9914"/>
                      <a:pt x="4796" y="9914"/>
                    </a:cubicBezTo>
                    <a:cubicBezTo>
                      <a:pt x="5581" y="9914"/>
                      <a:pt x="7688" y="11690"/>
                      <a:pt x="9383" y="13137"/>
                    </a:cubicBezTo>
                    <a:cubicBezTo>
                      <a:pt x="11290" y="14751"/>
                      <a:pt x="12523" y="15766"/>
                      <a:pt x="13093" y="15766"/>
                    </a:cubicBezTo>
                    <a:cubicBezTo>
                      <a:pt x="13124" y="15766"/>
                      <a:pt x="13153" y="15763"/>
                      <a:pt x="13181" y="15757"/>
                    </a:cubicBezTo>
                    <a:cubicBezTo>
                      <a:pt x="13788" y="15638"/>
                      <a:pt x="15276" y="13090"/>
                      <a:pt x="17467" y="9220"/>
                    </a:cubicBezTo>
                    <a:cubicBezTo>
                      <a:pt x="18610" y="7196"/>
                      <a:pt x="20039" y="4684"/>
                      <a:pt x="20372" y="4517"/>
                    </a:cubicBezTo>
                    <a:cubicBezTo>
                      <a:pt x="20694" y="4517"/>
                      <a:pt x="22396" y="6041"/>
                      <a:pt x="23765" y="7256"/>
                    </a:cubicBezTo>
                    <a:cubicBezTo>
                      <a:pt x="26361" y="9599"/>
                      <a:pt x="28159" y="11155"/>
                      <a:pt x="28892" y="11155"/>
                    </a:cubicBezTo>
                    <a:cubicBezTo>
                      <a:pt x="28919" y="11155"/>
                      <a:pt x="28944" y="11153"/>
                      <a:pt x="28968" y="11149"/>
                    </a:cubicBezTo>
                    <a:cubicBezTo>
                      <a:pt x="29623" y="11042"/>
                      <a:pt x="30754" y="8946"/>
                      <a:pt x="32540" y="5494"/>
                    </a:cubicBezTo>
                    <a:cubicBezTo>
                      <a:pt x="33719" y="3231"/>
                      <a:pt x="35172" y="410"/>
                      <a:pt x="35683" y="279"/>
                    </a:cubicBezTo>
                    <a:cubicBezTo>
                      <a:pt x="35699" y="275"/>
                      <a:pt x="35718" y="272"/>
                      <a:pt x="35740" y="272"/>
                    </a:cubicBezTo>
                    <a:cubicBezTo>
                      <a:pt x="35980" y="272"/>
                      <a:pt x="36604" y="561"/>
                      <a:pt x="38208" y="2219"/>
                    </a:cubicBezTo>
                    <a:cubicBezTo>
                      <a:pt x="39386" y="3422"/>
                      <a:pt x="40732" y="4982"/>
                      <a:pt x="41708" y="6113"/>
                    </a:cubicBezTo>
                    <a:cubicBezTo>
                      <a:pt x="42315" y="6815"/>
                      <a:pt x="42792" y="7363"/>
                      <a:pt x="43077" y="7660"/>
                    </a:cubicBezTo>
                    <a:lnTo>
                      <a:pt x="43292" y="7470"/>
                    </a:lnTo>
                    <a:cubicBezTo>
                      <a:pt x="43006" y="7172"/>
                      <a:pt x="42530" y="6625"/>
                      <a:pt x="41934" y="5922"/>
                    </a:cubicBezTo>
                    <a:cubicBezTo>
                      <a:pt x="39243" y="2797"/>
                      <a:pt x="36737" y="0"/>
                      <a:pt x="3573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4" name="Google Shape;54;p3"/>
          <p:cNvSpPr txBox="1">
            <a:spLocks noGrp="1"/>
          </p:cNvSpPr>
          <p:nvPr>
            <p:ph type="title"/>
          </p:nvPr>
        </p:nvSpPr>
        <p:spPr>
          <a:xfrm>
            <a:off x="4572000" y="1269450"/>
            <a:ext cx="3597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4000" b="1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5" name="Google Shape;55;p3"/>
          <p:cNvSpPr txBox="1">
            <a:spLocks noGrp="1"/>
          </p:cNvSpPr>
          <p:nvPr>
            <p:ph type="subTitle" idx="1"/>
          </p:nvPr>
        </p:nvSpPr>
        <p:spPr>
          <a:xfrm>
            <a:off x="4883700" y="2035050"/>
            <a:ext cx="3285300" cy="18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lt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5"/>
          <p:cNvGrpSpPr/>
          <p:nvPr/>
        </p:nvGrpSpPr>
        <p:grpSpPr>
          <a:xfrm>
            <a:off x="-1319022" y="-49600"/>
            <a:ext cx="10463072" cy="5938537"/>
            <a:chOff x="-1319022" y="-49600"/>
            <a:chExt cx="10463072" cy="5938537"/>
          </a:xfrm>
        </p:grpSpPr>
        <p:sp>
          <p:nvSpPr>
            <p:cNvPr id="71" name="Google Shape;71;p5"/>
            <p:cNvSpPr/>
            <p:nvPr/>
          </p:nvSpPr>
          <p:spPr>
            <a:xfrm rot="5400000">
              <a:off x="6409850" y="2426100"/>
              <a:ext cx="5169900" cy="29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5"/>
            <p:cNvSpPr/>
            <p:nvPr/>
          </p:nvSpPr>
          <p:spPr>
            <a:xfrm rot="-5400000" flipH="1">
              <a:off x="-164735" y="3340934"/>
              <a:ext cx="1967404" cy="1637938"/>
            </a:xfrm>
            <a:custGeom>
              <a:avLst/>
              <a:gdLst/>
              <a:ahLst/>
              <a:cxnLst/>
              <a:rect l="l" t="t" r="r" b="b"/>
              <a:pathLst>
                <a:path w="85679" h="71331" extrusionOk="0">
                  <a:moveTo>
                    <a:pt x="1" y="0"/>
                  </a:moveTo>
                  <a:cubicBezTo>
                    <a:pt x="60" y="1131"/>
                    <a:pt x="227" y="2250"/>
                    <a:pt x="489" y="3358"/>
                  </a:cubicBezTo>
                  <a:cubicBezTo>
                    <a:pt x="1692" y="8227"/>
                    <a:pt x="4644" y="12502"/>
                    <a:pt x="8109" y="16133"/>
                  </a:cubicBezTo>
                  <a:cubicBezTo>
                    <a:pt x="15669" y="24051"/>
                    <a:pt x="25599" y="29301"/>
                    <a:pt x="36410" y="31099"/>
                  </a:cubicBezTo>
                  <a:cubicBezTo>
                    <a:pt x="42697" y="32135"/>
                    <a:pt x="49162" y="31968"/>
                    <a:pt x="55389" y="33290"/>
                  </a:cubicBezTo>
                  <a:cubicBezTo>
                    <a:pt x="61628" y="34600"/>
                    <a:pt x="67938" y="37826"/>
                    <a:pt x="70760" y="43529"/>
                  </a:cubicBezTo>
                  <a:cubicBezTo>
                    <a:pt x="73451" y="48970"/>
                    <a:pt x="72498" y="55555"/>
                    <a:pt x="74689" y="61210"/>
                  </a:cubicBezTo>
                  <a:cubicBezTo>
                    <a:pt x="76487" y="65841"/>
                    <a:pt x="80439" y="69580"/>
                    <a:pt x="85154" y="71164"/>
                  </a:cubicBezTo>
                  <a:cubicBezTo>
                    <a:pt x="85321" y="71223"/>
                    <a:pt x="85500" y="71283"/>
                    <a:pt x="85678" y="71330"/>
                  </a:cubicBezTo>
                  <a:lnTo>
                    <a:pt x="8567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3" name="Google Shape;73;p5"/>
            <p:cNvGrpSpPr/>
            <p:nvPr/>
          </p:nvGrpSpPr>
          <p:grpSpPr>
            <a:xfrm>
              <a:off x="-1319022" y="-49600"/>
              <a:ext cx="2240907" cy="1178005"/>
              <a:chOff x="6107300" y="4126125"/>
              <a:chExt cx="1111175" cy="584125"/>
            </a:xfrm>
          </p:grpSpPr>
          <p:sp>
            <p:nvSpPr>
              <p:cNvPr id="74" name="Google Shape;74;p5"/>
              <p:cNvSpPr/>
              <p:nvPr/>
            </p:nvSpPr>
            <p:spPr>
              <a:xfrm>
                <a:off x="6136475" y="4236575"/>
                <a:ext cx="1082000" cy="473675"/>
              </a:xfrm>
              <a:custGeom>
                <a:avLst/>
                <a:gdLst/>
                <a:ahLst/>
                <a:cxnLst/>
                <a:rect l="l" t="t" r="r" b="b"/>
                <a:pathLst>
                  <a:path w="43280" h="18947" extrusionOk="0">
                    <a:moveTo>
                      <a:pt x="35731" y="1"/>
                    </a:moveTo>
                    <a:cubicBezTo>
                      <a:pt x="35689" y="1"/>
                      <a:pt x="35649" y="6"/>
                      <a:pt x="35612" y="16"/>
                    </a:cubicBezTo>
                    <a:cubicBezTo>
                      <a:pt x="35017" y="183"/>
                      <a:pt x="33969" y="2147"/>
                      <a:pt x="32302" y="5374"/>
                    </a:cubicBezTo>
                    <a:cubicBezTo>
                      <a:pt x="31052" y="7791"/>
                      <a:pt x="29492" y="10791"/>
                      <a:pt x="28932" y="10886"/>
                    </a:cubicBezTo>
                    <a:lnTo>
                      <a:pt x="28897" y="10886"/>
                    </a:lnTo>
                    <a:cubicBezTo>
                      <a:pt x="28218" y="10886"/>
                      <a:pt x="25753" y="8696"/>
                      <a:pt x="23944" y="7076"/>
                    </a:cubicBezTo>
                    <a:cubicBezTo>
                      <a:pt x="21763" y="5099"/>
                      <a:pt x="20761" y="4247"/>
                      <a:pt x="20360" y="4247"/>
                    </a:cubicBezTo>
                    <a:cubicBezTo>
                      <a:pt x="20338" y="4247"/>
                      <a:pt x="20319" y="4250"/>
                      <a:pt x="20300" y="4255"/>
                    </a:cubicBezTo>
                    <a:lnTo>
                      <a:pt x="20289" y="4255"/>
                    </a:lnTo>
                    <a:cubicBezTo>
                      <a:pt x="19943" y="4397"/>
                      <a:pt x="19086" y="5838"/>
                      <a:pt x="17241" y="9100"/>
                    </a:cubicBezTo>
                    <a:cubicBezTo>
                      <a:pt x="15740" y="11744"/>
                      <a:pt x="13669" y="15375"/>
                      <a:pt x="13145" y="15494"/>
                    </a:cubicBezTo>
                    <a:cubicBezTo>
                      <a:pt x="13132" y="15497"/>
                      <a:pt x="13118" y="15498"/>
                      <a:pt x="13102" y="15498"/>
                    </a:cubicBezTo>
                    <a:cubicBezTo>
                      <a:pt x="12622" y="15498"/>
                      <a:pt x="10959" y="14076"/>
                      <a:pt x="9609" y="12934"/>
                    </a:cubicBezTo>
                    <a:cubicBezTo>
                      <a:pt x="7272" y="10960"/>
                      <a:pt x="5633" y="9642"/>
                      <a:pt x="4803" y="9642"/>
                    </a:cubicBezTo>
                    <a:cubicBezTo>
                      <a:pt x="4732" y="9642"/>
                      <a:pt x="4667" y="9652"/>
                      <a:pt x="4608" y="9672"/>
                    </a:cubicBezTo>
                    <a:cubicBezTo>
                      <a:pt x="4132" y="9827"/>
                      <a:pt x="3513" y="10720"/>
                      <a:pt x="2703" y="12446"/>
                    </a:cubicBezTo>
                    <a:cubicBezTo>
                      <a:pt x="2024" y="13863"/>
                      <a:pt x="1346" y="15589"/>
                      <a:pt x="834" y="16851"/>
                    </a:cubicBezTo>
                    <a:cubicBezTo>
                      <a:pt x="441" y="17828"/>
                      <a:pt x="119" y="18625"/>
                      <a:pt x="0" y="18804"/>
                    </a:cubicBezTo>
                    <a:lnTo>
                      <a:pt x="238" y="18947"/>
                    </a:lnTo>
                    <a:cubicBezTo>
                      <a:pt x="381" y="18744"/>
                      <a:pt x="679" y="17982"/>
                      <a:pt x="1060" y="16958"/>
                    </a:cubicBezTo>
                    <a:cubicBezTo>
                      <a:pt x="2001" y="14613"/>
                      <a:pt x="3739" y="10255"/>
                      <a:pt x="4656" y="9946"/>
                    </a:cubicBezTo>
                    <a:cubicBezTo>
                      <a:pt x="4695" y="9932"/>
                      <a:pt x="4739" y="9925"/>
                      <a:pt x="4788" y="9925"/>
                    </a:cubicBezTo>
                    <a:cubicBezTo>
                      <a:pt x="5590" y="9925"/>
                      <a:pt x="7677" y="11701"/>
                      <a:pt x="9382" y="13148"/>
                    </a:cubicBezTo>
                    <a:cubicBezTo>
                      <a:pt x="11279" y="14752"/>
                      <a:pt x="12523" y="15777"/>
                      <a:pt x="13083" y="15777"/>
                    </a:cubicBezTo>
                    <a:cubicBezTo>
                      <a:pt x="13114" y="15777"/>
                      <a:pt x="13142" y="15774"/>
                      <a:pt x="13169" y="15768"/>
                    </a:cubicBezTo>
                    <a:cubicBezTo>
                      <a:pt x="13788" y="15649"/>
                      <a:pt x="15276" y="13101"/>
                      <a:pt x="17455" y="9231"/>
                    </a:cubicBezTo>
                    <a:cubicBezTo>
                      <a:pt x="18610" y="7207"/>
                      <a:pt x="20038" y="4695"/>
                      <a:pt x="20360" y="4528"/>
                    </a:cubicBezTo>
                    <a:cubicBezTo>
                      <a:pt x="20693" y="4528"/>
                      <a:pt x="22384" y="6040"/>
                      <a:pt x="23753" y="7267"/>
                    </a:cubicBezTo>
                    <a:cubicBezTo>
                      <a:pt x="26380" y="9617"/>
                      <a:pt x="28159" y="11153"/>
                      <a:pt x="28898" y="11153"/>
                    </a:cubicBezTo>
                    <a:cubicBezTo>
                      <a:pt x="28922" y="11153"/>
                      <a:pt x="28946" y="11152"/>
                      <a:pt x="28968" y="11148"/>
                    </a:cubicBezTo>
                    <a:cubicBezTo>
                      <a:pt x="29623" y="11041"/>
                      <a:pt x="30754" y="8946"/>
                      <a:pt x="32540" y="5493"/>
                    </a:cubicBezTo>
                    <a:cubicBezTo>
                      <a:pt x="33707" y="3231"/>
                      <a:pt x="35171" y="421"/>
                      <a:pt x="35671" y="290"/>
                    </a:cubicBezTo>
                    <a:cubicBezTo>
                      <a:pt x="35688" y="286"/>
                      <a:pt x="35708" y="283"/>
                      <a:pt x="35730" y="283"/>
                    </a:cubicBezTo>
                    <a:cubicBezTo>
                      <a:pt x="35978" y="283"/>
                      <a:pt x="36593" y="571"/>
                      <a:pt x="38207" y="2219"/>
                    </a:cubicBezTo>
                    <a:cubicBezTo>
                      <a:pt x="39386" y="3421"/>
                      <a:pt x="40720" y="4993"/>
                      <a:pt x="41708" y="6124"/>
                    </a:cubicBezTo>
                    <a:cubicBezTo>
                      <a:pt x="42315" y="6814"/>
                      <a:pt x="42791" y="7374"/>
                      <a:pt x="43077" y="7672"/>
                    </a:cubicBezTo>
                    <a:lnTo>
                      <a:pt x="43279" y="7469"/>
                    </a:lnTo>
                    <a:cubicBezTo>
                      <a:pt x="42994" y="7172"/>
                      <a:pt x="42517" y="6624"/>
                      <a:pt x="41922" y="5921"/>
                    </a:cubicBezTo>
                    <a:cubicBezTo>
                      <a:pt x="39237" y="2802"/>
                      <a:pt x="36738" y="1"/>
                      <a:pt x="3573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5"/>
              <p:cNvSpPr/>
              <p:nvPr/>
            </p:nvSpPr>
            <p:spPr>
              <a:xfrm>
                <a:off x="6121575" y="4181525"/>
                <a:ext cx="1081725" cy="473675"/>
              </a:xfrm>
              <a:custGeom>
                <a:avLst/>
                <a:gdLst/>
                <a:ahLst/>
                <a:cxnLst/>
                <a:rect l="l" t="t" r="r" b="b"/>
                <a:pathLst>
                  <a:path w="43269" h="18947" extrusionOk="0">
                    <a:moveTo>
                      <a:pt x="35718" y="0"/>
                    </a:moveTo>
                    <a:cubicBezTo>
                      <a:pt x="35676" y="0"/>
                      <a:pt x="35637" y="5"/>
                      <a:pt x="35601" y="15"/>
                    </a:cubicBezTo>
                    <a:cubicBezTo>
                      <a:pt x="35005" y="182"/>
                      <a:pt x="33958" y="2146"/>
                      <a:pt x="32279" y="5373"/>
                    </a:cubicBezTo>
                    <a:cubicBezTo>
                      <a:pt x="31041" y="7790"/>
                      <a:pt x="29469" y="10790"/>
                      <a:pt x="28921" y="10886"/>
                    </a:cubicBezTo>
                    <a:cubicBezTo>
                      <a:pt x="28910" y="10887"/>
                      <a:pt x="28899" y="10888"/>
                      <a:pt x="28887" y="10888"/>
                    </a:cubicBezTo>
                    <a:cubicBezTo>
                      <a:pt x="28235" y="10888"/>
                      <a:pt x="25768" y="8689"/>
                      <a:pt x="23944" y="7076"/>
                    </a:cubicBezTo>
                    <a:cubicBezTo>
                      <a:pt x="21763" y="5098"/>
                      <a:pt x="20762" y="4247"/>
                      <a:pt x="20361" y="4247"/>
                    </a:cubicBezTo>
                    <a:cubicBezTo>
                      <a:pt x="20339" y="4247"/>
                      <a:pt x="20319" y="4249"/>
                      <a:pt x="20301" y="4254"/>
                    </a:cubicBezTo>
                    <a:lnTo>
                      <a:pt x="20289" y="4254"/>
                    </a:lnTo>
                    <a:cubicBezTo>
                      <a:pt x="19944" y="4397"/>
                      <a:pt x="19087" y="5837"/>
                      <a:pt x="17241" y="9100"/>
                    </a:cubicBezTo>
                    <a:cubicBezTo>
                      <a:pt x="15741" y="11743"/>
                      <a:pt x="13669" y="15374"/>
                      <a:pt x="13145" y="15493"/>
                    </a:cubicBezTo>
                    <a:cubicBezTo>
                      <a:pt x="13134" y="15496"/>
                      <a:pt x="13122" y="15497"/>
                      <a:pt x="13108" y="15497"/>
                    </a:cubicBezTo>
                    <a:cubicBezTo>
                      <a:pt x="12634" y="15497"/>
                      <a:pt x="10964" y="14080"/>
                      <a:pt x="9609" y="12934"/>
                    </a:cubicBezTo>
                    <a:cubicBezTo>
                      <a:pt x="7273" y="10959"/>
                      <a:pt x="5634" y="9642"/>
                      <a:pt x="4804" y="9642"/>
                    </a:cubicBezTo>
                    <a:cubicBezTo>
                      <a:pt x="4733" y="9642"/>
                      <a:pt x="4668" y="9651"/>
                      <a:pt x="4609" y="9671"/>
                    </a:cubicBezTo>
                    <a:cubicBezTo>
                      <a:pt x="4132" y="9826"/>
                      <a:pt x="3513" y="10719"/>
                      <a:pt x="2704" y="12445"/>
                    </a:cubicBezTo>
                    <a:cubicBezTo>
                      <a:pt x="2025" y="13862"/>
                      <a:pt x="1346" y="15589"/>
                      <a:pt x="834" y="16851"/>
                    </a:cubicBezTo>
                    <a:cubicBezTo>
                      <a:pt x="441" y="17827"/>
                      <a:pt x="120" y="18625"/>
                      <a:pt x="1" y="18803"/>
                    </a:cubicBezTo>
                    <a:lnTo>
                      <a:pt x="239" y="18946"/>
                    </a:lnTo>
                    <a:cubicBezTo>
                      <a:pt x="382" y="18744"/>
                      <a:pt x="692" y="17982"/>
                      <a:pt x="1049" y="16958"/>
                    </a:cubicBezTo>
                    <a:cubicBezTo>
                      <a:pt x="1977" y="14612"/>
                      <a:pt x="3728" y="10255"/>
                      <a:pt x="4644" y="9945"/>
                    </a:cubicBezTo>
                    <a:cubicBezTo>
                      <a:pt x="4683" y="9931"/>
                      <a:pt x="4726" y="9925"/>
                      <a:pt x="4775" y="9925"/>
                    </a:cubicBezTo>
                    <a:cubicBezTo>
                      <a:pt x="5568" y="9925"/>
                      <a:pt x="7665" y="11700"/>
                      <a:pt x="9359" y="13136"/>
                    </a:cubicBezTo>
                    <a:cubicBezTo>
                      <a:pt x="11276" y="14758"/>
                      <a:pt x="12501" y="15775"/>
                      <a:pt x="13076" y="15775"/>
                    </a:cubicBezTo>
                    <a:cubicBezTo>
                      <a:pt x="13105" y="15775"/>
                      <a:pt x="13132" y="15772"/>
                      <a:pt x="13157" y="15767"/>
                    </a:cubicBezTo>
                    <a:cubicBezTo>
                      <a:pt x="13765" y="15648"/>
                      <a:pt x="15253" y="13100"/>
                      <a:pt x="17444" y="9231"/>
                    </a:cubicBezTo>
                    <a:cubicBezTo>
                      <a:pt x="18587" y="7207"/>
                      <a:pt x="20015" y="4694"/>
                      <a:pt x="20349" y="4528"/>
                    </a:cubicBezTo>
                    <a:cubicBezTo>
                      <a:pt x="20670" y="4528"/>
                      <a:pt x="22373" y="6040"/>
                      <a:pt x="23742" y="7266"/>
                    </a:cubicBezTo>
                    <a:cubicBezTo>
                      <a:pt x="26357" y="9616"/>
                      <a:pt x="28147" y="11153"/>
                      <a:pt x="28876" y="11153"/>
                    </a:cubicBezTo>
                    <a:cubicBezTo>
                      <a:pt x="28900" y="11153"/>
                      <a:pt x="28923" y="11151"/>
                      <a:pt x="28945" y="11148"/>
                    </a:cubicBezTo>
                    <a:cubicBezTo>
                      <a:pt x="29600" y="11040"/>
                      <a:pt x="30731" y="8945"/>
                      <a:pt x="32517" y="5492"/>
                    </a:cubicBezTo>
                    <a:cubicBezTo>
                      <a:pt x="33696" y="3230"/>
                      <a:pt x="35160" y="420"/>
                      <a:pt x="35660" y="289"/>
                    </a:cubicBezTo>
                    <a:cubicBezTo>
                      <a:pt x="35676" y="285"/>
                      <a:pt x="35695" y="283"/>
                      <a:pt x="35717" y="283"/>
                    </a:cubicBezTo>
                    <a:cubicBezTo>
                      <a:pt x="35957" y="283"/>
                      <a:pt x="36582" y="571"/>
                      <a:pt x="38196" y="2218"/>
                    </a:cubicBezTo>
                    <a:cubicBezTo>
                      <a:pt x="39363" y="3420"/>
                      <a:pt x="40708" y="4992"/>
                      <a:pt x="41685" y="6123"/>
                    </a:cubicBezTo>
                    <a:cubicBezTo>
                      <a:pt x="42304" y="6814"/>
                      <a:pt x="42780" y="7373"/>
                      <a:pt x="43054" y="7671"/>
                    </a:cubicBezTo>
                    <a:lnTo>
                      <a:pt x="43268" y="7469"/>
                    </a:lnTo>
                    <a:cubicBezTo>
                      <a:pt x="42983" y="7171"/>
                      <a:pt x="42506" y="6623"/>
                      <a:pt x="41911" y="5921"/>
                    </a:cubicBezTo>
                    <a:cubicBezTo>
                      <a:pt x="39226" y="2801"/>
                      <a:pt x="36716" y="0"/>
                      <a:pt x="3571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5"/>
              <p:cNvSpPr/>
              <p:nvPr/>
            </p:nvSpPr>
            <p:spPr>
              <a:xfrm>
                <a:off x="6107300" y="4126125"/>
                <a:ext cx="1082300" cy="474000"/>
              </a:xfrm>
              <a:custGeom>
                <a:avLst/>
                <a:gdLst/>
                <a:ahLst/>
                <a:cxnLst/>
                <a:rect l="l" t="t" r="r" b="b"/>
                <a:pathLst>
                  <a:path w="43292" h="18960" extrusionOk="0">
                    <a:moveTo>
                      <a:pt x="35735" y="0"/>
                    </a:moveTo>
                    <a:cubicBezTo>
                      <a:pt x="35691" y="0"/>
                      <a:pt x="35650" y="6"/>
                      <a:pt x="35612" y="17"/>
                    </a:cubicBezTo>
                    <a:cubicBezTo>
                      <a:pt x="35017" y="171"/>
                      <a:pt x="33957" y="2136"/>
                      <a:pt x="32290" y="5374"/>
                    </a:cubicBezTo>
                    <a:cubicBezTo>
                      <a:pt x="31040" y="7780"/>
                      <a:pt x="29480" y="10792"/>
                      <a:pt x="28921" y="10875"/>
                    </a:cubicBezTo>
                    <a:cubicBezTo>
                      <a:pt x="28908" y="10877"/>
                      <a:pt x="28895" y="10878"/>
                      <a:pt x="28882" y="10878"/>
                    </a:cubicBezTo>
                    <a:cubicBezTo>
                      <a:pt x="28222" y="10878"/>
                      <a:pt x="25763" y="8686"/>
                      <a:pt x="23956" y="7065"/>
                    </a:cubicBezTo>
                    <a:cubicBezTo>
                      <a:pt x="21776" y="5099"/>
                      <a:pt x="20784" y="4246"/>
                      <a:pt x="20379" y="4246"/>
                    </a:cubicBezTo>
                    <a:cubicBezTo>
                      <a:pt x="20355" y="4246"/>
                      <a:pt x="20333" y="4249"/>
                      <a:pt x="20313" y="4255"/>
                    </a:cubicBezTo>
                    <a:lnTo>
                      <a:pt x="20289" y="4255"/>
                    </a:lnTo>
                    <a:cubicBezTo>
                      <a:pt x="19955" y="4386"/>
                      <a:pt x="19086" y="5827"/>
                      <a:pt x="17241" y="9089"/>
                    </a:cubicBezTo>
                    <a:cubicBezTo>
                      <a:pt x="15741" y="11744"/>
                      <a:pt x="13669" y="15376"/>
                      <a:pt x="13145" y="15495"/>
                    </a:cubicBezTo>
                    <a:cubicBezTo>
                      <a:pt x="13134" y="15497"/>
                      <a:pt x="13121" y="15498"/>
                      <a:pt x="13108" y="15498"/>
                    </a:cubicBezTo>
                    <a:cubicBezTo>
                      <a:pt x="12635" y="15498"/>
                      <a:pt x="10976" y="14070"/>
                      <a:pt x="9609" y="12935"/>
                    </a:cubicBezTo>
                    <a:cubicBezTo>
                      <a:pt x="7273" y="10961"/>
                      <a:pt x="5644" y="9643"/>
                      <a:pt x="4806" y="9643"/>
                    </a:cubicBezTo>
                    <a:cubicBezTo>
                      <a:pt x="4734" y="9643"/>
                      <a:pt x="4668" y="9653"/>
                      <a:pt x="4608" y="9673"/>
                    </a:cubicBezTo>
                    <a:cubicBezTo>
                      <a:pt x="4132" y="9839"/>
                      <a:pt x="3525" y="10732"/>
                      <a:pt x="2703" y="12459"/>
                    </a:cubicBezTo>
                    <a:cubicBezTo>
                      <a:pt x="2025" y="13864"/>
                      <a:pt x="1334" y="15602"/>
                      <a:pt x="834" y="16864"/>
                    </a:cubicBezTo>
                    <a:cubicBezTo>
                      <a:pt x="429" y="17840"/>
                      <a:pt x="120" y="18626"/>
                      <a:pt x="0" y="18817"/>
                    </a:cubicBezTo>
                    <a:lnTo>
                      <a:pt x="239" y="18959"/>
                    </a:lnTo>
                    <a:cubicBezTo>
                      <a:pt x="370" y="18757"/>
                      <a:pt x="667" y="18007"/>
                      <a:pt x="1060" y="16947"/>
                    </a:cubicBezTo>
                    <a:cubicBezTo>
                      <a:pt x="2001" y="14614"/>
                      <a:pt x="3739" y="10256"/>
                      <a:pt x="4668" y="9935"/>
                    </a:cubicBezTo>
                    <a:cubicBezTo>
                      <a:pt x="4705" y="9921"/>
                      <a:pt x="4748" y="9914"/>
                      <a:pt x="4796" y="9914"/>
                    </a:cubicBezTo>
                    <a:cubicBezTo>
                      <a:pt x="5581" y="9914"/>
                      <a:pt x="7688" y="11690"/>
                      <a:pt x="9383" y="13137"/>
                    </a:cubicBezTo>
                    <a:cubicBezTo>
                      <a:pt x="11290" y="14751"/>
                      <a:pt x="12523" y="15766"/>
                      <a:pt x="13093" y="15766"/>
                    </a:cubicBezTo>
                    <a:cubicBezTo>
                      <a:pt x="13124" y="15766"/>
                      <a:pt x="13153" y="15763"/>
                      <a:pt x="13181" y="15757"/>
                    </a:cubicBezTo>
                    <a:cubicBezTo>
                      <a:pt x="13788" y="15638"/>
                      <a:pt x="15276" y="13090"/>
                      <a:pt x="17467" y="9220"/>
                    </a:cubicBezTo>
                    <a:cubicBezTo>
                      <a:pt x="18610" y="7196"/>
                      <a:pt x="20039" y="4684"/>
                      <a:pt x="20372" y="4517"/>
                    </a:cubicBezTo>
                    <a:cubicBezTo>
                      <a:pt x="20694" y="4517"/>
                      <a:pt x="22396" y="6041"/>
                      <a:pt x="23765" y="7256"/>
                    </a:cubicBezTo>
                    <a:cubicBezTo>
                      <a:pt x="26361" y="9599"/>
                      <a:pt x="28159" y="11155"/>
                      <a:pt x="28892" y="11155"/>
                    </a:cubicBezTo>
                    <a:cubicBezTo>
                      <a:pt x="28919" y="11155"/>
                      <a:pt x="28944" y="11153"/>
                      <a:pt x="28968" y="11149"/>
                    </a:cubicBezTo>
                    <a:cubicBezTo>
                      <a:pt x="29623" y="11042"/>
                      <a:pt x="30754" y="8946"/>
                      <a:pt x="32540" y="5494"/>
                    </a:cubicBezTo>
                    <a:cubicBezTo>
                      <a:pt x="33719" y="3231"/>
                      <a:pt x="35172" y="410"/>
                      <a:pt x="35683" y="279"/>
                    </a:cubicBezTo>
                    <a:cubicBezTo>
                      <a:pt x="35699" y="275"/>
                      <a:pt x="35718" y="272"/>
                      <a:pt x="35740" y="272"/>
                    </a:cubicBezTo>
                    <a:cubicBezTo>
                      <a:pt x="35980" y="272"/>
                      <a:pt x="36604" y="561"/>
                      <a:pt x="38208" y="2219"/>
                    </a:cubicBezTo>
                    <a:cubicBezTo>
                      <a:pt x="39386" y="3422"/>
                      <a:pt x="40732" y="4982"/>
                      <a:pt x="41708" y="6113"/>
                    </a:cubicBezTo>
                    <a:cubicBezTo>
                      <a:pt x="42315" y="6815"/>
                      <a:pt x="42792" y="7363"/>
                      <a:pt x="43077" y="7660"/>
                    </a:cubicBezTo>
                    <a:lnTo>
                      <a:pt x="43292" y="7470"/>
                    </a:lnTo>
                    <a:cubicBezTo>
                      <a:pt x="43006" y="7172"/>
                      <a:pt x="42530" y="6625"/>
                      <a:pt x="41934" y="5922"/>
                    </a:cubicBezTo>
                    <a:cubicBezTo>
                      <a:pt x="39243" y="2797"/>
                      <a:pt x="36737" y="0"/>
                      <a:pt x="3573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7" name="Google Shape;77;p5"/>
            <p:cNvGrpSpPr/>
            <p:nvPr/>
          </p:nvGrpSpPr>
          <p:grpSpPr>
            <a:xfrm>
              <a:off x="-1018607" y="4237543"/>
              <a:ext cx="1671591" cy="1651394"/>
              <a:chOff x="1190625" y="3046375"/>
              <a:chExt cx="511675" cy="505400"/>
            </a:xfrm>
          </p:grpSpPr>
          <p:sp>
            <p:nvSpPr>
              <p:cNvPr id="78" name="Google Shape;78;p5"/>
              <p:cNvSpPr/>
              <p:nvPr/>
            </p:nvSpPr>
            <p:spPr>
              <a:xfrm>
                <a:off x="1190625" y="3046375"/>
                <a:ext cx="511675" cy="505400"/>
              </a:xfrm>
              <a:custGeom>
                <a:avLst/>
                <a:gdLst/>
                <a:ahLst/>
                <a:cxnLst/>
                <a:rect l="l" t="t" r="r" b="b"/>
                <a:pathLst>
                  <a:path w="20467" h="20216" extrusionOk="0">
                    <a:moveTo>
                      <a:pt x="13074" y="402"/>
                    </a:moveTo>
                    <a:cubicBezTo>
                      <a:pt x="13576" y="402"/>
                      <a:pt x="14082" y="515"/>
                      <a:pt x="14585" y="773"/>
                    </a:cubicBezTo>
                    <a:cubicBezTo>
                      <a:pt x="16824" y="1904"/>
                      <a:pt x="17907" y="4107"/>
                      <a:pt x="18740" y="6071"/>
                    </a:cubicBezTo>
                    <a:cubicBezTo>
                      <a:pt x="19562" y="8012"/>
                      <a:pt x="20050" y="11108"/>
                      <a:pt x="19360" y="13274"/>
                    </a:cubicBezTo>
                    <a:cubicBezTo>
                      <a:pt x="18824" y="15013"/>
                      <a:pt x="17431" y="16203"/>
                      <a:pt x="15526" y="16501"/>
                    </a:cubicBezTo>
                    <a:cubicBezTo>
                      <a:pt x="15169" y="16561"/>
                      <a:pt x="14823" y="16608"/>
                      <a:pt x="14502" y="16656"/>
                    </a:cubicBezTo>
                    <a:cubicBezTo>
                      <a:pt x="12871" y="16882"/>
                      <a:pt x="11490" y="17073"/>
                      <a:pt x="9989" y="18132"/>
                    </a:cubicBezTo>
                    <a:cubicBezTo>
                      <a:pt x="9680" y="18335"/>
                      <a:pt x="9406" y="18561"/>
                      <a:pt x="9132" y="18763"/>
                    </a:cubicBezTo>
                    <a:cubicBezTo>
                      <a:pt x="8394" y="19361"/>
                      <a:pt x="7809" y="19827"/>
                      <a:pt x="6861" y="19827"/>
                    </a:cubicBezTo>
                    <a:cubicBezTo>
                      <a:pt x="6601" y="19827"/>
                      <a:pt x="6314" y="19793"/>
                      <a:pt x="5989" y="19716"/>
                    </a:cubicBezTo>
                    <a:cubicBezTo>
                      <a:pt x="4691" y="19406"/>
                      <a:pt x="3643" y="18739"/>
                      <a:pt x="2917" y="17692"/>
                    </a:cubicBezTo>
                    <a:cubicBezTo>
                      <a:pt x="1845" y="16180"/>
                      <a:pt x="976" y="13763"/>
                      <a:pt x="500" y="12477"/>
                    </a:cubicBezTo>
                    <a:cubicBezTo>
                      <a:pt x="441" y="12298"/>
                      <a:pt x="369" y="12120"/>
                      <a:pt x="381" y="11941"/>
                    </a:cubicBezTo>
                    <a:cubicBezTo>
                      <a:pt x="381" y="11893"/>
                      <a:pt x="381" y="11858"/>
                      <a:pt x="405" y="11822"/>
                    </a:cubicBezTo>
                    <a:cubicBezTo>
                      <a:pt x="536" y="11286"/>
                      <a:pt x="1238" y="10667"/>
                      <a:pt x="1738" y="10238"/>
                    </a:cubicBezTo>
                    <a:cubicBezTo>
                      <a:pt x="1857" y="10131"/>
                      <a:pt x="1965" y="10048"/>
                      <a:pt x="2060" y="9953"/>
                    </a:cubicBezTo>
                    <a:cubicBezTo>
                      <a:pt x="2310" y="9703"/>
                      <a:pt x="2619" y="9476"/>
                      <a:pt x="2917" y="9274"/>
                    </a:cubicBezTo>
                    <a:cubicBezTo>
                      <a:pt x="3250" y="9048"/>
                      <a:pt x="3572" y="8810"/>
                      <a:pt x="3870" y="8524"/>
                    </a:cubicBezTo>
                    <a:cubicBezTo>
                      <a:pt x="4358" y="8048"/>
                      <a:pt x="4751" y="7476"/>
                      <a:pt x="5120" y="6917"/>
                    </a:cubicBezTo>
                    <a:cubicBezTo>
                      <a:pt x="5417" y="6488"/>
                      <a:pt x="5715" y="6047"/>
                      <a:pt x="6060" y="5654"/>
                    </a:cubicBezTo>
                    <a:cubicBezTo>
                      <a:pt x="6239" y="5464"/>
                      <a:pt x="6429" y="5226"/>
                      <a:pt x="6644" y="4988"/>
                    </a:cubicBezTo>
                    <a:cubicBezTo>
                      <a:pt x="8180" y="3194"/>
                      <a:pt x="10582" y="402"/>
                      <a:pt x="13074" y="402"/>
                    </a:cubicBezTo>
                    <a:close/>
                    <a:moveTo>
                      <a:pt x="13108" y="0"/>
                    </a:moveTo>
                    <a:cubicBezTo>
                      <a:pt x="10449" y="0"/>
                      <a:pt x="7976" y="2874"/>
                      <a:pt x="6382" y="4714"/>
                    </a:cubicBezTo>
                    <a:cubicBezTo>
                      <a:pt x="6179" y="4976"/>
                      <a:pt x="5989" y="5190"/>
                      <a:pt x="5810" y="5393"/>
                    </a:cubicBezTo>
                    <a:cubicBezTo>
                      <a:pt x="5453" y="5785"/>
                      <a:pt x="5132" y="6250"/>
                      <a:pt x="4834" y="6702"/>
                    </a:cubicBezTo>
                    <a:cubicBezTo>
                      <a:pt x="4477" y="7238"/>
                      <a:pt x="4108" y="7798"/>
                      <a:pt x="3631" y="8250"/>
                    </a:cubicBezTo>
                    <a:cubicBezTo>
                      <a:pt x="3369" y="8512"/>
                      <a:pt x="3048" y="8714"/>
                      <a:pt x="2727" y="8964"/>
                    </a:cubicBezTo>
                    <a:cubicBezTo>
                      <a:pt x="2417" y="9179"/>
                      <a:pt x="2096" y="9405"/>
                      <a:pt x="1822" y="9679"/>
                    </a:cubicBezTo>
                    <a:cubicBezTo>
                      <a:pt x="1726" y="9750"/>
                      <a:pt x="1619" y="9834"/>
                      <a:pt x="1500" y="9941"/>
                    </a:cubicBezTo>
                    <a:cubicBezTo>
                      <a:pt x="953" y="10429"/>
                      <a:pt x="191" y="11084"/>
                      <a:pt x="48" y="11739"/>
                    </a:cubicBezTo>
                    <a:cubicBezTo>
                      <a:pt x="36" y="11798"/>
                      <a:pt x="12" y="11858"/>
                      <a:pt x="12" y="11917"/>
                    </a:cubicBezTo>
                    <a:cubicBezTo>
                      <a:pt x="0" y="12155"/>
                      <a:pt x="71" y="12393"/>
                      <a:pt x="143" y="12608"/>
                    </a:cubicBezTo>
                    <a:cubicBezTo>
                      <a:pt x="631" y="13917"/>
                      <a:pt x="1524" y="16358"/>
                      <a:pt x="2619" y="17918"/>
                    </a:cubicBezTo>
                    <a:cubicBezTo>
                      <a:pt x="3405" y="19037"/>
                      <a:pt x="4512" y="19763"/>
                      <a:pt x="5906" y="20097"/>
                    </a:cubicBezTo>
                    <a:cubicBezTo>
                      <a:pt x="6263" y="20168"/>
                      <a:pt x="6596" y="20216"/>
                      <a:pt x="6882" y="20216"/>
                    </a:cubicBezTo>
                    <a:cubicBezTo>
                      <a:pt x="7941" y="20216"/>
                      <a:pt x="8608" y="19692"/>
                      <a:pt x="9406" y="19061"/>
                    </a:cubicBezTo>
                    <a:cubicBezTo>
                      <a:pt x="9680" y="18870"/>
                      <a:pt x="9942" y="18644"/>
                      <a:pt x="10239" y="18442"/>
                    </a:cubicBezTo>
                    <a:cubicBezTo>
                      <a:pt x="11668" y="17442"/>
                      <a:pt x="12954" y="17251"/>
                      <a:pt x="14585" y="17025"/>
                    </a:cubicBezTo>
                    <a:cubicBezTo>
                      <a:pt x="14919" y="16977"/>
                      <a:pt x="15252" y="16942"/>
                      <a:pt x="15609" y="16882"/>
                    </a:cubicBezTo>
                    <a:cubicBezTo>
                      <a:pt x="17669" y="16549"/>
                      <a:pt x="19169" y="15275"/>
                      <a:pt x="19764" y="13382"/>
                    </a:cubicBezTo>
                    <a:cubicBezTo>
                      <a:pt x="20467" y="11108"/>
                      <a:pt x="19979" y="7905"/>
                      <a:pt x="19121" y="5904"/>
                    </a:cubicBezTo>
                    <a:cubicBezTo>
                      <a:pt x="18264" y="3880"/>
                      <a:pt x="17133" y="1606"/>
                      <a:pt x="14799" y="416"/>
                    </a:cubicBezTo>
                    <a:cubicBezTo>
                      <a:pt x="14232" y="127"/>
                      <a:pt x="13666" y="0"/>
                      <a:pt x="1310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5"/>
              <p:cNvSpPr/>
              <p:nvPr/>
            </p:nvSpPr>
            <p:spPr>
              <a:xfrm>
                <a:off x="1257000" y="3116800"/>
                <a:ext cx="381300" cy="377825"/>
              </a:xfrm>
              <a:custGeom>
                <a:avLst/>
                <a:gdLst/>
                <a:ahLst/>
                <a:cxnLst/>
                <a:rect l="l" t="t" r="r" b="b"/>
                <a:pathLst>
                  <a:path w="15252" h="15113" extrusionOk="0">
                    <a:moveTo>
                      <a:pt x="9792" y="313"/>
                    </a:moveTo>
                    <a:cubicBezTo>
                      <a:pt x="10198" y="313"/>
                      <a:pt x="10607" y="404"/>
                      <a:pt x="11013" y="611"/>
                    </a:cubicBezTo>
                    <a:cubicBezTo>
                      <a:pt x="12597" y="1409"/>
                      <a:pt x="13407" y="2945"/>
                      <a:pt x="13990" y="4338"/>
                    </a:cubicBezTo>
                    <a:cubicBezTo>
                      <a:pt x="14597" y="5743"/>
                      <a:pt x="14907" y="7910"/>
                      <a:pt x="14490" y="9505"/>
                    </a:cubicBezTo>
                    <a:cubicBezTo>
                      <a:pt x="14073" y="11065"/>
                      <a:pt x="12978" y="11958"/>
                      <a:pt x="11430" y="12279"/>
                    </a:cubicBezTo>
                    <a:cubicBezTo>
                      <a:pt x="11168" y="12339"/>
                      <a:pt x="10918" y="12362"/>
                      <a:pt x="10680" y="12410"/>
                    </a:cubicBezTo>
                    <a:cubicBezTo>
                      <a:pt x="9847" y="12541"/>
                      <a:pt x="9085" y="12672"/>
                      <a:pt x="8311" y="13017"/>
                    </a:cubicBezTo>
                    <a:cubicBezTo>
                      <a:pt x="8001" y="13148"/>
                      <a:pt x="7703" y="13315"/>
                      <a:pt x="7394" y="13541"/>
                    </a:cubicBezTo>
                    <a:cubicBezTo>
                      <a:pt x="7168" y="13684"/>
                      <a:pt x="6977" y="13851"/>
                      <a:pt x="6787" y="14006"/>
                    </a:cubicBezTo>
                    <a:cubicBezTo>
                      <a:pt x="6230" y="14447"/>
                      <a:pt x="5797" y="14781"/>
                      <a:pt x="5094" y="14781"/>
                    </a:cubicBezTo>
                    <a:cubicBezTo>
                      <a:pt x="4925" y="14781"/>
                      <a:pt x="4741" y="14761"/>
                      <a:pt x="4536" y="14720"/>
                    </a:cubicBezTo>
                    <a:cubicBezTo>
                      <a:pt x="3632" y="14517"/>
                      <a:pt x="2881" y="14041"/>
                      <a:pt x="2298" y="13303"/>
                    </a:cubicBezTo>
                    <a:cubicBezTo>
                      <a:pt x="1465" y="12220"/>
                      <a:pt x="774" y="10434"/>
                      <a:pt x="417" y="9398"/>
                    </a:cubicBezTo>
                    <a:cubicBezTo>
                      <a:pt x="369" y="9267"/>
                      <a:pt x="322" y="9136"/>
                      <a:pt x="322" y="9005"/>
                    </a:cubicBezTo>
                    <a:cubicBezTo>
                      <a:pt x="322" y="8969"/>
                      <a:pt x="333" y="8945"/>
                      <a:pt x="333" y="8910"/>
                    </a:cubicBezTo>
                    <a:cubicBezTo>
                      <a:pt x="393" y="8505"/>
                      <a:pt x="857" y="8029"/>
                      <a:pt x="1215" y="7695"/>
                    </a:cubicBezTo>
                    <a:cubicBezTo>
                      <a:pt x="1310" y="7612"/>
                      <a:pt x="1381" y="7540"/>
                      <a:pt x="1441" y="7481"/>
                    </a:cubicBezTo>
                    <a:cubicBezTo>
                      <a:pt x="1619" y="7302"/>
                      <a:pt x="1846" y="7136"/>
                      <a:pt x="2060" y="6957"/>
                    </a:cubicBezTo>
                    <a:cubicBezTo>
                      <a:pt x="2298" y="6778"/>
                      <a:pt x="2560" y="6576"/>
                      <a:pt x="2774" y="6350"/>
                    </a:cubicBezTo>
                    <a:cubicBezTo>
                      <a:pt x="3155" y="5981"/>
                      <a:pt x="3453" y="5552"/>
                      <a:pt x="3727" y="5135"/>
                    </a:cubicBezTo>
                    <a:cubicBezTo>
                      <a:pt x="3953" y="4802"/>
                      <a:pt x="4179" y="4481"/>
                      <a:pt x="4441" y="4183"/>
                    </a:cubicBezTo>
                    <a:cubicBezTo>
                      <a:pt x="4596" y="4028"/>
                      <a:pt x="4739" y="3849"/>
                      <a:pt x="4905" y="3659"/>
                    </a:cubicBezTo>
                    <a:cubicBezTo>
                      <a:pt x="5203" y="3302"/>
                      <a:pt x="5537" y="2933"/>
                      <a:pt x="5894" y="2552"/>
                    </a:cubicBezTo>
                    <a:cubicBezTo>
                      <a:pt x="7003" y="1414"/>
                      <a:pt x="8379" y="313"/>
                      <a:pt x="9792" y="313"/>
                    </a:cubicBezTo>
                    <a:close/>
                    <a:moveTo>
                      <a:pt x="9817" y="0"/>
                    </a:moveTo>
                    <a:cubicBezTo>
                      <a:pt x="8024" y="0"/>
                      <a:pt x="6323" y="1622"/>
                      <a:pt x="5120" y="2968"/>
                    </a:cubicBezTo>
                    <a:cubicBezTo>
                      <a:pt x="5001" y="3111"/>
                      <a:pt x="4882" y="3242"/>
                      <a:pt x="4775" y="3361"/>
                    </a:cubicBezTo>
                    <a:cubicBezTo>
                      <a:pt x="4608" y="3540"/>
                      <a:pt x="4465" y="3719"/>
                      <a:pt x="4322" y="3861"/>
                    </a:cubicBezTo>
                    <a:cubicBezTo>
                      <a:pt x="4060" y="4159"/>
                      <a:pt x="3822" y="4504"/>
                      <a:pt x="3584" y="4850"/>
                    </a:cubicBezTo>
                    <a:cubicBezTo>
                      <a:pt x="3298" y="5254"/>
                      <a:pt x="3012" y="5683"/>
                      <a:pt x="2655" y="6028"/>
                    </a:cubicBezTo>
                    <a:cubicBezTo>
                      <a:pt x="2453" y="6231"/>
                      <a:pt x="2227" y="6409"/>
                      <a:pt x="1988" y="6588"/>
                    </a:cubicBezTo>
                    <a:cubicBezTo>
                      <a:pt x="1750" y="6767"/>
                      <a:pt x="1524" y="6933"/>
                      <a:pt x="1322" y="7136"/>
                    </a:cubicBezTo>
                    <a:cubicBezTo>
                      <a:pt x="1262" y="7195"/>
                      <a:pt x="1167" y="7278"/>
                      <a:pt x="1095" y="7350"/>
                    </a:cubicBezTo>
                    <a:cubicBezTo>
                      <a:pt x="679" y="7755"/>
                      <a:pt x="131" y="8243"/>
                      <a:pt x="24" y="8707"/>
                    </a:cubicBezTo>
                    <a:cubicBezTo>
                      <a:pt x="24" y="8731"/>
                      <a:pt x="12" y="8767"/>
                      <a:pt x="12" y="8779"/>
                    </a:cubicBezTo>
                    <a:lnTo>
                      <a:pt x="12" y="8838"/>
                    </a:lnTo>
                    <a:cubicBezTo>
                      <a:pt x="0" y="9017"/>
                      <a:pt x="60" y="9195"/>
                      <a:pt x="95" y="9362"/>
                    </a:cubicBezTo>
                    <a:cubicBezTo>
                      <a:pt x="429" y="10446"/>
                      <a:pt x="1167" y="12362"/>
                      <a:pt x="2084" y="13529"/>
                    </a:cubicBezTo>
                    <a:cubicBezTo>
                      <a:pt x="2679" y="14279"/>
                      <a:pt x="3429" y="14791"/>
                      <a:pt x="4358" y="15018"/>
                    </a:cubicBezTo>
                    <a:cubicBezTo>
                      <a:pt x="4405" y="15029"/>
                      <a:pt x="4441" y="15029"/>
                      <a:pt x="4489" y="15041"/>
                    </a:cubicBezTo>
                    <a:cubicBezTo>
                      <a:pt x="4739" y="15101"/>
                      <a:pt x="4977" y="15113"/>
                      <a:pt x="5191" y="15113"/>
                    </a:cubicBezTo>
                    <a:cubicBezTo>
                      <a:pt x="5953" y="15101"/>
                      <a:pt x="6441" y="14720"/>
                      <a:pt x="7001" y="14267"/>
                    </a:cubicBezTo>
                    <a:cubicBezTo>
                      <a:pt x="7180" y="14125"/>
                      <a:pt x="7382" y="13958"/>
                      <a:pt x="7596" y="13803"/>
                    </a:cubicBezTo>
                    <a:cubicBezTo>
                      <a:pt x="7882" y="13613"/>
                      <a:pt x="8156" y="13446"/>
                      <a:pt x="8418" y="13327"/>
                    </a:cubicBezTo>
                    <a:cubicBezTo>
                      <a:pt x="9168" y="12993"/>
                      <a:pt x="9906" y="12874"/>
                      <a:pt x="10775" y="12720"/>
                    </a:cubicBezTo>
                    <a:cubicBezTo>
                      <a:pt x="11013" y="12672"/>
                      <a:pt x="11263" y="12636"/>
                      <a:pt x="11513" y="12589"/>
                    </a:cubicBezTo>
                    <a:cubicBezTo>
                      <a:pt x="13168" y="12279"/>
                      <a:pt x="14371" y="11279"/>
                      <a:pt x="14823" y="9600"/>
                    </a:cubicBezTo>
                    <a:cubicBezTo>
                      <a:pt x="15252" y="7933"/>
                      <a:pt x="14919" y="5671"/>
                      <a:pt x="14300" y="4219"/>
                    </a:cubicBezTo>
                    <a:cubicBezTo>
                      <a:pt x="13657" y="2766"/>
                      <a:pt x="12823" y="1171"/>
                      <a:pt x="11156" y="325"/>
                    </a:cubicBezTo>
                    <a:cubicBezTo>
                      <a:pt x="10708" y="99"/>
                      <a:pt x="10260" y="0"/>
                      <a:pt x="981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5"/>
              <p:cNvSpPr/>
              <p:nvPr/>
            </p:nvSpPr>
            <p:spPr>
              <a:xfrm>
                <a:off x="1323375" y="3187150"/>
                <a:ext cx="252125" cy="250750"/>
              </a:xfrm>
              <a:custGeom>
                <a:avLst/>
                <a:gdLst/>
                <a:ahLst/>
                <a:cxnLst/>
                <a:rect l="l" t="t" r="r" b="b"/>
                <a:pathLst>
                  <a:path w="10085" h="10030" extrusionOk="0">
                    <a:moveTo>
                      <a:pt x="6502" y="253"/>
                    </a:moveTo>
                    <a:cubicBezTo>
                      <a:pt x="6814" y="253"/>
                      <a:pt x="7126" y="321"/>
                      <a:pt x="7430" y="476"/>
                    </a:cubicBezTo>
                    <a:cubicBezTo>
                      <a:pt x="8370" y="928"/>
                      <a:pt x="8870" y="1821"/>
                      <a:pt x="9287" y="2655"/>
                    </a:cubicBezTo>
                    <a:cubicBezTo>
                      <a:pt x="9680" y="3500"/>
                      <a:pt x="9859" y="4774"/>
                      <a:pt x="9668" y="5774"/>
                    </a:cubicBezTo>
                    <a:cubicBezTo>
                      <a:pt x="9394" y="7143"/>
                      <a:pt x="8597" y="7763"/>
                      <a:pt x="7382" y="8072"/>
                    </a:cubicBezTo>
                    <a:cubicBezTo>
                      <a:pt x="7239" y="8120"/>
                      <a:pt x="7073" y="8155"/>
                      <a:pt x="6930" y="8179"/>
                    </a:cubicBezTo>
                    <a:cubicBezTo>
                      <a:pt x="6406" y="8298"/>
                      <a:pt x="5930" y="8405"/>
                      <a:pt x="5441" y="8644"/>
                    </a:cubicBezTo>
                    <a:cubicBezTo>
                      <a:pt x="5239" y="8751"/>
                      <a:pt x="5048" y="8846"/>
                      <a:pt x="4858" y="8989"/>
                    </a:cubicBezTo>
                    <a:cubicBezTo>
                      <a:pt x="4703" y="9072"/>
                      <a:pt x="4584" y="9179"/>
                      <a:pt x="4465" y="9263"/>
                    </a:cubicBezTo>
                    <a:cubicBezTo>
                      <a:pt x="4107" y="9551"/>
                      <a:pt x="3832" y="9765"/>
                      <a:pt x="3404" y="9765"/>
                    </a:cubicBezTo>
                    <a:cubicBezTo>
                      <a:pt x="3320" y="9765"/>
                      <a:pt x="3229" y="9757"/>
                      <a:pt x="3132" y="9739"/>
                    </a:cubicBezTo>
                    <a:cubicBezTo>
                      <a:pt x="2596" y="9656"/>
                      <a:pt x="2131" y="9406"/>
                      <a:pt x="1715" y="8941"/>
                    </a:cubicBezTo>
                    <a:cubicBezTo>
                      <a:pt x="1119" y="8274"/>
                      <a:pt x="596" y="7120"/>
                      <a:pt x="345" y="6369"/>
                    </a:cubicBezTo>
                    <a:cubicBezTo>
                      <a:pt x="322" y="6274"/>
                      <a:pt x="286" y="6191"/>
                      <a:pt x="286" y="6096"/>
                    </a:cubicBezTo>
                    <a:lnTo>
                      <a:pt x="286" y="6036"/>
                    </a:lnTo>
                    <a:cubicBezTo>
                      <a:pt x="298" y="5738"/>
                      <a:pt x="524" y="5429"/>
                      <a:pt x="715" y="5191"/>
                    </a:cubicBezTo>
                    <a:cubicBezTo>
                      <a:pt x="750" y="5143"/>
                      <a:pt x="798" y="5096"/>
                      <a:pt x="834" y="5060"/>
                    </a:cubicBezTo>
                    <a:cubicBezTo>
                      <a:pt x="941" y="4941"/>
                      <a:pt x="1096" y="4822"/>
                      <a:pt x="1227" y="4679"/>
                    </a:cubicBezTo>
                    <a:cubicBezTo>
                      <a:pt x="1369" y="4536"/>
                      <a:pt x="1536" y="4381"/>
                      <a:pt x="1703" y="4203"/>
                    </a:cubicBezTo>
                    <a:cubicBezTo>
                      <a:pt x="1941" y="3953"/>
                      <a:pt x="2143" y="3655"/>
                      <a:pt x="2358" y="3369"/>
                    </a:cubicBezTo>
                    <a:cubicBezTo>
                      <a:pt x="2501" y="3167"/>
                      <a:pt x="2667" y="2940"/>
                      <a:pt x="2846" y="2738"/>
                    </a:cubicBezTo>
                    <a:cubicBezTo>
                      <a:pt x="2953" y="2619"/>
                      <a:pt x="3060" y="2500"/>
                      <a:pt x="3179" y="2357"/>
                    </a:cubicBezTo>
                    <a:cubicBezTo>
                      <a:pt x="3393" y="2107"/>
                      <a:pt x="3620" y="1857"/>
                      <a:pt x="3858" y="1619"/>
                    </a:cubicBezTo>
                    <a:cubicBezTo>
                      <a:pt x="4617" y="869"/>
                      <a:pt x="5563" y="253"/>
                      <a:pt x="6502" y="253"/>
                    </a:cubicBezTo>
                    <a:close/>
                    <a:moveTo>
                      <a:pt x="6537" y="1"/>
                    </a:moveTo>
                    <a:cubicBezTo>
                      <a:pt x="5377" y="1"/>
                      <a:pt x="4250" y="879"/>
                      <a:pt x="3417" y="1786"/>
                    </a:cubicBezTo>
                    <a:cubicBezTo>
                      <a:pt x="3334" y="1869"/>
                      <a:pt x="3251" y="1940"/>
                      <a:pt x="3179" y="2036"/>
                    </a:cubicBezTo>
                    <a:cubicBezTo>
                      <a:pt x="3072" y="2143"/>
                      <a:pt x="2965" y="2262"/>
                      <a:pt x="2882" y="2357"/>
                    </a:cubicBezTo>
                    <a:cubicBezTo>
                      <a:pt x="2703" y="2559"/>
                      <a:pt x="2524" y="2798"/>
                      <a:pt x="2358" y="3012"/>
                    </a:cubicBezTo>
                    <a:cubicBezTo>
                      <a:pt x="2143" y="3286"/>
                      <a:pt x="1953" y="3572"/>
                      <a:pt x="1715" y="3822"/>
                    </a:cubicBezTo>
                    <a:cubicBezTo>
                      <a:pt x="1584" y="3964"/>
                      <a:pt x="1429" y="4083"/>
                      <a:pt x="1286" y="4226"/>
                    </a:cubicBezTo>
                    <a:cubicBezTo>
                      <a:pt x="1131" y="4345"/>
                      <a:pt x="1000" y="4476"/>
                      <a:pt x="869" y="4607"/>
                    </a:cubicBezTo>
                    <a:cubicBezTo>
                      <a:pt x="834" y="4655"/>
                      <a:pt x="774" y="4715"/>
                      <a:pt x="738" y="4762"/>
                    </a:cubicBezTo>
                    <a:cubicBezTo>
                      <a:pt x="441" y="5072"/>
                      <a:pt x="107" y="5417"/>
                      <a:pt x="36" y="5667"/>
                    </a:cubicBezTo>
                    <a:cubicBezTo>
                      <a:pt x="36" y="5667"/>
                      <a:pt x="24" y="5691"/>
                      <a:pt x="24" y="5715"/>
                    </a:cubicBezTo>
                    <a:lnTo>
                      <a:pt x="24" y="5750"/>
                    </a:lnTo>
                    <a:cubicBezTo>
                      <a:pt x="0" y="5893"/>
                      <a:pt x="24" y="6012"/>
                      <a:pt x="48" y="6131"/>
                    </a:cubicBezTo>
                    <a:cubicBezTo>
                      <a:pt x="226" y="6977"/>
                      <a:pt x="822" y="8358"/>
                      <a:pt x="1536" y="9132"/>
                    </a:cubicBezTo>
                    <a:cubicBezTo>
                      <a:pt x="1965" y="9596"/>
                      <a:pt x="2429" y="9882"/>
                      <a:pt x="2977" y="10001"/>
                    </a:cubicBezTo>
                    <a:cubicBezTo>
                      <a:pt x="3001" y="10001"/>
                      <a:pt x="3024" y="10013"/>
                      <a:pt x="3060" y="10013"/>
                    </a:cubicBezTo>
                    <a:cubicBezTo>
                      <a:pt x="3170" y="10021"/>
                      <a:pt x="3273" y="10030"/>
                      <a:pt x="3371" y="10030"/>
                    </a:cubicBezTo>
                    <a:cubicBezTo>
                      <a:pt x="3411" y="10030"/>
                      <a:pt x="3450" y="10028"/>
                      <a:pt x="3489" y="10025"/>
                    </a:cubicBezTo>
                    <a:cubicBezTo>
                      <a:pt x="3929" y="10001"/>
                      <a:pt x="4251" y="9763"/>
                      <a:pt x="4608" y="9477"/>
                    </a:cubicBezTo>
                    <a:cubicBezTo>
                      <a:pt x="4727" y="9382"/>
                      <a:pt x="4846" y="9287"/>
                      <a:pt x="4977" y="9191"/>
                    </a:cubicBezTo>
                    <a:cubicBezTo>
                      <a:pt x="5156" y="9072"/>
                      <a:pt x="5322" y="8965"/>
                      <a:pt x="5501" y="8882"/>
                    </a:cubicBezTo>
                    <a:cubicBezTo>
                      <a:pt x="5977" y="8644"/>
                      <a:pt x="6430" y="8536"/>
                      <a:pt x="6965" y="8417"/>
                    </a:cubicBezTo>
                    <a:cubicBezTo>
                      <a:pt x="7120" y="8394"/>
                      <a:pt x="7263" y="8358"/>
                      <a:pt x="7430" y="8310"/>
                    </a:cubicBezTo>
                    <a:cubicBezTo>
                      <a:pt x="8692" y="7989"/>
                      <a:pt x="9609" y="7298"/>
                      <a:pt x="9882" y="5810"/>
                    </a:cubicBezTo>
                    <a:cubicBezTo>
                      <a:pt x="10085" y="4738"/>
                      <a:pt x="9906" y="3417"/>
                      <a:pt x="9489" y="2536"/>
                    </a:cubicBezTo>
                    <a:cubicBezTo>
                      <a:pt x="9085" y="1667"/>
                      <a:pt x="8537" y="738"/>
                      <a:pt x="7537" y="238"/>
                    </a:cubicBezTo>
                    <a:cubicBezTo>
                      <a:pt x="7205" y="73"/>
                      <a:pt x="6870" y="1"/>
                      <a:pt x="653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5"/>
              <p:cNvSpPr/>
              <p:nvPr/>
            </p:nvSpPr>
            <p:spPr>
              <a:xfrm>
                <a:off x="1386175" y="3256650"/>
                <a:ext cx="128025" cy="124275"/>
              </a:xfrm>
              <a:custGeom>
                <a:avLst/>
                <a:gdLst/>
                <a:ahLst/>
                <a:cxnLst/>
                <a:rect l="l" t="t" r="r" b="b"/>
                <a:pathLst>
                  <a:path w="5121" h="4971" extrusionOk="0">
                    <a:moveTo>
                      <a:pt x="3256" y="227"/>
                    </a:moveTo>
                    <a:cubicBezTo>
                      <a:pt x="3506" y="227"/>
                      <a:pt x="3751" y="280"/>
                      <a:pt x="3977" y="387"/>
                    </a:cubicBezTo>
                    <a:cubicBezTo>
                      <a:pt x="4596" y="672"/>
                      <a:pt x="4930" y="1303"/>
                      <a:pt x="4918" y="2077"/>
                    </a:cubicBezTo>
                    <a:cubicBezTo>
                      <a:pt x="4894" y="3268"/>
                      <a:pt x="4275" y="3542"/>
                      <a:pt x="3429" y="3911"/>
                    </a:cubicBezTo>
                    <a:cubicBezTo>
                      <a:pt x="3167" y="4030"/>
                      <a:pt x="2894" y="4149"/>
                      <a:pt x="2632" y="4304"/>
                    </a:cubicBezTo>
                    <a:cubicBezTo>
                      <a:pt x="2477" y="4387"/>
                      <a:pt x="2346" y="4482"/>
                      <a:pt x="2239" y="4554"/>
                    </a:cubicBezTo>
                    <a:cubicBezTo>
                      <a:pt x="2042" y="4696"/>
                      <a:pt x="1899" y="4796"/>
                      <a:pt x="1722" y="4796"/>
                    </a:cubicBezTo>
                    <a:cubicBezTo>
                      <a:pt x="1589" y="4796"/>
                      <a:pt x="1437" y="4740"/>
                      <a:pt x="1227" y="4602"/>
                    </a:cubicBezTo>
                    <a:cubicBezTo>
                      <a:pt x="679" y="4244"/>
                      <a:pt x="215" y="3256"/>
                      <a:pt x="322" y="2708"/>
                    </a:cubicBezTo>
                    <a:cubicBezTo>
                      <a:pt x="465" y="2458"/>
                      <a:pt x="1405" y="1173"/>
                      <a:pt x="1953" y="732"/>
                    </a:cubicBezTo>
                    <a:cubicBezTo>
                      <a:pt x="2350" y="396"/>
                      <a:pt x="2810" y="227"/>
                      <a:pt x="3256" y="227"/>
                    </a:cubicBezTo>
                    <a:close/>
                    <a:moveTo>
                      <a:pt x="3262" y="1"/>
                    </a:moveTo>
                    <a:cubicBezTo>
                      <a:pt x="2770" y="1"/>
                      <a:pt x="2263" y="186"/>
                      <a:pt x="1834" y="553"/>
                    </a:cubicBezTo>
                    <a:cubicBezTo>
                      <a:pt x="1227" y="1053"/>
                      <a:pt x="262" y="2423"/>
                      <a:pt x="155" y="2613"/>
                    </a:cubicBezTo>
                    <a:lnTo>
                      <a:pt x="143" y="2649"/>
                    </a:lnTo>
                    <a:cubicBezTo>
                      <a:pt x="0" y="3268"/>
                      <a:pt x="512" y="4340"/>
                      <a:pt x="1120" y="4744"/>
                    </a:cubicBezTo>
                    <a:cubicBezTo>
                      <a:pt x="1382" y="4911"/>
                      <a:pt x="1572" y="4971"/>
                      <a:pt x="1739" y="4971"/>
                    </a:cubicBezTo>
                    <a:cubicBezTo>
                      <a:pt x="1953" y="4971"/>
                      <a:pt x="2132" y="4852"/>
                      <a:pt x="2346" y="4697"/>
                    </a:cubicBezTo>
                    <a:cubicBezTo>
                      <a:pt x="2441" y="4613"/>
                      <a:pt x="2560" y="4542"/>
                      <a:pt x="2715" y="4447"/>
                    </a:cubicBezTo>
                    <a:cubicBezTo>
                      <a:pt x="2989" y="4280"/>
                      <a:pt x="3251" y="4185"/>
                      <a:pt x="3501" y="4066"/>
                    </a:cubicBezTo>
                    <a:cubicBezTo>
                      <a:pt x="4346" y="3685"/>
                      <a:pt x="5084" y="3363"/>
                      <a:pt x="5108" y="2054"/>
                    </a:cubicBezTo>
                    <a:cubicBezTo>
                      <a:pt x="5120" y="1208"/>
                      <a:pt x="4727" y="506"/>
                      <a:pt x="4049" y="172"/>
                    </a:cubicBezTo>
                    <a:cubicBezTo>
                      <a:pt x="3802" y="58"/>
                      <a:pt x="3534" y="1"/>
                      <a:pt x="326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2" name="Google Shape;82;p5"/>
          <p:cNvSpPr txBox="1">
            <a:spLocks noGrp="1"/>
          </p:cNvSpPr>
          <p:nvPr>
            <p:ph type="body" idx="1"/>
          </p:nvPr>
        </p:nvSpPr>
        <p:spPr>
          <a:xfrm>
            <a:off x="1808125" y="3229050"/>
            <a:ext cx="2388300" cy="13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solidFill>
                  <a:schemeClr val="accent4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3" name="Google Shape;83;p5"/>
          <p:cNvSpPr txBox="1">
            <a:spLocks noGrp="1"/>
          </p:cNvSpPr>
          <p:nvPr>
            <p:ph type="body" idx="2"/>
          </p:nvPr>
        </p:nvSpPr>
        <p:spPr>
          <a:xfrm>
            <a:off x="4947525" y="3229050"/>
            <a:ext cx="2388300" cy="13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solidFill>
                  <a:schemeClr val="accent4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4" name="Google Shape;84;p5"/>
          <p:cNvSpPr txBox="1">
            <a:spLocks noGrp="1"/>
          </p:cNvSpPr>
          <p:nvPr>
            <p:ph type="title"/>
          </p:nvPr>
        </p:nvSpPr>
        <p:spPr>
          <a:xfrm>
            <a:off x="1163425" y="403743"/>
            <a:ext cx="6817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9pPr>
          </a:lstStyle>
          <a:p>
            <a:endParaRPr/>
          </a:p>
        </p:txBody>
      </p:sp>
      <p:sp>
        <p:nvSpPr>
          <p:cNvPr id="85" name="Google Shape;85;p5"/>
          <p:cNvSpPr txBox="1">
            <a:spLocks noGrp="1"/>
          </p:cNvSpPr>
          <p:nvPr>
            <p:ph type="subTitle" idx="3"/>
          </p:nvPr>
        </p:nvSpPr>
        <p:spPr>
          <a:xfrm>
            <a:off x="1714525" y="2875900"/>
            <a:ext cx="25755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900" b="1">
                <a:solidFill>
                  <a:schemeClr val="accent2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5"/>
          <p:cNvSpPr txBox="1">
            <a:spLocks noGrp="1"/>
          </p:cNvSpPr>
          <p:nvPr>
            <p:ph type="subTitle" idx="4"/>
          </p:nvPr>
        </p:nvSpPr>
        <p:spPr>
          <a:xfrm>
            <a:off x="4853971" y="2875900"/>
            <a:ext cx="25755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900" b="1">
                <a:solidFill>
                  <a:schemeClr val="accent2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lt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oogle Shape;88;p6"/>
          <p:cNvGrpSpPr/>
          <p:nvPr/>
        </p:nvGrpSpPr>
        <p:grpSpPr>
          <a:xfrm>
            <a:off x="-2378044" y="-1016965"/>
            <a:ext cx="12302903" cy="6905902"/>
            <a:chOff x="-2378044" y="-1016965"/>
            <a:chExt cx="12302903" cy="6905902"/>
          </a:xfrm>
        </p:grpSpPr>
        <p:grpSp>
          <p:nvGrpSpPr>
            <p:cNvPr id="89" name="Google Shape;89;p6"/>
            <p:cNvGrpSpPr/>
            <p:nvPr/>
          </p:nvGrpSpPr>
          <p:grpSpPr>
            <a:xfrm>
              <a:off x="16" y="-49600"/>
              <a:ext cx="9924844" cy="5938537"/>
              <a:chOff x="16" y="-49600"/>
              <a:chExt cx="9924844" cy="5938537"/>
            </a:xfrm>
          </p:grpSpPr>
          <p:sp>
            <p:nvSpPr>
              <p:cNvPr id="90" name="Google Shape;90;p6"/>
              <p:cNvSpPr/>
              <p:nvPr/>
            </p:nvSpPr>
            <p:spPr>
              <a:xfrm flipH="1">
                <a:off x="16" y="0"/>
                <a:ext cx="1919424" cy="1597993"/>
              </a:xfrm>
              <a:custGeom>
                <a:avLst/>
                <a:gdLst/>
                <a:ahLst/>
                <a:cxnLst/>
                <a:rect l="l" t="t" r="r" b="b"/>
                <a:pathLst>
                  <a:path w="85679" h="71331" extrusionOk="0">
                    <a:moveTo>
                      <a:pt x="1" y="0"/>
                    </a:moveTo>
                    <a:cubicBezTo>
                      <a:pt x="60" y="1131"/>
                      <a:pt x="227" y="2250"/>
                      <a:pt x="489" y="3358"/>
                    </a:cubicBezTo>
                    <a:cubicBezTo>
                      <a:pt x="1692" y="8227"/>
                      <a:pt x="4644" y="12502"/>
                      <a:pt x="8109" y="16133"/>
                    </a:cubicBezTo>
                    <a:cubicBezTo>
                      <a:pt x="15669" y="24051"/>
                      <a:pt x="25599" y="29301"/>
                      <a:pt x="36410" y="31099"/>
                    </a:cubicBezTo>
                    <a:cubicBezTo>
                      <a:pt x="42697" y="32135"/>
                      <a:pt x="49162" y="31968"/>
                      <a:pt x="55389" y="33290"/>
                    </a:cubicBezTo>
                    <a:cubicBezTo>
                      <a:pt x="61628" y="34600"/>
                      <a:pt x="67938" y="37826"/>
                      <a:pt x="70760" y="43529"/>
                    </a:cubicBezTo>
                    <a:cubicBezTo>
                      <a:pt x="73451" y="48970"/>
                      <a:pt x="72498" y="55555"/>
                      <a:pt x="74689" y="61210"/>
                    </a:cubicBezTo>
                    <a:cubicBezTo>
                      <a:pt x="76487" y="65841"/>
                      <a:pt x="80439" y="69580"/>
                      <a:pt x="85154" y="71164"/>
                    </a:cubicBezTo>
                    <a:cubicBezTo>
                      <a:pt x="85321" y="71223"/>
                      <a:pt x="85500" y="71283"/>
                      <a:pt x="85678" y="71330"/>
                    </a:cubicBezTo>
                    <a:lnTo>
                      <a:pt x="8567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6"/>
              <p:cNvSpPr/>
              <p:nvPr/>
            </p:nvSpPr>
            <p:spPr>
              <a:xfrm flipH="1">
                <a:off x="5992846" y="3279324"/>
                <a:ext cx="3151154" cy="1940483"/>
              </a:xfrm>
              <a:custGeom>
                <a:avLst/>
                <a:gdLst/>
                <a:ahLst/>
                <a:cxnLst/>
                <a:rect l="l" t="t" r="r" b="b"/>
                <a:pathLst>
                  <a:path w="158449" h="97573" extrusionOk="0">
                    <a:moveTo>
                      <a:pt x="0" y="1"/>
                    </a:moveTo>
                    <a:lnTo>
                      <a:pt x="0" y="97572"/>
                    </a:lnTo>
                    <a:lnTo>
                      <a:pt x="158449" y="97572"/>
                    </a:lnTo>
                    <a:lnTo>
                      <a:pt x="154936" y="95619"/>
                    </a:lnTo>
                    <a:cubicBezTo>
                      <a:pt x="152722" y="94488"/>
                      <a:pt x="146090" y="92417"/>
                      <a:pt x="143078" y="91547"/>
                    </a:cubicBezTo>
                    <a:cubicBezTo>
                      <a:pt x="134827" y="89178"/>
                      <a:pt x="127266" y="84106"/>
                      <a:pt x="119372" y="80487"/>
                    </a:cubicBezTo>
                    <a:cubicBezTo>
                      <a:pt x="110894" y="76619"/>
                      <a:pt x="101686" y="74625"/>
                      <a:pt x="92392" y="74625"/>
                    </a:cubicBezTo>
                    <a:cubicBezTo>
                      <a:pt x="91127" y="74625"/>
                      <a:pt x="89861" y="74662"/>
                      <a:pt x="88595" y="74736"/>
                    </a:cubicBezTo>
                    <a:cubicBezTo>
                      <a:pt x="81772" y="75141"/>
                      <a:pt x="75045" y="76641"/>
                      <a:pt x="68223" y="76879"/>
                    </a:cubicBezTo>
                    <a:cubicBezTo>
                      <a:pt x="67645" y="76900"/>
                      <a:pt x="67065" y="76911"/>
                      <a:pt x="66483" y="76911"/>
                    </a:cubicBezTo>
                    <a:cubicBezTo>
                      <a:pt x="60192" y="76911"/>
                      <a:pt x="53732" y="75615"/>
                      <a:pt x="48828" y="71736"/>
                    </a:cubicBezTo>
                    <a:cubicBezTo>
                      <a:pt x="42184" y="66485"/>
                      <a:pt x="39660" y="57567"/>
                      <a:pt x="38827" y="49137"/>
                    </a:cubicBezTo>
                    <a:cubicBezTo>
                      <a:pt x="37993" y="40708"/>
                      <a:pt x="38457" y="32064"/>
                      <a:pt x="36112" y="23932"/>
                    </a:cubicBezTo>
                    <a:cubicBezTo>
                      <a:pt x="33421" y="14609"/>
                      <a:pt x="28790" y="9525"/>
                      <a:pt x="20479" y="4489"/>
                    </a:cubicBezTo>
                    <a:cubicBezTo>
                      <a:pt x="15026" y="1167"/>
                      <a:pt x="4203" y="1"/>
                      <a:pt x="107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92" name="Google Shape;92;p6"/>
              <p:cNvGrpSpPr/>
              <p:nvPr/>
            </p:nvGrpSpPr>
            <p:grpSpPr>
              <a:xfrm>
                <a:off x="7683953" y="-49600"/>
                <a:ext cx="2240907" cy="1178005"/>
                <a:chOff x="6107300" y="4126125"/>
                <a:chExt cx="1111175" cy="584125"/>
              </a:xfrm>
            </p:grpSpPr>
            <p:sp>
              <p:nvSpPr>
                <p:cNvPr id="93" name="Google Shape;93;p6"/>
                <p:cNvSpPr/>
                <p:nvPr/>
              </p:nvSpPr>
              <p:spPr>
                <a:xfrm>
                  <a:off x="6136475" y="4236575"/>
                  <a:ext cx="1082000" cy="473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80" h="18947" extrusionOk="0">
                      <a:moveTo>
                        <a:pt x="35731" y="1"/>
                      </a:moveTo>
                      <a:cubicBezTo>
                        <a:pt x="35689" y="1"/>
                        <a:pt x="35649" y="6"/>
                        <a:pt x="35612" y="16"/>
                      </a:cubicBezTo>
                      <a:cubicBezTo>
                        <a:pt x="35017" y="183"/>
                        <a:pt x="33969" y="2147"/>
                        <a:pt x="32302" y="5374"/>
                      </a:cubicBezTo>
                      <a:cubicBezTo>
                        <a:pt x="31052" y="7791"/>
                        <a:pt x="29492" y="10791"/>
                        <a:pt x="28932" y="10886"/>
                      </a:cubicBezTo>
                      <a:lnTo>
                        <a:pt x="28897" y="10886"/>
                      </a:lnTo>
                      <a:cubicBezTo>
                        <a:pt x="28218" y="10886"/>
                        <a:pt x="25753" y="8696"/>
                        <a:pt x="23944" y="7076"/>
                      </a:cubicBezTo>
                      <a:cubicBezTo>
                        <a:pt x="21763" y="5099"/>
                        <a:pt x="20761" y="4247"/>
                        <a:pt x="20360" y="4247"/>
                      </a:cubicBezTo>
                      <a:cubicBezTo>
                        <a:pt x="20338" y="4247"/>
                        <a:pt x="20319" y="4250"/>
                        <a:pt x="20300" y="4255"/>
                      </a:cubicBezTo>
                      <a:lnTo>
                        <a:pt x="20289" y="4255"/>
                      </a:lnTo>
                      <a:cubicBezTo>
                        <a:pt x="19943" y="4397"/>
                        <a:pt x="19086" y="5838"/>
                        <a:pt x="17241" y="9100"/>
                      </a:cubicBezTo>
                      <a:cubicBezTo>
                        <a:pt x="15740" y="11744"/>
                        <a:pt x="13669" y="15375"/>
                        <a:pt x="13145" y="15494"/>
                      </a:cubicBezTo>
                      <a:cubicBezTo>
                        <a:pt x="13132" y="15497"/>
                        <a:pt x="13118" y="15498"/>
                        <a:pt x="13102" y="15498"/>
                      </a:cubicBezTo>
                      <a:cubicBezTo>
                        <a:pt x="12622" y="15498"/>
                        <a:pt x="10959" y="14076"/>
                        <a:pt x="9609" y="12934"/>
                      </a:cubicBezTo>
                      <a:cubicBezTo>
                        <a:pt x="7272" y="10960"/>
                        <a:pt x="5633" y="9642"/>
                        <a:pt x="4803" y="9642"/>
                      </a:cubicBezTo>
                      <a:cubicBezTo>
                        <a:pt x="4732" y="9642"/>
                        <a:pt x="4667" y="9652"/>
                        <a:pt x="4608" y="9672"/>
                      </a:cubicBezTo>
                      <a:cubicBezTo>
                        <a:pt x="4132" y="9827"/>
                        <a:pt x="3513" y="10720"/>
                        <a:pt x="2703" y="12446"/>
                      </a:cubicBezTo>
                      <a:cubicBezTo>
                        <a:pt x="2024" y="13863"/>
                        <a:pt x="1346" y="15589"/>
                        <a:pt x="834" y="16851"/>
                      </a:cubicBezTo>
                      <a:cubicBezTo>
                        <a:pt x="441" y="17828"/>
                        <a:pt x="119" y="18625"/>
                        <a:pt x="0" y="18804"/>
                      </a:cubicBezTo>
                      <a:lnTo>
                        <a:pt x="238" y="18947"/>
                      </a:lnTo>
                      <a:cubicBezTo>
                        <a:pt x="381" y="18744"/>
                        <a:pt x="679" y="17982"/>
                        <a:pt x="1060" y="16958"/>
                      </a:cubicBezTo>
                      <a:cubicBezTo>
                        <a:pt x="2001" y="14613"/>
                        <a:pt x="3739" y="10255"/>
                        <a:pt x="4656" y="9946"/>
                      </a:cubicBezTo>
                      <a:cubicBezTo>
                        <a:pt x="4695" y="9932"/>
                        <a:pt x="4739" y="9925"/>
                        <a:pt x="4788" y="9925"/>
                      </a:cubicBezTo>
                      <a:cubicBezTo>
                        <a:pt x="5590" y="9925"/>
                        <a:pt x="7677" y="11701"/>
                        <a:pt x="9382" y="13148"/>
                      </a:cubicBezTo>
                      <a:cubicBezTo>
                        <a:pt x="11279" y="14752"/>
                        <a:pt x="12523" y="15777"/>
                        <a:pt x="13083" y="15777"/>
                      </a:cubicBezTo>
                      <a:cubicBezTo>
                        <a:pt x="13114" y="15777"/>
                        <a:pt x="13142" y="15774"/>
                        <a:pt x="13169" y="15768"/>
                      </a:cubicBezTo>
                      <a:cubicBezTo>
                        <a:pt x="13788" y="15649"/>
                        <a:pt x="15276" y="13101"/>
                        <a:pt x="17455" y="9231"/>
                      </a:cubicBezTo>
                      <a:cubicBezTo>
                        <a:pt x="18610" y="7207"/>
                        <a:pt x="20038" y="4695"/>
                        <a:pt x="20360" y="4528"/>
                      </a:cubicBezTo>
                      <a:cubicBezTo>
                        <a:pt x="20693" y="4528"/>
                        <a:pt x="22384" y="6040"/>
                        <a:pt x="23753" y="7267"/>
                      </a:cubicBezTo>
                      <a:cubicBezTo>
                        <a:pt x="26380" y="9617"/>
                        <a:pt x="28159" y="11153"/>
                        <a:pt x="28898" y="11153"/>
                      </a:cubicBezTo>
                      <a:cubicBezTo>
                        <a:pt x="28922" y="11153"/>
                        <a:pt x="28946" y="11152"/>
                        <a:pt x="28968" y="11148"/>
                      </a:cubicBezTo>
                      <a:cubicBezTo>
                        <a:pt x="29623" y="11041"/>
                        <a:pt x="30754" y="8946"/>
                        <a:pt x="32540" y="5493"/>
                      </a:cubicBezTo>
                      <a:cubicBezTo>
                        <a:pt x="33707" y="3231"/>
                        <a:pt x="35171" y="421"/>
                        <a:pt x="35671" y="290"/>
                      </a:cubicBezTo>
                      <a:cubicBezTo>
                        <a:pt x="35688" y="286"/>
                        <a:pt x="35708" y="283"/>
                        <a:pt x="35730" y="283"/>
                      </a:cubicBezTo>
                      <a:cubicBezTo>
                        <a:pt x="35978" y="283"/>
                        <a:pt x="36593" y="571"/>
                        <a:pt x="38207" y="2219"/>
                      </a:cubicBezTo>
                      <a:cubicBezTo>
                        <a:pt x="39386" y="3421"/>
                        <a:pt x="40720" y="4993"/>
                        <a:pt x="41708" y="6124"/>
                      </a:cubicBezTo>
                      <a:cubicBezTo>
                        <a:pt x="42315" y="6814"/>
                        <a:pt x="42791" y="7374"/>
                        <a:pt x="43077" y="7672"/>
                      </a:cubicBezTo>
                      <a:lnTo>
                        <a:pt x="43279" y="7469"/>
                      </a:lnTo>
                      <a:cubicBezTo>
                        <a:pt x="42994" y="7172"/>
                        <a:pt x="42517" y="6624"/>
                        <a:pt x="41922" y="5921"/>
                      </a:cubicBezTo>
                      <a:cubicBezTo>
                        <a:pt x="39237" y="2802"/>
                        <a:pt x="36738" y="1"/>
                        <a:pt x="35731" y="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" name="Google Shape;94;p6"/>
                <p:cNvSpPr/>
                <p:nvPr/>
              </p:nvSpPr>
              <p:spPr>
                <a:xfrm>
                  <a:off x="6121575" y="4181525"/>
                  <a:ext cx="1081725" cy="473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69" h="18947" extrusionOk="0">
                      <a:moveTo>
                        <a:pt x="35718" y="0"/>
                      </a:moveTo>
                      <a:cubicBezTo>
                        <a:pt x="35676" y="0"/>
                        <a:pt x="35637" y="5"/>
                        <a:pt x="35601" y="15"/>
                      </a:cubicBezTo>
                      <a:cubicBezTo>
                        <a:pt x="35005" y="182"/>
                        <a:pt x="33958" y="2146"/>
                        <a:pt x="32279" y="5373"/>
                      </a:cubicBezTo>
                      <a:cubicBezTo>
                        <a:pt x="31041" y="7790"/>
                        <a:pt x="29469" y="10790"/>
                        <a:pt x="28921" y="10886"/>
                      </a:cubicBezTo>
                      <a:cubicBezTo>
                        <a:pt x="28910" y="10887"/>
                        <a:pt x="28899" y="10888"/>
                        <a:pt x="28887" y="10888"/>
                      </a:cubicBezTo>
                      <a:cubicBezTo>
                        <a:pt x="28235" y="10888"/>
                        <a:pt x="25768" y="8689"/>
                        <a:pt x="23944" y="7076"/>
                      </a:cubicBezTo>
                      <a:cubicBezTo>
                        <a:pt x="21763" y="5098"/>
                        <a:pt x="20762" y="4247"/>
                        <a:pt x="20361" y="4247"/>
                      </a:cubicBezTo>
                      <a:cubicBezTo>
                        <a:pt x="20339" y="4247"/>
                        <a:pt x="20319" y="4249"/>
                        <a:pt x="20301" y="4254"/>
                      </a:cubicBezTo>
                      <a:lnTo>
                        <a:pt x="20289" y="4254"/>
                      </a:lnTo>
                      <a:cubicBezTo>
                        <a:pt x="19944" y="4397"/>
                        <a:pt x="19087" y="5837"/>
                        <a:pt x="17241" y="9100"/>
                      </a:cubicBezTo>
                      <a:cubicBezTo>
                        <a:pt x="15741" y="11743"/>
                        <a:pt x="13669" y="15374"/>
                        <a:pt x="13145" y="15493"/>
                      </a:cubicBezTo>
                      <a:cubicBezTo>
                        <a:pt x="13134" y="15496"/>
                        <a:pt x="13122" y="15497"/>
                        <a:pt x="13108" y="15497"/>
                      </a:cubicBezTo>
                      <a:cubicBezTo>
                        <a:pt x="12634" y="15497"/>
                        <a:pt x="10964" y="14080"/>
                        <a:pt x="9609" y="12934"/>
                      </a:cubicBezTo>
                      <a:cubicBezTo>
                        <a:pt x="7273" y="10959"/>
                        <a:pt x="5634" y="9642"/>
                        <a:pt x="4804" y="9642"/>
                      </a:cubicBezTo>
                      <a:cubicBezTo>
                        <a:pt x="4733" y="9642"/>
                        <a:pt x="4668" y="9651"/>
                        <a:pt x="4609" y="9671"/>
                      </a:cubicBezTo>
                      <a:cubicBezTo>
                        <a:pt x="4132" y="9826"/>
                        <a:pt x="3513" y="10719"/>
                        <a:pt x="2704" y="12445"/>
                      </a:cubicBezTo>
                      <a:cubicBezTo>
                        <a:pt x="2025" y="13862"/>
                        <a:pt x="1346" y="15589"/>
                        <a:pt x="834" y="16851"/>
                      </a:cubicBezTo>
                      <a:cubicBezTo>
                        <a:pt x="441" y="17827"/>
                        <a:pt x="120" y="18625"/>
                        <a:pt x="1" y="18803"/>
                      </a:cubicBezTo>
                      <a:lnTo>
                        <a:pt x="239" y="18946"/>
                      </a:lnTo>
                      <a:cubicBezTo>
                        <a:pt x="382" y="18744"/>
                        <a:pt x="692" y="17982"/>
                        <a:pt x="1049" y="16958"/>
                      </a:cubicBezTo>
                      <a:cubicBezTo>
                        <a:pt x="1977" y="14612"/>
                        <a:pt x="3728" y="10255"/>
                        <a:pt x="4644" y="9945"/>
                      </a:cubicBezTo>
                      <a:cubicBezTo>
                        <a:pt x="4683" y="9931"/>
                        <a:pt x="4726" y="9925"/>
                        <a:pt x="4775" y="9925"/>
                      </a:cubicBezTo>
                      <a:cubicBezTo>
                        <a:pt x="5568" y="9925"/>
                        <a:pt x="7665" y="11700"/>
                        <a:pt x="9359" y="13136"/>
                      </a:cubicBezTo>
                      <a:cubicBezTo>
                        <a:pt x="11276" y="14758"/>
                        <a:pt x="12501" y="15775"/>
                        <a:pt x="13076" y="15775"/>
                      </a:cubicBezTo>
                      <a:cubicBezTo>
                        <a:pt x="13105" y="15775"/>
                        <a:pt x="13132" y="15772"/>
                        <a:pt x="13157" y="15767"/>
                      </a:cubicBezTo>
                      <a:cubicBezTo>
                        <a:pt x="13765" y="15648"/>
                        <a:pt x="15253" y="13100"/>
                        <a:pt x="17444" y="9231"/>
                      </a:cubicBezTo>
                      <a:cubicBezTo>
                        <a:pt x="18587" y="7207"/>
                        <a:pt x="20015" y="4694"/>
                        <a:pt x="20349" y="4528"/>
                      </a:cubicBezTo>
                      <a:cubicBezTo>
                        <a:pt x="20670" y="4528"/>
                        <a:pt x="22373" y="6040"/>
                        <a:pt x="23742" y="7266"/>
                      </a:cubicBezTo>
                      <a:cubicBezTo>
                        <a:pt x="26357" y="9616"/>
                        <a:pt x="28147" y="11153"/>
                        <a:pt x="28876" y="11153"/>
                      </a:cubicBezTo>
                      <a:cubicBezTo>
                        <a:pt x="28900" y="11153"/>
                        <a:pt x="28923" y="11151"/>
                        <a:pt x="28945" y="11148"/>
                      </a:cubicBezTo>
                      <a:cubicBezTo>
                        <a:pt x="29600" y="11040"/>
                        <a:pt x="30731" y="8945"/>
                        <a:pt x="32517" y="5492"/>
                      </a:cubicBezTo>
                      <a:cubicBezTo>
                        <a:pt x="33696" y="3230"/>
                        <a:pt x="35160" y="420"/>
                        <a:pt x="35660" y="289"/>
                      </a:cubicBezTo>
                      <a:cubicBezTo>
                        <a:pt x="35676" y="285"/>
                        <a:pt x="35695" y="283"/>
                        <a:pt x="35717" y="283"/>
                      </a:cubicBezTo>
                      <a:cubicBezTo>
                        <a:pt x="35957" y="283"/>
                        <a:pt x="36582" y="571"/>
                        <a:pt x="38196" y="2218"/>
                      </a:cubicBezTo>
                      <a:cubicBezTo>
                        <a:pt x="39363" y="3420"/>
                        <a:pt x="40708" y="4992"/>
                        <a:pt x="41685" y="6123"/>
                      </a:cubicBezTo>
                      <a:cubicBezTo>
                        <a:pt x="42304" y="6814"/>
                        <a:pt x="42780" y="7373"/>
                        <a:pt x="43054" y="7671"/>
                      </a:cubicBezTo>
                      <a:lnTo>
                        <a:pt x="43268" y="7469"/>
                      </a:lnTo>
                      <a:cubicBezTo>
                        <a:pt x="42983" y="7171"/>
                        <a:pt x="42506" y="6623"/>
                        <a:pt x="41911" y="5921"/>
                      </a:cubicBezTo>
                      <a:cubicBezTo>
                        <a:pt x="39226" y="2801"/>
                        <a:pt x="36716" y="0"/>
                        <a:pt x="35718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" name="Google Shape;95;p6"/>
                <p:cNvSpPr/>
                <p:nvPr/>
              </p:nvSpPr>
              <p:spPr>
                <a:xfrm>
                  <a:off x="6107300" y="4126125"/>
                  <a:ext cx="1082300" cy="474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92" h="18960" extrusionOk="0">
                      <a:moveTo>
                        <a:pt x="35735" y="0"/>
                      </a:moveTo>
                      <a:cubicBezTo>
                        <a:pt x="35691" y="0"/>
                        <a:pt x="35650" y="6"/>
                        <a:pt x="35612" y="17"/>
                      </a:cubicBezTo>
                      <a:cubicBezTo>
                        <a:pt x="35017" y="171"/>
                        <a:pt x="33957" y="2136"/>
                        <a:pt x="32290" y="5374"/>
                      </a:cubicBezTo>
                      <a:cubicBezTo>
                        <a:pt x="31040" y="7780"/>
                        <a:pt x="29480" y="10792"/>
                        <a:pt x="28921" y="10875"/>
                      </a:cubicBezTo>
                      <a:cubicBezTo>
                        <a:pt x="28908" y="10877"/>
                        <a:pt x="28895" y="10878"/>
                        <a:pt x="28882" y="10878"/>
                      </a:cubicBezTo>
                      <a:cubicBezTo>
                        <a:pt x="28222" y="10878"/>
                        <a:pt x="25763" y="8686"/>
                        <a:pt x="23956" y="7065"/>
                      </a:cubicBezTo>
                      <a:cubicBezTo>
                        <a:pt x="21776" y="5099"/>
                        <a:pt x="20784" y="4246"/>
                        <a:pt x="20379" y="4246"/>
                      </a:cubicBezTo>
                      <a:cubicBezTo>
                        <a:pt x="20355" y="4246"/>
                        <a:pt x="20333" y="4249"/>
                        <a:pt x="20313" y="4255"/>
                      </a:cubicBezTo>
                      <a:lnTo>
                        <a:pt x="20289" y="4255"/>
                      </a:lnTo>
                      <a:cubicBezTo>
                        <a:pt x="19955" y="4386"/>
                        <a:pt x="19086" y="5827"/>
                        <a:pt x="17241" y="9089"/>
                      </a:cubicBezTo>
                      <a:cubicBezTo>
                        <a:pt x="15741" y="11744"/>
                        <a:pt x="13669" y="15376"/>
                        <a:pt x="13145" y="15495"/>
                      </a:cubicBezTo>
                      <a:cubicBezTo>
                        <a:pt x="13134" y="15497"/>
                        <a:pt x="13121" y="15498"/>
                        <a:pt x="13108" y="15498"/>
                      </a:cubicBezTo>
                      <a:cubicBezTo>
                        <a:pt x="12635" y="15498"/>
                        <a:pt x="10976" y="14070"/>
                        <a:pt x="9609" y="12935"/>
                      </a:cubicBezTo>
                      <a:cubicBezTo>
                        <a:pt x="7273" y="10961"/>
                        <a:pt x="5644" y="9643"/>
                        <a:pt x="4806" y="9643"/>
                      </a:cubicBezTo>
                      <a:cubicBezTo>
                        <a:pt x="4734" y="9643"/>
                        <a:pt x="4668" y="9653"/>
                        <a:pt x="4608" y="9673"/>
                      </a:cubicBezTo>
                      <a:cubicBezTo>
                        <a:pt x="4132" y="9839"/>
                        <a:pt x="3525" y="10732"/>
                        <a:pt x="2703" y="12459"/>
                      </a:cubicBezTo>
                      <a:cubicBezTo>
                        <a:pt x="2025" y="13864"/>
                        <a:pt x="1334" y="15602"/>
                        <a:pt x="834" y="16864"/>
                      </a:cubicBezTo>
                      <a:cubicBezTo>
                        <a:pt x="429" y="17840"/>
                        <a:pt x="120" y="18626"/>
                        <a:pt x="0" y="18817"/>
                      </a:cubicBezTo>
                      <a:lnTo>
                        <a:pt x="239" y="18959"/>
                      </a:lnTo>
                      <a:cubicBezTo>
                        <a:pt x="370" y="18757"/>
                        <a:pt x="667" y="18007"/>
                        <a:pt x="1060" y="16947"/>
                      </a:cubicBezTo>
                      <a:cubicBezTo>
                        <a:pt x="2001" y="14614"/>
                        <a:pt x="3739" y="10256"/>
                        <a:pt x="4668" y="9935"/>
                      </a:cubicBezTo>
                      <a:cubicBezTo>
                        <a:pt x="4705" y="9921"/>
                        <a:pt x="4748" y="9914"/>
                        <a:pt x="4796" y="9914"/>
                      </a:cubicBezTo>
                      <a:cubicBezTo>
                        <a:pt x="5581" y="9914"/>
                        <a:pt x="7688" y="11690"/>
                        <a:pt x="9383" y="13137"/>
                      </a:cubicBezTo>
                      <a:cubicBezTo>
                        <a:pt x="11290" y="14751"/>
                        <a:pt x="12523" y="15766"/>
                        <a:pt x="13093" y="15766"/>
                      </a:cubicBezTo>
                      <a:cubicBezTo>
                        <a:pt x="13124" y="15766"/>
                        <a:pt x="13153" y="15763"/>
                        <a:pt x="13181" y="15757"/>
                      </a:cubicBezTo>
                      <a:cubicBezTo>
                        <a:pt x="13788" y="15638"/>
                        <a:pt x="15276" y="13090"/>
                        <a:pt x="17467" y="9220"/>
                      </a:cubicBezTo>
                      <a:cubicBezTo>
                        <a:pt x="18610" y="7196"/>
                        <a:pt x="20039" y="4684"/>
                        <a:pt x="20372" y="4517"/>
                      </a:cubicBezTo>
                      <a:cubicBezTo>
                        <a:pt x="20694" y="4517"/>
                        <a:pt x="22396" y="6041"/>
                        <a:pt x="23765" y="7256"/>
                      </a:cubicBezTo>
                      <a:cubicBezTo>
                        <a:pt x="26361" y="9599"/>
                        <a:pt x="28159" y="11155"/>
                        <a:pt x="28892" y="11155"/>
                      </a:cubicBezTo>
                      <a:cubicBezTo>
                        <a:pt x="28919" y="11155"/>
                        <a:pt x="28944" y="11153"/>
                        <a:pt x="28968" y="11149"/>
                      </a:cubicBezTo>
                      <a:cubicBezTo>
                        <a:pt x="29623" y="11042"/>
                        <a:pt x="30754" y="8946"/>
                        <a:pt x="32540" y="5494"/>
                      </a:cubicBezTo>
                      <a:cubicBezTo>
                        <a:pt x="33719" y="3231"/>
                        <a:pt x="35172" y="410"/>
                        <a:pt x="35683" y="279"/>
                      </a:cubicBezTo>
                      <a:cubicBezTo>
                        <a:pt x="35699" y="275"/>
                        <a:pt x="35718" y="272"/>
                        <a:pt x="35740" y="272"/>
                      </a:cubicBezTo>
                      <a:cubicBezTo>
                        <a:pt x="35980" y="272"/>
                        <a:pt x="36604" y="561"/>
                        <a:pt x="38208" y="2219"/>
                      </a:cubicBezTo>
                      <a:cubicBezTo>
                        <a:pt x="39386" y="3422"/>
                        <a:pt x="40732" y="4982"/>
                        <a:pt x="41708" y="6113"/>
                      </a:cubicBezTo>
                      <a:cubicBezTo>
                        <a:pt x="42315" y="6815"/>
                        <a:pt x="42792" y="7363"/>
                        <a:pt x="43077" y="7660"/>
                      </a:cubicBezTo>
                      <a:lnTo>
                        <a:pt x="43292" y="7470"/>
                      </a:lnTo>
                      <a:cubicBezTo>
                        <a:pt x="43006" y="7172"/>
                        <a:pt x="42530" y="6625"/>
                        <a:pt x="41934" y="5922"/>
                      </a:cubicBezTo>
                      <a:cubicBezTo>
                        <a:pt x="39243" y="2797"/>
                        <a:pt x="36737" y="0"/>
                        <a:pt x="35735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6" name="Google Shape;96;p6"/>
              <p:cNvGrpSpPr/>
              <p:nvPr/>
            </p:nvGrpSpPr>
            <p:grpSpPr>
              <a:xfrm>
                <a:off x="8201593" y="4237543"/>
                <a:ext cx="1671591" cy="1651394"/>
                <a:chOff x="1190625" y="3046375"/>
                <a:chExt cx="511675" cy="505400"/>
              </a:xfrm>
            </p:grpSpPr>
            <p:sp>
              <p:nvSpPr>
                <p:cNvPr id="97" name="Google Shape;97;p6"/>
                <p:cNvSpPr/>
                <p:nvPr/>
              </p:nvSpPr>
              <p:spPr>
                <a:xfrm>
                  <a:off x="1190625" y="3046375"/>
                  <a:ext cx="511675" cy="505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67" h="20216" extrusionOk="0">
                      <a:moveTo>
                        <a:pt x="13074" y="402"/>
                      </a:moveTo>
                      <a:cubicBezTo>
                        <a:pt x="13576" y="402"/>
                        <a:pt x="14082" y="515"/>
                        <a:pt x="14585" y="773"/>
                      </a:cubicBezTo>
                      <a:cubicBezTo>
                        <a:pt x="16824" y="1904"/>
                        <a:pt x="17907" y="4107"/>
                        <a:pt x="18740" y="6071"/>
                      </a:cubicBezTo>
                      <a:cubicBezTo>
                        <a:pt x="19562" y="8012"/>
                        <a:pt x="20050" y="11108"/>
                        <a:pt x="19360" y="13274"/>
                      </a:cubicBezTo>
                      <a:cubicBezTo>
                        <a:pt x="18824" y="15013"/>
                        <a:pt x="17431" y="16203"/>
                        <a:pt x="15526" y="16501"/>
                      </a:cubicBezTo>
                      <a:cubicBezTo>
                        <a:pt x="15169" y="16561"/>
                        <a:pt x="14823" y="16608"/>
                        <a:pt x="14502" y="16656"/>
                      </a:cubicBezTo>
                      <a:cubicBezTo>
                        <a:pt x="12871" y="16882"/>
                        <a:pt x="11490" y="17073"/>
                        <a:pt x="9989" y="18132"/>
                      </a:cubicBezTo>
                      <a:cubicBezTo>
                        <a:pt x="9680" y="18335"/>
                        <a:pt x="9406" y="18561"/>
                        <a:pt x="9132" y="18763"/>
                      </a:cubicBezTo>
                      <a:cubicBezTo>
                        <a:pt x="8394" y="19361"/>
                        <a:pt x="7809" y="19827"/>
                        <a:pt x="6861" y="19827"/>
                      </a:cubicBezTo>
                      <a:cubicBezTo>
                        <a:pt x="6601" y="19827"/>
                        <a:pt x="6314" y="19793"/>
                        <a:pt x="5989" y="19716"/>
                      </a:cubicBezTo>
                      <a:cubicBezTo>
                        <a:pt x="4691" y="19406"/>
                        <a:pt x="3643" y="18739"/>
                        <a:pt x="2917" y="17692"/>
                      </a:cubicBezTo>
                      <a:cubicBezTo>
                        <a:pt x="1845" y="16180"/>
                        <a:pt x="976" y="13763"/>
                        <a:pt x="500" y="12477"/>
                      </a:cubicBezTo>
                      <a:cubicBezTo>
                        <a:pt x="441" y="12298"/>
                        <a:pt x="369" y="12120"/>
                        <a:pt x="381" y="11941"/>
                      </a:cubicBezTo>
                      <a:cubicBezTo>
                        <a:pt x="381" y="11893"/>
                        <a:pt x="381" y="11858"/>
                        <a:pt x="405" y="11822"/>
                      </a:cubicBezTo>
                      <a:cubicBezTo>
                        <a:pt x="536" y="11286"/>
                        <a:pt x="1238" y="10667"/>
                        <a:pt x="1738" y="10238"/>
                      </a:cubicBezTo>
                      <a:cubicBezTo>
                        <a:pt x="1857" y="10131"/>
                        <a:pt x="1965" y="10048"/>
                        <a:pt x="2060" y="9953"/>
                      </a:cubicBezTo>
                      <a:cubicBezTo>
                        <a:pt x="2310" y="9703"/>
                        <a:pt x="2619" y="9476"/>
                        <a:pt x="2917" y="9274"/>
                      </a:cubicBezTo>
                      <a:cubicBezTo>
                        <a:pt x="3250" y="9048"/>
                        <a:pt x="3572" y="8810"/>
                        <a:pt x="3870" y="8524"/>
                      </a:cubicBezTo>
                      <a:cubicBezTo>
                        <a:pt x="4358" y="8048"/>
                        <a:pt x="4751" y="7476"/>
                        <a:pt x="5120" y="6917"/>
                      </a:cubicBezTo>
                      <a:cubicBezTo>
                        <a:pt x="5417" y="6488"/>
                        <a:pt x="5715" y="6047"/>
                        <a:pt x="6060" y="5654"/>
                      </a:cubicBezTo>
                      <a:cubicBezTo>
                        <a:pt x="6239" y="5464"/>
                        <a:pt x="6429" y="5226"/>
                        <a:pt x="6644" y="4988"/>
                      </a:cubicBezTo>
                      <a:cubicBezTo>
                        <a:pt x="8180" y="3194"/>
                        <a:pt x="10582" y="402"/>
                        <a:pt x="13074" y="402"/>
                      </a:cubicBezTo>
                      <a:close/>
                      <a:moveTo>
                        <a:pt x="13108" y="0"/>
                      </a:moveTo>
                      <a:cubicBezTo>
                        <a:pt x="10449" y="0"/>
                        <a:pt x="7976" y="2874"/>
                        <a:pt x="6382" y="4714"/>
                      </a:cubicBezTo>
                      <a:cubicBezTo>
                        <a:pt x="6179" y="4976"/>
                        <a:pt x="5989" y="5190"/>
                        <a:pt x="5810" y="5393"/>
                      </a:cubicBezTo>
                      <a:cubicBezTo>
                        <a:pt x="5453" y="5785"/>
                        <a:pt x="5132" y="6250"/>
                        <a:pt x="4834" y="6702"/>
                      </a:cubicBezTo>
                      <a:cubicBezTo>
                        <a:pt x="4477" y="7238"/>
                        <a:pt x="4108" y="7798"/>
                        <a:pt x="3631" y="8250"/>
                      </a:cubicBezTo>
                      <a:cubicBezTo>
                        <a:pt x="3369" y="8512"/>
                        <a:pt x="3048" y="8714"/>
                        <a:pt x="2727" y="8964"/>
                      </a:cubicBezTo>
                      <a:cubicBezTo>
                        <a:pt x="2417" y="9179"/>
                        <a:pt x="2096" y="9405"/>
                        <a:pt x="1822" y="9679"/>
                      </a:cubicBezTo>
                      <a:cubicBezTo>
                        <a:pt x="1726" y="9750"/>
                        <a:pt x="1619" y="9834"/>
                        <a:pt x="1500" y="9941"/>
                      </a:cubicBezTo>
                      <a:cubicBezTo>
                        <a:pt x="953" y="10429"/>
                        <a:pt x="191" y="11084"/>
                        <a:pt x="48" y="11739"/>
                      </a:cubicBezTo>
                      <a:cubicBezTo>
                        <a:pt x="36" y="11798"/>
                        <a:pt x="12" y="11858"/>
                        <a:pt x="12" y="11917"/>
                      </a:cubicBezTo>
                      <a:cubicBezTo>
                        <a:pt x="0" y="12155"/>
                        <a:pt x="71" y="12393"/>
                        <a:pt x="143" y="12608"/>
                      </a:cubicBezTo>
                      <a:cubicBezTo>
                        <a:pt x="631" y="13917"/>
                        <a:pt x="1524" y="16358"/>
                        <a:pt x="2619" y="17918"/>
                      </a:cubicBezTo>
                      <a:cubicBezTo>
                        <a:pt x="3405" y="19037"/>
                        <a:pt x="4512" y="19763"/>
                        <a:pt x="5906" y="20097"/>
                      </a:cubicBezTo>
                      <a:cubicBezTo>
                        <a:pt x="6263" y="20168"/>
                        <a:pt x="6596" y="20216"/>
                        <a:pt x="6882" y="20216"/>
                      </a:cubicBezTo>
                      <a:cubicBezTo>
                        <a:pt x="7941" y="20216"/>
                        <a:pt x="8608" y="19692"/>
                        <a:pt x="9406" y="19061"/>
                      </a:cubicBezTo>
                      <a:cubicBezTo>
                        <a:pt x="9680" y="18870"/>
                        <a:pt x="9942" y="18644"/>
                        <a:pt x="10239" y="18442"/>
                      </a:cubicBezTo>
                      <a:cubicBezTo>
                        <a:pt x="11668" y="17442"/>
                        <a:pt x="12954" y="17251"/>
                        <a:pt x="14585" y="17025"/>
                      </a:cubicBezTo>
                      <a:cubicBezTo>
                        <a:pt x="14919" y="16977"/>
                        <a:pt x="15252" y="16942"/>
                        <a:pt x="15609" y="16882"/>
                      </a:cubicBezTo>
                      <a:cubicBezTo>
                        <a:pt x="17669" y="16549"/>
                        <a:pt x="19169" y="15275"/>
                        <a:pt x="19764" y="13382"/>
                      </a:cubicBezTo>
                      <a:cubicBezTo>
                        <a:pt x="20467" y="11108"/>
                        <a:pt x="19979" y="7905"/>
                        <a:pt x="19121" y="5904"/>
                      </a:cubicBezTo>
                      <a:cubicBezTo>
                        <a:pt x="18264" y="3880"/>
                        <a:pt x="17133" y="1606"/>
                        <a:pt x="14799" y="416"/>
                      </a:cubicBezTo>
                      <a:cubicBezTo>
                        <a:pt x="14232" y="127"/>
                        <a:pt x="13666" y="0"/>
                        <a:pt x="13108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" name="Google Shape;98;p6"/>
                <p:cNvSpPr/>
                <p:nvPr/>
              </p:nvSpPr>
              <p:spPr>
                <a:xfrm>
                  <a:off x="1257000" y="3116800"/>
                  <a:ext cx="381300" cy="37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52" h="15113" extrusionOk="0">
                      <a:moveTo>
                        <a:pt x="9792" y="313"/>
                      </a:moveTo>
                      <a:cubicBezTo>
                        <a:pt x="10198" y="313"/>
                        <a:pt x="10607" y="404"/>
                        <a:pt x="11013" y="611"/>
                      </a:cubicBezTo>
                      <a:cubicBezTo>
                        <a:pt x="12597" y="1409"/>
                        <a:pt x="13407" y="2945"/>
                        <a:pt x="13990" y="4338"/>
                      </a:cubicBezTo>
                      <a:cubicBezTo>
                        <a:pt x="14597" y="5743"/>
                        <a:pt x="14907" y="7910"/>
                        <a:pt x="14490" y="9505"/>
                      </a:cubicBezTo>
                      <a:cubicBezTo>
                        <a:pt x="14073" y="11065"/>
                        <a:pt x="12978" y="11958"/>
                        <a:pt x="11430" y="12279"/>
                      </a:cubicBezTo>
                      <a:cubicBezTo>
                        <a:pt x="11168" y="12339"/>
                        <a:pt x="10918" y="12362"/>
                        <a:pt x="10680" y="12410"/>
                      </a:cubicBezTo>
                      <a:cubicBezTo>
                        <a:pt x="9847" y="12541"/>
                        <a:pt x="9085" y="12672"/>
                        <a:pt x="8311" y="13017"/>
                      </a:cubicBezTo>
                      <a:cubicBezTo>
                        <a:pt x="8001" y="13148"/>
                        <a:pt x="7703" y="13315"/>
                        <a:pt x="7394" y="13541"/>
                      </a:cubicBezTo>
                      <a:cubicBezTo>
                        <a:pt x="7168" y="13684"/>
                        <a:pt x="6977" y="13851"/>
                        <a:pt x="6787" y="14006"/>
                      </a:cubicBezTo>
                      <a:cubicBezTo>
                        <a:pt x="6230" y="14447"/>
                        <a:pt x="5797" y="14781"/>
                        <a:pt x="5094" y="14781"/>
                      </a:cubicBezTo>
                      <a:cubicBezTo>
                        <a:pt x="4925" y="14781"/>
                        <a:pt x="4741" y="14761"/>
                        <a:pt x="4536" y="14720"/>
                      </a:cubicBezTo>
                      <a:cubicBezTo>
                        <a:pt x="3632" y="14517"/>
                        <a:pt x="2881" y="14041"/>
                        <a:pt x="2298" y="13303"/>
                      </a:cubicBezTo>
                      <a:cubicBezTo>
                        <a:pt x="1465" y="12220"/>
                        <a:pt x="774" y="10434"/>
                        <a:pt x="417" y="9398"/>
                      </a:cubicBezTo>
                      <a:cubicBezTo>
                        <a:pt x="369" y="9267"/>
                        <a:pt x="322" y="9136"/>
                        <a:pt x="322" y="9005"/>
                      </a:cubicBezTo>
                      <a:cubicBezTo>
                        <a:pt x="322" y="8969"/>
                        <a:pt x="333" y="8945"/>
                        <a:pt x="333" y="8910"/>
                      </a:cubicBezTo>
                      <a:cubicBezTo>
                        <a:pt x="393" y="8505"/>
                        <a:pt x="857" y="8029"/>
                        <a:pt x="1215" y="7695"/>
                      </a:cubicBezTo>
                      <a:cubicBezTo>
                        <a:pt x="1310" y="7612"/>
                        <a:pt x="1381" y="7540"/>
                        <a:pt x="1441" y="7481"/>
                      </a:cubicBezTo>
                      <a:cubicBezTo>
                        <a:pt x="1619" y="7302"/>
                        <a:pt x="1846" y="7136"/>
                        <a:pt x="2060" y="6957"/>
                      </a:cubicBezTo>
                      <a:cubicBezTo>
                        <a:pt x="2298" y="6778"/>
                        <a:pt x="2560" y="6576"/>
                        <a:pt x="2774" y="6350"/>
                      </a:cubicBezTo>
                      <a:cubicBezTo>
                        <a:pt x="3155" y="5981"/>
                        <a:pt x="3453" y="5552"/>
                        <a:pt x="3727" y="5135"/>
                      </a:cubicBezTo>
                      <a:cubicBezTo>
                        <a:pt x="3953" y="4802"/>
                        <a:pt x="4179" y="4481"/>
                        <a:pt x="4441" y="4183"/>
                      </a:cubicBezTo>
                      <a:cubicBezTo>
                        <a:pt x="4596" y="4028"/>
                        <a:pt x="4739" y="3849"/>
                        <a:pt x="4905" y="3659"/>
                      </a:cubicBezTo>
                      <a:cubicBezTo>
                        <a:pt x="5203" y="3302"/>
                        <a:pt x="5537" y="2933"/>
                        <a:pt x="5894" y="2552"/>
                      </a:cubicBezTo>
                      <a:cubicBezTo>
                        <a:pt x="7003" y="1414"/>
                        <a:pt x="8379" y="313"/>
                        <a:pt x="9792" y="313"/>
                      </a:cubicBezTo>
                      <a:close/>
                      <a:moveTo>
                        <a:pt x="9817" y="0"/>
                      </a:moveTo>
                      <a:cubicBezTo>
                        <a:pt x="8024" y="0"/>
                        <a:pt x="6323" y="1622"/>
                        <a:pt x="5120" y="2968"/>
                      </a:cubicBezTo>
                      <a:cubicBezTo>
                        <a:pt x="5001" y="3111"/>
                        <a:pt x="4882" y="3242"/>
                        <a:pt x="4775" y="3361"/>
                      </a:cubicBezTo>
                      <a:cubicBezTo>
                        <a:pt x="4608" y="3540"/>
                        <a:pt x="4465" y="3719"/>
                        <a:pt x="4322" y="3861"/>
                      </a:cubicBezTo>
                      <a:cubicBezTo>
                        <a:pt x="4060" y="4159"/>
                        <a:pt x="3822" y="4504"/>
                        <a:pt x="3584" y="4850"/>
                      </a:cubicBezTo>
                      <a:cubicBezTo>
                        <a:pt x="3298" y="5254"/>
                        <a:pt x="3012" y="5683"/>
                        <a:pt x="2655" y="6028"/>
                      </a:cubicBezTo>
                      <a:cubicBezTo>
                        <a:pt x="2453" y="6231"/>
                        <a:pt x="2227" y="6409"/>
                        <a:pt x="1988" y="6588"/>
                      </a:cubicBezTo>
                      <a:cubicBezTo>
                        <a:pt x="1750" y="6767"/>
                        <a:pt x="1524" y="6933"/>
                        <a:pt x="1322" y="7136"/>
                      </a:cubicBezTo>
                      <a:cubicBezTo>
                        <a:pt x="1262" y="7195"/>
                        <a:pt x="1167" y="7278"/>
                        <a:pt x="1095" y="7350"/>
                      </a:cubicBezTo>
                      <a:cubicBezTo>
                        <a:pt x="679" y="7755"/>
                        <a:pt x="131" y="8243"/>
                        <a:pt x="24" y="8707"/>
                      </a:cubicBezTo>
                      <a:cubicBezTo>
                        <a:pt x="24" y="8731"/>
                        <a:pt x="12" y="8767"/>
                        <a:pt x="12" y="8779"/>
                      </a:cubicBezTo>
                      <a:lnTo>
                        <a:pt x="12" y="8838"/>
                      </a:lnTo>
                      <a:cubicBezTo>
                        <a:pt x="0" y="9017"/>
                        <a:pt x="60" y="9195"/>
                        <a:pt x="95" y="9362"/>
                      </a:cubicBezTo>
                      <a:cubicBezTo>
                        <a:pt x="429" y="10446"/>
                        <a:pt x="1167" y="12362"/>
                        <a:pt x="2084" y="13529"/>
                      </a:cubicBezTo>
                      <a:cubicBezTo>
                        <a:pt x="2679" y="14279"/>
                        <a:pt x="3429" y="14791"/>
                        <a:pt x="4358" y="15018"/>
                      </a:cubicBezTo>
                      <a:cubicBezTo>
                        <a:pt x="4405" y="15029"/>
                        <a:pt x="4441" y="15029"/>
                        <a:pt x="4489" y="15041"/>
                      </a:cubicBezTo>
                      <a:cubicBezTo>
                        <a:pt x="4739" y="15101"/>
                        <a:pt x="4977" y="15113"/>
                        <a:pt x="5191" y="15113"/>
                      </a:cubicBezTo>
                      <a:cubicBezTo>
                        <a:pt x="5953" y="15101"/>
                        <a:pt x="6441" y="14720"/>
                        <a:pt x="7001" y="14267"/>
                      </a:cubicBezTo>
                      <a:cubicBezTo>
                        <a:pt x="7180" y="14125"/>
                        <a:pt x="7382" y="13958"/>
                        <a:pt x="7596" y="13803"/>
                      </a:cubicBezTo>
                      <a:cubicBezTo>
                        <a:pt x="7882" y="13613"/>
                        <a:pt x="8156" y="13446"/>
                        <a:pt x="8418" y="13327"/>
                      </a:cubicBezTo>
                      <a:cubicBezTo>
                        <a:pt x="9168" y="12993"/>
                        <a:pt x="9906" y="12874"/>
                        <a:pt x="10775" y="12720"/>
                      </a:cubicBezTo>
                      <a:cubicBezTo>
                        <a:pt x="11013" y="12672"/>
                        <a:pt x="11263" y="12636"/>
                        <a:pt x="11513" y="12589"/>
                      </a:cubicBezTo>
                      <a:cubicBezTo>
                        <a:pt x="13168" y="12279"/>
                        <a:pt x="14371" y="11279"/>
                        <a:pt x="14823" y="9600"/>
                      </a:cubicBezTo>
                      <a:cubicBezTo>
                        <a:pt x="15252" y="7933"/>
                        <a:pt x="14919" y="5671"/>
                        <a:pt x="14300" y="4219"/>
                      </a:cubicBezTo>
                      <a:cubicBezTo>
                        <a:pt x="13657" y="2766"/>
                        <a:pt x="12823" y="1171"/>
                        <a:pt x="11156" y="325"/>
                      </a:cubicBezTo>
                      <a:cubicBezTo>
                        <a:pt x="10708" y="99"/>
                        <a:pt x="10260" y="0"/>
                        <a:pt x="9817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" name="Google Shape;99;p6"/>
                <p:cNvSpPr/>
                <p:nvPr/>
              </p:nvSpPr>
              <p:spPr>
                <a:xfrm>
                  <a:off x="1323375" y="3187150"/>
                  <a:ext cx="252125" cy="25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85" h="10030" extrusionOk="0">
                      <a:moveTo>
                        <a:pt x="6502" y="253"/>
                      </a:moveTo>
                      <a:cubicBezTo>
                        <a:pt x="6814" y="253"/>
                        <a:pt x="7126" y="321"/>
                        <a:pt x="7430" y="476"/>
                      </a:cubicBezTo>
                      <a:cubicBezTo>
                        <a:pt x="8370" y="928"/>
                        <a:pt x="8870" y="1821"/>
                        <a:pt x="9287" y="2655"/>
                      </a:cubicBezTo>
                      <a:cubicBezTo>
                        <a:pt x="9680" y="3500"/>
                        <a:pt x="9859" y="4774"/>
                        <a:pt x="9668" y="5774"/>
                      </a:cubicBezTo>
                      <a:cubicBezTo>
                        <a:pt x="9394" y="7143"/>
                        <a:pt x="8597" y="7763"/>
                        <a:pt x="7382" y="8072"/>
                      </a:cubicBezTo>
                      <a:cubicBezTo>
                        <a:pt x="7239" y="8120"/>
                        <a:pt x="7073" y="8155"/>
                        <a:pt x="6930" y="8179"/>
                      </a:cubicBezTo>
                      <a:cubicBezTo>
                        <a:pt x="6406" y="8298"/>
                        <a:pt x="5930" y="8405"/>
                        <a:pt x="5441" y="8644"/>
                      </a:cubicBezTo>
                      <a:cubicBezTo>
                        <a:pt x="5239" y="8751"/>
                        <a:pt x="5048" y="8846"/>
                        <a:pt x="4858" y="8989"/>
                      </a:cubicBezTo>
                      <a:cubicBezTo>
                        <a:pt x="4703" y="9072"/>
                        <a:pt x="4584" y="9179"/>
                        <a:pt x="4465" y="9263"/>
                      </a:cubicBezTo>
                      <a:cubicBezTo>
                        <a:pt x="4107" y="9551"/>
                        <a:pt x="3832" y="9765"/>
                        <a:pt x="3404" y="9765"/>
                      </a:cubicBezTo>
                      <a:cubicBezTo>
                        <a:pt x="3320" y="9765"/>
                        <a:pt x="3229" y="9757"/>
                        <a:pt x="3132" y="9739"/>
                      </a:cubicBezTo>
                      <a:cubicBezTo>
                        <a:pt x="2596" y="9656"/>
                        <a:pt x="2131" y="9406"/>
                        <a:pt x="1715" y="8941"/>
                      </a:cubicBezTo>
                      <a:cubicBezTo>
                        <a:pt x="1119" y="8274"/>
                        <a:pt x="596" y="7120"/>
                        <a:pt x="345" y="6369"/>
                      </a:cubicBezTo>
                      <a:cubicBezTo>
                        <a:pt x="322" y="6274"/>
                        <a:pt x="286" y="6191"/>
                        <a:pt x="286" y="6096"/>
                      </a:cubicBezTo>
                      <a:lnTo>
                        <a:pt x="286" y="6036"/>
                      </a:lnTo>
                      <a:cubicBezTo>
                        <a:pt x="298" y="5738"/>
                        <a:pt x="524" y="5429"/>
                        <a:pt x="715" y="5191"/>
                      </a:cubicBezTo>
                      <a:cubicBezTo>
                        <a:pt x="750" y="5143"/>
                        <a:pt x="798" y="5096"/>
                        <a:pt x="834" y="5060"/>
                      </a:cubicBezTo>
                      <a:cubicBezTo>
                        <a:pt x="941" y="4941"/>
                        <a:pt x="1096" y="4822"/>
                        <a:pt x="1227" y="4679"/>
                      </a:cubicBezTo>
                      <a:cubicBezTo>
                        <a:pt x="1369" y="4536"/>
                        <a:pt x="1536" y="4381"/>
                        <a:pt x="1703" y="4203"/>
                      </a:cubicBezTo>
                      <a:cubicBezTo>
                        <a:pt x="1941" y="3953"/>
                        <a:pt x="2143" y="3655"/>
                        <a:pt x="2358" y="3369"/>
                      </a:cubicBezTo>
                      <a:cubicBezTo>
                        <a:pt x="2501" y="3167"/>
                        <a:pt x="2667" y="2940"/>
                        <a:pt x="2846" y="2738"/>
                      </a:cubicBezTo>
                      <a:cubicBezTo>
                        <a:pt x="2953" y="2619"/>
                        <a:pt x="3060" y="2500"/>
                        <a:pt x="3179" y="2357"/>
                      </a:cubicBezTo>
                      <a:cubicBezTo>
                        <a:pt x="3393" y="2107"/>
                        <a:pt x="3620" y="1857"/>
                        <a:pt x="3858" y="1619"/>
                      </a:cubicBezTo>
                      <a:cubicBezTo>
                        <a:pt x="4617" y="869"/>
                        <a:pt x="5563" y="253"/>
                        <a:pt x="6502" y="253"/>
                      </a:cubicBezTo>
                      <a:close/>
                      <a:moveTo>
                        <a:pt x="6537" y="1"/>
                      </a:moveTo>
                      <a:cubicBezTo>
                        <a:pt x="5377" y="1"/>
                        <a:pt x="4250" y="879"/>
                        <a:pt x="3417" y="1786"/>
                      </a:cubicBezTo>
                      <a:cubicBezTo>
                        <a:pt x="3334" y="1869"/>
                        <a:pt x="3251" y="1940"/>
                        <a:pt x="3179" y="2036"/>
                      </a:cubicBezTo>
                      <a:cubicBezTo>
                        <a:pt x="3072" y="2143"/>
                        <a:pt x="2965" y="2262"/>
                        <a:pt x="2882" y="2357"/>
                      </a:cubicBezTo>
                      <a:cubicBezTo>
                        <a:pt x="2703" y="2559"/>
                        <a:pt x="2524" y="2798"/>
                        <a:pt x="2358" y="3012"/>
                      </a:cubicBezTo>
                      <a:cubicBezTo>
                        <a:pt x="2143" y="3286"/>
                        <a:pt x="1953" y="3572"/>
                        <a:pt x="1715" y="3822"/>
                      </a:cubicBezTo>
                      <a:cubicBezTo>
                        <a:pt x="1584" y="3964"/>
                        <a:pt x="1429" y="4083"/>
                        <a:pt x="1286" y="4226"/>
                      </a:cubicBezTo>
                      <a:cubicBezTo>
                        <a:pt x="1131" y="4345"/>
                        <a:pt x="1000" y="4476"/>
                        <a:pt x="869" y="4607"/>
                      </a:cubicBezTo>
                      <a:cubicBezTo>
                        <a:pt x="834" y="4655"/>
                        <a:pt x="774" y="4715"/>
                        <a:pt x="738" y="4762"/>
                      </a:cubicBezTo>
                      <a:cubicBezTo>
                        <a:pt x="441" y="5072"/>
                        <a:pt x="107" y="5417"/>
                        <a:pt x="36" y="5667"/>
                      </a:cubicBezTo>
                      <a:cubicBezTo>
                        <a:pt x="36" y="5667"/>
                        <a:pt x="24" y="5691"/>
                        <a:pt x="24" y="5715"/>
                      </a:cubicBezTo>
                      <a:lnTo>
                        <a:pt x="24" y="5750"/>
                      </a:lnTo>
                      <a:cubicBezTo>
                        <a:pt x="0" y="5893"/>
                        <a:pt x="24" y="6012"/>
                        <a:pt x="48" y="6131"/>
                      </a:cubicBezTo>
                      <a:cubicBezTo>
                        <a:pt x="226" y="6977"/>
                        <a:pt x="822" y="8358"/>
                        <a:pt x="1536" y="9132"/>
                      </a:cubicBezTo>
                      <a:cubicBezTo>
                        <a:pt x="1965" y="9596"/>
                        <a:pt x="2429" y="9882"/>
                        <a:pt x="2977" y="10001"/>
                      </a:cubicBezTo>
                      <a:cubicBezTo>
                        <a:pt x="3001" y="10001"/>
                        <a:pt x="3024" y="10013"/>
                        <a:pt x="3060" y="10013"/>
                      </a:cubicBezTo>
                      <a:cubicBezTo>
                        <a:pt x="3170" y="10021"/>
                        <a:pt x="3273" y="10030"/>
                        <a:pt x="3371" y="10030"/>
                      </a:cubicBezTo>
                      <a:cubicBezTo>
                        <a:pt x="3411" y="10030"/>
                        <a:pt x="3450" y="10028"/>
                        <a:pt x="3489" y="10025"/>
                      </a:cubicBezTo>
                      <a:cubicBezTo>
                        <a:pt x="3929" y="10001"/>
                        <a:pt x="4251" y="9763"/>
                        <a:pt x="4608" y="9477"/>
                      </a:cubicBezTo>
                      <a:cubicBezTo>
                        <a:pt x="4727" y="9382"/>
                        <a:pt x="4846" y="9287"/>
                        <a:pt x="4977" y="9191"/>
                      </a:cubicBezTo>
                      <a:cubicBezTo>
                        <a:pt x="5156" y="9072"/>
                        <a:pt x="5322" y="8965"/>
                        <a:pt x="5501" y="8882"/>
                      </a:cubicBezTo>
                      <a:cubicBezTo>
                        <a:pt x="5977" y="8644"/>
                        <a:pt x="6430" y="8536"/>
                        <a:pt x="6965" y="8417"/>
                      </a:cubicBezTo>
                      <a:cubicBezTo>
                        <a:pt x="7120" y="8394"/>
                        <a:pt x="7263" y="8358"/>
                        <a:pt x="7430" y="8310"/>
                      </a:cubicBezTo>
                      <a:cubicBezTo>
                        <a:pt x="8692" y="7989"/>
                        <a:pt x="9609" y="7298"/>
                        <a:pt x="9882" y="5810"/>
                      </a:cubicBezTo>
                      <a:cubicBezTo>
                        <a:pt x="10085" y="4738"/>
                        <a:pt x="9906" y="3417"/>
                        <a:pt x="9489" y="2536"/>
                      </a:cubicBezTo>
                      <a:cubicBezTo>
                        <a:pt x="9085" y="1667"/>
                        <a:pt x="8537" y="738"/>
                        <a:pt x="7537" y="238"/>
                      </a:cubicBezTo>
                      <a:cubicBezTo>
                        <a:pt x="7205" y="73"/>
                        <a:pt x="6870" y="1"/>
                        <a:pt x="6537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" name="Google Shape;100;p6"/>
                <p:cNvSpPr/>
                <p:nvPr/>
              </p:nvSpPr>
              <p:spPr>
                <a:xfrm>
                  <a:off x="1386175" y="3256650"/>
                  <a:ext cx="128025" cy="124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21" h="4971" extrusionOk="0">
                      <a:moveTo>
                        <a:pt x="3256" y="227"/>
                      </a:moveTo>
                      <a:cubicBezTo>
                        <a:pt x="3506" y="227"/>
                        <a:pt x="3751" y="280"/>
                        <a:pt x="3977" y="387"/>
                      </a:cubicBezTo>
                      <a:cubicBezTo>
                        <a:pt x="4596" y="672"/>
                        <a:pt x="4930" y="1303"/>
                        <a:pt x="4918" y="2077"/>
                      </a:cubicBezTo>
                      <a:cubicBezTo>
                        <a:pt x="4894" y="3268"/>
                        <a:pt x="4275" y="3542"/>
                        <a:pt x="3429" y="3911"/>
                      </a:cubicBezTo>
                      <a:cubicBezTo>
                        <a:pt x="3167" y="4030"/>
                        <a:pt x="2894" y="4149"/>
                        <a:pt x="2632" y="4304"/>
                      </a:cubicBezTo>
                      <a:cubicBezTo>
                        <a:pt x="2477" y="4387"/>
                        <a:pt x="2346" y="4482"/>
                        <a:pt x="2239" y="4554"/>
                      </a:cubicBezTo>
                      <a:cubicBezTo>
                        <a:pt x="2042" y="4696"/>
                        <a:pt x="1899" y="4796"/>
                        <a:pt x="1722" y="4796"/>
                      </a:cubicBezTo>
                      <a:cubicBezTo>
                        <a:pt x="1589" y="4796"/>
                        <a:pt x="1437" y="4740"/>
                        <a:pt x="1227" y="4602"/>
                      </a:cubicBezTo>
                      <a:cubicBezTo>
                        <a:pt x="679" y="4244"/>
                        <a:pt x="215" y="3256"/>
                        <a:pt x="322" y="2708"/>
                      </a:cubicBezTo>
                      <a:cubicBezTo>
                        <a:pt x="465" y="2458"/>
                        <a:pt x="1405" y="1173"/>
                        <a:pt x="1953" y="732"/>
                      </a:cubicBezTo>
                      <a:cubicBezTo>
                        <a:pt x="2350" y="396"/>
                        <a:pt x="2810" y="227"/>
                        <a:pt x="3256" y="227"/>
                      </a:cubicBezTo>
                      <a:close/>
                      <a:moveTo>
                        <a:pt x="3262" y="1"/>
                      </a:moveTo>
                      <a:cubicBezTo>
                        <a:pt x="2770" y="1"/>
                        <a:pt x="2263" y="186"/>
                        <a:pt x="1834" y="553"/>
                      </a:cubicBezTo>
                      <a:cubicBezTo>
                        <a:pt x="1227" y="1053"/>
                        <a:pt x="262" y="2423"/>
                        <a:pt x="155" y="2613"/>
                      </a:cubicBezTo>
                      <a:lnTo>
                        <a:pt x="143" y="2649"/>
                      </a:lnTo>
                      <a:cubicBezTo>
                        <a:pt x="0" y="3268"/>
                        <a:pt x="512" y="4340"/>
                        <a:pt x="1120" y="4744"/>
                      </a:cubicBezTo>
                      <a:cubicBezTo>
                        <a:pt x="1382" y="4911"/>
                        <a:pt x="1572" y="4971"/>
                        <a:pt x="1739" y="4971"/>
                      </a:cubicBezTo>
                      <a:cubicBezTo>
                        <a:pt x="1953" y="4971"/>
                        <a:pt x="2132" y="4852"/>
                        <a:pt x="2346" y="4697"/>
                      </a:cubicBezTo>
                      <a:cubicBezTo>
                        <a:pt x="2441" y="4613"/>
                        <a:pt x="2560" y="4542"/>
                        <a:pt x="2715" y="4447"/>
                      </a:cubicBezTo>
                      <a:cubicBezTo>
                        <a:pt x="2989" y="4280"/>
                        <a:pt x="3251" y="4185"/>
                        <a:pt x="3501" y="4066"/>
                      </a:cubicBezTo>
                      <a:cubicBezTo>
                        <a:pt x="4346" y="3685"/>
                        <a:pt x="5084" y="3363"/>
                        <a:pt x="5108" y="2054"/>
                      </a:cubicBezTo>
                      <a:cubicBezTo>
                        <a:pt x="5120" y="1208"/>
                        <a:pt x="4727" y="506"/>
                        <a:pt x="4049" y="172"/>
                      </a:cubicBezTo>
                      <a:cubicBezTo>
                        <a:pt x="3802" y="58"/>
                        <a:pt x="3534" y="1"/>
                        <a:pt x="3262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01" name="Google Shape;101;p6"/>
            <p:cNvGrpSpPr/>
            <p:nvPr/>
          </p:nvGrpSpPr>
          <p:grpSpPr>
            <a:xfrm rot="5400000">
              <a:off x="-1934767" y="-1460241"/>
              <a:ext cx="2061777" cy="2948329"/>
              <a:chOff x="6661825" y="2715425"/>
              <a:chExt cx="455450" cy="473650"/>
            </a:xfrm>
          </p:grpSpPr>
          <p:sp>
            <p:nvSpPr>
              <p:cNvPr id="102" name="Google Shape;102;p6"/>
              <p:cNvSpPr/>
              <p:nvPr/>
            </p:nvSpPr>
            <p:spPr>
              <a:xfrm>
                <a:off x="6950350" y="3010350"/>
                <a:ext cx="44000" cy="50675"/>
              </a:xfrm>
              <a:custGeom>
                <a:avLst/>
                <a:gdLst/>
                <a:ahLst/>
                <a:cxnLst/>
                <a:rect l="l" t="t" r="r" b="b"/>
                <a:pathLst>
                  <a:path w="1760" h="2027" extrusionOk="0">
                    <a:moveTo>
                      <a:pt x="1410" y="1"/>
                    </a:moveTo>
                    <a:cubicBezTo>
                      <a:pt x="1370" y="1"/>
                      <a:pt x="1331" y="11"/>
                      <a:pt x="1295" y="35"/>
                    </a:cubicBezTo>
                    <a:cubicBezTo>
                      <a:pt x="1057" y="178"/>
                      <a:pt x="938" y="476"/>
                      <a:pt x="771" y="678"/>
                    </a:cubicBezTo>
                    <a:cubicBezTo>
                      <a:pt x="664" y="797"/>
                      <a:pt x="580" y="928"/>
                      <a:pt x="485" y="1047"/>
                    </a:cubicBezTo>
                    <a:cubicBezTo>
                      <a:pt x="449" y="1107"/>
                      <a:pt x="402" y="1166"/>
                      <a:pt x="366" y="1226"/>
                    </a:cubicBezTo>
                    <a:cubicBezTo>
                      <a:pt x="366" y="1225"/>
                      <a:pt x="366" y="1225"/>
                      <a:pt x="366" y="1225"/>
                    </a:cubicBezTo>
                    <a:cubicBezTo>
                      <a:pt x="360" y="1225"/>
                      <a:pt x="261" y="1383"/>
                      <a:pt x="299" y="1383"/>
                    </a:cubicBezTo>
                    <a:cubicBezTo>
                      <a:pt x="306" y="1383"/>
                      <a:pt x="316" y="1378"/>
                      <a:pt x="330" y="1369"/>
                    </a:cubicBezTo>
                    <a:lnTo>
                      <a:pt x="330" y="1369"/>
                    </a:lnTo>
                    <a:cubicBezTo>
                      <a:pt x="0" y="1604"/>
                      <a:pt x="200" y="2027"/>
                      <a:pt x="499" y="2027"/>
                    </a:cubicBezTo>
                    <a:cubicBezTo>
                      <a:pt x="578" y="2027"/>
                      <a:pt x="663" y="1998"/>
                      <a:pt x="747" y="1928"/>
                    </a:cubicBezTo>
                    <a:cubicBezTo>
                      <a:pt x="842" y="1845"/>
                      <a:pt x="878" y="1738"/>
                      <a:pt x="938" y="1619"/>
                    </a:cubicBezTo>
                    <a:cubicBezTo>
                      <a:pt x="1009" y="1452"/>
                      <a:pt x="1116" y="1309"/>
                      <a:pt x="1199" y="1154"/>
                    </a:cubicBezTo>
                    <a:cubicBezTo>
                      <a:pt x="1295" y="1023"/>
                      <a:pt x="1414" y="892"/>
                      <a:pt x="1485" y="738"/>
                    </a:cubicBezTo>
                    <a:cubicBezTo>
                      <a:pt x="1545" y="630"/>
                      <a:pt x="1580" y="499"/>
                      <a:pt x="1652" y="392"/>
                    </a:cubicBezTo>
                    <a:cubicBezTo>
                      <a:pt x="1759" y="217"/>
                      <a:pt x="1587" y="1"/>
                      <a:pt x="141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03;p6"/>
              <p:cNvSpPr/>
              <p:nvPr/>
            </p:nvSpPr>
            <p:spPr>
              <a:xfrm>
                <a:off x="7066925" y="2988450"/>
                <a:ext cx="35275" cy="46325"/>
              </a:xfrm>
              <a:custGeom>
                <a:avLst/>
                <a:gdLst/>
                <a:ahLst/>
                <a:cxnLst/>
                <a:rect l="l" t="t" r="r" b="b"/>
                <a:pathLst>
                  <a:path w="1411" h="1853" extrusionOk="0">
                    <a:moveTo>
                      <a:pt x="1221" y="1"/>
                    </a:moveTo>
                    <a:cubicBezTo>
                      <a:pt x="1208" y="1"/>
                      <a:pt x="1194" y="3"/>
                      <a:pt x="1180" y="6"/>
                    </a:cubicBezTo>
                    <a:cubicBezTo>
                      <a:pt x="942" y="90"/>
                      <a:pt x="763" y="387"/>
                      <a:pt x="620" y="578"/>
                    </a:cubicBezTo>
                    <a:cubicBezTo>
                      <a:pt x="513" y="709"/>
                      <a:pt x="430" y="863"/>
                      <a:pt x="323" y="1006"/>
                    </a:cubicBezTo>
                    <a:cubicBezTo>
                      <a:pt x="251" y="1113"/>
                      <a:pt x="192" y="1256"/>
                      <a:pt x="144" y="1340"/>
                    </a:cubicBezTo>
                    <a:cubicBezTo>
                      <a:pt x="1" y="1550"/>
                      <a:pt x="203" y="1853"/>
                      <a:pt x="424" y="1853"/>
                    </a:cubicBezTo>
                    <a:cubicBezTo>
                      <a:pt x="478" y="1853"/>
                      <a:pt x="533" y="1834"/>
                      <a:pt x="585" y="1792"/>
                    </a:cubicBezTo>
                    <a:cubicBezTo>
                      <a:pt x="739" y="1697"/>
                      <a:pt x="751" y="1602"/>
                      <a:pt x="799" y="1435"/>
                    </a:cubicBezTo>
                    <a:cubicBezTo>
                      <a:pt x="847" y="1304"/>
                      <a:pt x="930" y="1173"/>
                      <a:pt x="989" y="1054"/>
                    </a:cubicBezTo>
                    <a:cubicBezTo>
                      <a:pt x="1108" y="780"/>
                      <a:pt x="1216" y="482"/>
                      <a:pt x="1347" y="232"/>
                    </a:cubicBezTo>
                    <a:cubicBezTo>
                      <a:pt x="1411" y="136"/>
                      <a:pt x="1340" y="1"/>
                      <a:pt x="122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04;p6"/>
              <p:cNvSpPr/>
              <p:nvPr/>
            </p:nvSpPr>
            <p:spPr>
              <a:xfrm>
                <a:off x="6996500" y="3052175"/>
                <a:ext cx="38325" cy="40800"/>
              </a:xfrm>
              <a:custGeom>
                <a:avLst/>
                <a:gdLst/>
                <a:ahLst/>
                <a:cxnLst/>
                <a:rect l="l" t="t" r="r" b="b"/>
                <a:pathLst>
                  <a:path w="1533" h="1632" extrusionOk="0">
                    <a:moveTo>
                      <a:pt x="1120" y="1"/>
                    </a:moveTo>
                    <a:cubicBezTo>
                      <a:pt x="1075" y="1"/>
                      <a:pt x="1030" y="13"/>
                      <a:pt x="997" y="41"/>
                    </a:cubicBezTo>
                    <a:cubicBezTo>
                      <a:pt x="818" y="148"/>
                      <a:pt x="711" y="362"/>
                      <a:pt x="580" y="541"/>
                    </a:cubicBezTo>
                    <a:cubicBezTo>
                      <a:pt x="461" y="708"/>
                      <a:pt x="354" y="898"/>
                      <a:pt x="223" y="1041"/>
                    </a:cubicBezTo>
                    <a:cubicBezTo>
                      <a:pt x="0" y="1300"/>
                      <a:pt x="203" y="1632"/>
                      <a:pt x="467" y="1632"/>
                    </a:cubicBezTo>
                    <a:cubicBezTo>
                      <a:pt x="542" y="1632"/>
                      <a:pt x="622" y="1605"/>
                      <a:pt x="699" y="1541"/>
                    </a:cubicBezTo>
                    <a:cubicBezTo>
                      <a:pt x="925" y="1362"/>
                      <a:pt x="1044" y="1005"/>
                      <a:pt x="1187" y="767"/>
                    </a:cubicBezTo>
                    <a:cubicBezTo>
                      <a:pt x="1306" y="553"/>
                      <a:pt x="1532" y="231"/>
                      <a:pt x="1294" y="53"/>
                    </a:cubicBezTo>
                    <a:cubicBezTo>
                      <a:pt x="1282" y="53"/>
                      <a:pt x="1282" y="41"/>
                      <a:pt x="1258" y="41"/>
                    </a:cubicBezTo>
                    <a:cubicBezTo>
                      <a:pt x="1221" y="16"/>
                      <a:pt x="1170" y="1"/>
                      <a:pt x="112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6"/>
              <p:cNvSpPr/>
              <p:nvPr/>
            </p:nvSpPr>
            <p:spPr>
              <a:xfrm>
                <a:off x="6878800" y="3074850"/>
                <a:ext cx="36450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458" h="1642" extrusionOk="0">
                    <a:moveTo>
                      <a:pt x="1212" y="0"/>
                    </a:moveTo>
                    <a:cubicBezTo>
                      <a:pt x="1201" y="0"/>
                      <a:pt x="1191" y="1"/>
                      <a:pt x="1180" y="3"/>
                    </a:cubicBezTo>
                    <a:cubicBezTo>
                      <a:pt x="894" y="39"/>
                      <a:pt x="704" y="396"/>
                      <a:pt x="537" y="598"/>
                    </a:cubicBezTo>
                    <a:cubicBezTo>
                      <a:pt x="359" y="825"/>
                      <a:pt x="168" y="1003"/>
                      <a:pt x="73" y="1277"/>
                    </a:cubicBezTo>
                    <a:cubicBezTo>
                      <a:pt x="0" y="1488"/>
                      <a:pt x="195" y="1641"/>
                      <a:pt x="378" y="1641"/>
                    </a:cubicBezTo>
                    <a:cubicBezTo>
                      <a:pt x="495" y="1641"/>
                      <a:pt x="607" y="1580"/>
                      <a:pt x="644" y="1432"/>
                    </a:cubicBezTo>
                    <a:cubicBezTo>
                      <a:pt x="692" y="1229"/>
                      <a:pt x="847" y="1075"/>
                      <a:pt x="966" y="896"/>
                    </a:cubicBezTo>
                    <a:cubicBezTo>
                      <a:pt x="1109" y="694"/>
                      <a:pt x="1252" y="479"/>
                      <a:pt x="1359" y="277"/>
                    </a:cubicBezTo>
                    <a:cubicBezTo>
                      <a:pt x="1458" y="134"/>
                      <a:pt x="1343" y="0"/>
                      <a:pt x="12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06;p6"/>
              <p:cNvSpPr/>
              <p:nvPr/>
            </p:nvSpPr>
            <p:spPr>
              <a:xfrm>
                <a:off x="6836550" y="3036250"/>
                <a:ext cx="28700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671" extrusionOk="0">
                    <a:moveTo>
                      <a:pt x="886" y="1"/>
                    </a:moveTo>
                    <a:cubicBezTo>
                      <a:pt x="824" y="1"/>
                      <a:pt x="761" y="29"/>
                      <a:pt x="715" y="94"/>
                    </a:cubicBezTo>
                    <a:cubicBezTo>
                      <a:pt x="441" y="440"/>
                      <a:pt x="310" y="880"/>
                      <a:pt x="84" y="1249"/>
                    </a:cubicBezTo>
                    <a:cubicBezTo>
                      <a:pt x="1" y="1380"/>
                      <a:pt x="96" y="1583"/>
                      <a:pt x="239" y="1642"/>
                    </a:cubicBezTo>
                    <a:cubicBezTo>
                      <a:pt x="277" y="1661"/>
                      <a:pt x="316" y="1670"/>
                      <a:pt x="355" y="1670"/>
                    </a:cubicBezTo>
                    <a:cubicBezTo>
                      <a:pt x="463" y="1670"/>
                      <a:pt x="567" y="1601"/>
                      <a:pt x="620" y="1487"/>
                    </a:cubicBezTo>
                    <a:cubicBezTo>
                      <a:pt x="727" y="1309"/>
                      <a:pt x="787" y="1083"/>
                      <a:pt x="870" y="892"/>
                    </a:cubicBezTo>
                    <a:cubicBezTo>
                      <a:pt x="965" y="702"/>
                      <a:pt x="1096" y="487"/>
                      <a:pt x="1132" y="285"/>
                    </a:cubicBezTo>
                    <a:cubicBezTo>
                      <a:pt x="1148" y="124"/>
                      <a:pt x="1017" y="1"/>
                      <a:pt x="8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07;p6"/>
              <p:cNvSpPr/>
              <p:nvPr/>
            </p:nvSpPr>
            <p:spPr>
              <a:xfrm>
                <a:off x="6829550" y="2939275"/>
                <a:ext cx="24000" cy="53325"/>
              </a:xfrm>
              <a:custGeom>
                <a:avLst/>
                <a:gdLst/>
                <a:ahLst/>
                <a:cxnLst/>
                <a:rect l="l" t="t" r="r" b="b"/>
                <a:pathLst>
                  <a:path w="960" h="2133" extrusionOk="0">
                    <a:moveTo>
                      <a:pt x="657" y="0"/>
                    </a:moveTo>
                    <a:cubicBezTo>
                      <a:pt x="574" y="0"/>
                      <a:pt x="486" y="52"/>
                      <a:pt x="471" y="128"/>
                    </a:cubicBezTo>
                    <a:cubicBezTo>
                      <a:pt x="340" y="652"/>
                      <a:pt x="186" y="1164"/>
                      <a:pt x="66" y="1676"/>
                    </a:cubicBezTo>
                    <a:cubicBezTo>
                      <a:pt x="0" y="1967"/>
                      <a:pt x="221" y="2133"/>
                      <a:pt x="435" y="2133"/>
                    </a:cubicBezTo>
                    <a:cubicBezTo>
                      <a:pt x="605" y="2133"/>
                      <a:pt x="770" y="2027"/>
                      <a:pt x="781" y="1795"/>
                    </a:cubicBezTo>
                    <a:cubicBezTo>
                      <a:pt x="781" y="1652"/>
                      <a:pt x="828" y="1521"/>
                      <a:pt x="817" y="1366"/>
                    </a:cubicBezTo>
                    <a:cubicBezTo>
                      <a:pt x="817" y="1199"/>
                      <a:pt x="828" y="1021"/>
                      <a:pt x="840" y="866"/>
                    </a:cubicBezTo>
                    <a:cubicBezTo>
                      <a:pt x="876" y="604"/>
                      <a:pt x="959" y="283"/>
                      <a:pt x="781" y="56"/>
                    </a:cubicBezTo>
                    <a:cubicBezTo>
                      <a:pt x="750" y="17"/>
                      <a:pt x="704" y="0"/>
                      <a:pt x="65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08;p6"/>
              <p:cNvSpPr/>
              <p:nvPr/>
            </p:nvSpPr>
            <p:spPr>
              <a:xfrm>
                <a:off x="6905625" y="2880850"/>
                <a:ext cx="247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989" h="1729" extrusionOk="0">
                    <a:moveTo>
                      <a:pt x="578" y="0"/>
                    </a:moveTo>
                    <a:cubicBezTo>
                      <a:pt x="534" y="0"/>
                      <a:pt x="493" y="15"/>
                      <a:pt x="464" y="48"/>
                    </a:cubicBezTo>
                    <a:cubicBezTo>
                      <a:pt x="286" y="191"/>
                      <a:pt x="191" y="488"/>
                      <a:pt x="155" y="715"/>
                    </a:cubicBezTo>
                    <a:cubicBezTo>
                      <a:pt x="107" y="953"/>
                      <a:pt x="0" y="1191"/>
                      <a:pt x="12" y="1441"/>
                    </a:cubicBezTo>
                    <a:cubicBezTo>
                      <a:pt x="28" y="1637"/>
                      <a:pt x="185" y="1729"/>
                      <a:pt x="344" y="1729"/>
                    </a:cubicBezTo>
                    <a:cubicBezTo>
                      <a:pt x="532" y="1729"/>
                      <a:pt x="723" y="1601"/>
                      <a:pt x="691" y="1369"/>
                    </a:cubicBezTo>
                    <a:cubicBezTo>
                      <a:pt x="619" y="953"/>
                      <a:pt x="988" y="476"/>
                      <a:pt x="750" y="83"/>
                    </a:cubicBezTo>
                    <a:cubicBezTo>
                      <a:pt x="714" y="33"/>
                      <a:pt x="644" y="0"/>
                      <a:pt x="57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6"/>
              <p:cNvSpPr/>
              <p:nvPr/>
            </p:nvSpPr>
            <p:spPr>
              <a:xfrm>
                <a:off x="6959325" y="2788350"/>
                <a:ext cx="15500" cy="46350"/>
              </a:xfrm>
              <a:custGeom>
                <a:avLst/>
                <a:gdLst/>
                <a:ahLst/>
                <a:cxnLst/>
                <a:rect l="l" t="t" r="r" b="b"/>
                <a:pathLst>
                  <a:path w="620" h="1854" extrusionOk="0">
                    <a:moveTo>
                      <a:pt x="247" y="1"/>
                    </a:moveTo>
                    <a:cubicBezTo>
                      <a:pt x="142" y="1"/>
                      <a:pt x="67" y="133"/>
                      <a:pt x="110" y="226"/>
                    </a:cubicBezTo>
                    <a:lnTo>
                      <a:pt x="110" y="226"/>
                    </a:lnTo>
                    <a:cubicBezTo>
                      <a:pt x="110" y="226"/>
                      <a:pt x="110" y="226"/>
                      <a:pt x="110" y="226"/>
                    </a:cubicBezTo>
                    <a:cubicBezTo>
                      <a:pt x="99" y="226"/>
                      <a:pt x="90" y="349"/>
                      <a:pt x="90" y="390"/>
                    </a:cubicBezTo>
                    <a:cubicBezTo>
                      <a:pt x="67" y="509"/>
                      <a:pt x="67" y="652"/>
                      <a:pt x="67" y="771"/>
                    </a:cubicBezTo>
                    <a:cubicBezTo>
                      <a:pt x="67" y="1033"/>
                      <a:pt x="31" y="1307"/>
                      <a:pt x="7" y="1557"/>
                    </a:cubicBezTo>
                    <a:cubicBezTo>
                      <a:pt x="1" y="1752"/>
                      <a:pt x="166" y="1853"/>
                      <a:pt x="324" y="1853"/>
                    </a:cubicBezTo>
                    <a:cubicBezTo>
                      <a:pt x="475" y="1853"/>
                      <a:pt x="620" y="1761"/>
                      <a:pt x="602" y="1569"/>
                    </a:cubicBezTo>
                    <a:cubicBezTo>
                      <a:pt x="579" y="1224"/>
                      <a:pt x="567" y="878"/>
                      <a:pt x="519" y="545"/>
                    </a:cubicBezTo>
                    <a:cubicBezTo>
                      <a:pt x="483" y="331"/>
                      <a:pt x="519" y="93"/>
                      <a:pt x="293" y="9"/>
                    </a:cubicBezTo>
                    <a:cubicBezTo>
                      <a:pt x="277" y="3"/>
                      <a:pt x="262" y="1"/>
                      <a:pt x="24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6"/>
              <p:cNvSpPr/>
              <p:nvPr/>
            </p:nvSpPr>
            <p:spPr>
              <a:xfrm>
                <a:off x="7018425" y="2772850"/>
                <a:ext cx="21450" cy="449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1798" extrusionOk="0">
                    <a:moveTo>
                      <a:pt x="221" y="1"/>
                    </a:moveTo>
                    <a:cubicBezTo>
                      <a:pt x="193" y="1"/>
                      <a:pt x="163" y="14"/>
                      <a:pt x="131" y="46"/>
                    </a:cubicBezTo>
                    <a:cubicBezTo>
                      <a:pt x="0" y="177"/>
                      <a:pt x="12" y="510"/>
                      <a:pt x="12" y="689"/>
                    </a:cubicBezTo>
                    <a:cubicBezTo>
                      <a:pt x="12" y="832"/>
                      <a:pt x="12" y="963"/>
                      <a:pt x="24" y="1117"/>
                    </a:cubicBezTo>
                    <a:cubicBezTo>
                      <a:pt x="24" y="1117"/>
                      <a:pt x="48" y="1248"/>
                      <a:pt x="48" y="1284"/>
                    </a:cubicBezTo>
                    <a:cubicBezTo>
                      <a:pt x="24" y="1320"/>
                      <a:pt x="0" y="1379"/>
                      <a:pt x="0" y="1427"/>
                    </a:cubicBezTo>
                    <a:cubicBezTo>
                      <a:pt x="0" y="1612"/>
                      <a:pt x="159" y="1798"/>
                      <a:pt x="331" y="1798"/>
                    </a:cubicBezTo>
                    <a:cubicBezTo>
                      <a:pt x="379" y="1798"/>
                      <a:pt x="429" y="1783"/>
                      <a:pt x="477" y="1748"/>
                    </a:cubicBezTo>
                    <a:cubicBezTo>
                      <a:pt x="858" y="1463"/>
                      <a:pt x="584" y="986"/>
                      <a:pt x="524" y="593"/>
                    </a:cubicBezTo>
                    <a:cubicBezTo>
                      <a:pt x="504" y="522"/>
                      <a:pt x="395" y="1"/>
                      <a:pt x="22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11;p6"/>
              <p:cNvSpPr/>
              <p:nvPr/>
            </p:nvSpPr>
            <p:spPr>
              <a:xfrm>
                <a:off x="6972700" y="2861750"/>
                <a:ext cx="26400" cy="45725"/>
              </a:xfrm>
              <a:custGeom>
                <a:avLst/>
                <a:gdLst/>
                <a:ahLst/>
                <a:cxnLst/>
                <a:rect l="l" t="t" r="r" b="b"/>
                <a:pathLst>
                  <a:path w="1056" h="1829" extrusionOk="0">
                    <a:moveTo>
                      <a:pt x="803" y="0"/>
                    </a:moveTo>
                    <a:cubicBezTo>
                      <a:pt x="748" y="0"/>
                      <a:pt x="704" y="36"/>
                      <a:pt x="686" y="97"/>
                    </a:cubicBezTo>
                    <a:cubicBezTo>
                      <a:pt x="663" y="133"/>
                      <a:pt x="591" y="193"/>
                      <a:pt x="567" y="240"/>
                    </a:cubicBezTo>
                    <a:cubicBezTo>
                      <a:pt x="472" y="371"/>
                      <a:pt x="401" y="526"/>
                      <a:pt x="341" y="669"/>
                    </a:cubicBezTo>
                    <a:cubicBezTo>
                      <a:pt x="222" y="931"/>
                      <a:pt x="91" y="1205"/>
                      <a:pt x="44" y="1479"/>
                    </a:cubicBezTo>
                    <a:cubicBezTo>
                      <a:pt x="0" y="1695"/>
                      <a:pt x="158" y="1828"/>
                      <a:pt x="318" y="1828"/>
                    </a:cubicBezTo>
                    <a:cubicBezTo>
                      <a:pt x="422" y="1828"/>
                      <a:pt x="528" y="1772"/>
                      <a:pt x="579" y="1645"/>
                    </a:cubicBezTo>
                    <a:cubicBezTo>
                      <a:pt x="639" y="1490"/>
                      <a:pt x="663" y="1312"/>
                      <a:pt x="710" y="1145"/>
                    </a:cubicBezTo>
                    <a:cubicBezTo>
                      <a:pt x="758" y="967"/>
                      <a:pt x="829" y="788"/>
                      <a:pt x="877" y="609"/>
                    </a:cubicBezTo>
                    <a:cubicBezTo>
                      <a:pt x="925" y="431"/>
                      <a:pt x="1056" y="157"/>
                      <a:pt x="865" y="14"/>
                    </a:cubicBezTo>
                    <a:cubicBezTo>
                      <a:pt x="843" y="5"/>
                      <a:pt x="822" y="0"/>
                      <a:pt x="8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12;p6"/>
              <p:cNvSpPr/>
              <p:nvPr/>
            </p:nvSpPr>
            <p:spPr>
              <a:xfrm>
                <a:off x="7047450" y="2842900"/>
                <a:ext cx="19825" cy="35550"/>
              </a:xfrm>
              <a:custGeom>
                <a:avLst/>
                <a:gdLst/>
                <a:ahLst/>
                <a:cxnLst/>
                <a:rect l="l" t="t" r="r" b="b"/>
                <a:pathLst>
                  <a:path w="793" h="1422" extrusionOk="0">
                    <a:moveTo>
                      <a:pt x="110" y="1"/>
                    </a:moveTo>
                    <a:cubicBezTo>
                      <a:pt x="56" y="1"/>
                      <a:pt x="0" y="48"/>
                      <a:pt x="18" y="101"/>
                    </a:cubicBezTo>
                    <a:cubicBezTo>
                      <a:pt x="18" y="316"/>
                      <a:pt x="42" y="506"/>
                      <a:pt x="90" y="697"/>
                    </a:cubicBezTo>
                    <a:cubicBezTo>
                      <a:pt x="113" y="863"/>
                      <a:pt x="102" y="1042"/>
                      <a:pt x="149" y="1209"/>
                    </a:cubicBezTo>
                    <a:cubicBezTo>
                      <a:pt x="176" y="1344"/>
                      <a:pt x="296" y="1422"/>
                      <a:pt x="416" y="1422"/>
                    </a:cubicBezTo>
                    <a:cubicBezTo>
                      <a:pt x="507" y="1422"/>
                      <a:pt x="598" y="1377"/>
                      <a:pt x="649" y="1280"/>
                    </a:cubicBezTo>
                    <a:cubicBezTo>
                      <a:pt x="792" y="1042"/>
                      <a:pt x="673" y="816"/>
                      <a:pt x="554" y="613"/>
                    </a:cubicBezTo>
                    <a:cubicBezTo>
                      <a:pt x="435" y="411"/>
                      <a:pt x="340" y="149"/>
                      <a:pt x="161" y="18"/>
                    </a:cubicBezTo>
                    <a:cubicBezTo>
                      <a:pt x="146" y="6"/>
                      <a:pt x="128" y="1"/>
                      <a:pt x="11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6"/>
              <p:cNvSpPr/>
              <p:nvPr/>
            </p:nvSpPr>
            <p:spPr>
              <a:xfrm>
                <a:off x="6905025" y="3132250"/>
                <a:ext cx="46725" cy="30175"/>
              </a:xfrm>
              <a:custGeom>
                <a:avLst/>
                <a:gdLst/>
                <a:ahLst/>
                <a:cxnLst/>
                <a:rect l="l" t="t" r="r" b="b"/>
                <a:pathLst>
                  <a:path w="1869" h="1207" extrusionOk="0">
                    <a:moveTo>
                      <a:pt x="1603" y="1"/>
                    </a:moveTo>
                    <a:cubicBezTo>
                      <a:pt x="1577" y="1"/>
                      <a:pt x="1550" y="6"/>
                      <a:pt x="1524" y="17"/>
                    </a:cubicBezTo>
                    <a:cubicBezTo>
                      <a:pt x="1274" y="136"/>
                      <a:pt x="1024" y="243"/>
                      <a:pt x="786" y="374"/>
                    </a:cubicBezTo>
                    <a:cubicBezTo>
                      <a:pt x="500" y="517"/>
                      <a:pt x="155" y="576"/>
                      <a:pt x="36" y="910"/>
                    </a:cubicBezTo>
                    <a:cubicBezTo>
                      <a:pt x="0" y="1029"/>
                      <a:pt x="84" y="1172"/>
                      <a:pt x="203" y="1196"/>
                    </a:cubicBezTo>
                    <a:cubicBezTo>
                      <a:pt x="241" y="1203"/>
                      <a:pt x="279" y="1207"/>
                      <a:pt x="316" y="1207"/>
                    </a:cubicBezTo>
                    <a:cubicBezTo>
                      <a:pt x="626" y="1207"/>
                      <a:pt x="900" y="960"/>
                      <a:pt x="1155" y="779"/>
                    </a:cubicBezTo>
                    <a:cubicBezTo>
                      <a:pt x="1346" y="624"/>
                      <a:pt x="1667" y="493"/>
                      <a:pt x="1798" y="267"/>
                    </a:cubicBezTo>
                    <a:cubicBezTo>
                      <a:pt x="1868" y="146"/>
                      <a:pt x="1744" y="1"/>
                      <a:pt x="160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6"/>
              <p:cNvSpPr/>
              <p:nvPr/>
            </p:nvSpPr>
            <p:spPr>
              <a:xfrm>
                <a:off x="6792775" y="3164275"/>
                <a:ext cx="48275" cy="24800"/>
              </a:xfrm>
              <a:custGeom>
                <a:avLst/>
                <a:gdLst/>
                <a:ahLst/>
                <a:cxnLst/>
                <a:rect l="l" t="t" r="r" b="b"/>
                <a:pathLst>
                  <a:path w="1931" h="992" extrusionOk="0">
                    <a:moveTo>
                      <a:pt x="1680" y="0"/>
                    </a:moveTo>
                    <a:cubicBezTo>
                      <a:pt x="1591" y="0"/>
                      <a:pt x="1495" y="24"/>
                      <a:pt x="1430" y="45"/>
                    </a:cubicBezTo>
                    <a:cubicBezTo>
                      <a:pt x="1073" y="165"/>
                      <a:pt x="716" y="284"/>
                      <a:pt x="347" y="379"/>
                    </a:cubicBezTo>
                    <a:cubicBezTo>
                      <a:pt x="1" y="455"/>
                      <a:pt x="97" y="992"/>
                      <a:pt x="385" y="992"/>
                    </a:cubicBezTo>
                    <a:cubicBezTo>
                      <a:pt x="414" y="992"/>
                      <a:pt x="445" y="986"/>
                      <a:pt x="478" y="974"/>
                    </a:cubicBezTo>
                    <a:cubicBezTo>
                      <a:pt x="799" y="855"/>
                      <a:pt x="1097" y="700"/>
                      <a:pt x="1395" y="522"/>
                    </a:cubicBezTo>
                    <a:cubicBezTo>
                      <a:pt x="1526" y="450"/>
                      <a:pt x="1716" y="260"/>
                      <a:pt x="1871" y="236"/>
                    </a:cubicBezTo>
                    <a:cubicBezTo>
                      <a:pt x="1907" y="236"/>
                      <a:pt x="1930" y="200"/>
                      <a:pt x="1907" y="153"/>
                    </a:cubicBezTo>
                    <a:cubicBezTo>
                      <a:pt x="1887" y="35"/>
                      <a:pt x="1789" y="0"/>
                      <a:pt x="168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6"/>
              <p:cNvSpPr/>
              <p:nvPr/>
            </p:nvSpPr>
            <p:spPr>
              <a:xfrm>
                <a:off x="6757375" y="3125200"/>
                <a:ext cx="50250" cy="25175"/>
              </a:xfrm>
              <a:custGeom>
                <a:avLst/>
                <a:gdLst/>
                <a:ahLst/>
                <a:cxnLst/>
                <a:rect l="l" t="t" r="r" b="b"/>
                <a:pathLst>
                  <a:path w="2010" h="1007" extrusionOk="0">
                    <a:moveTo>
                      <a:pt x="1793" y="0"/>
                    </a:moveTo>
                    <a:cubicBezTo>
                      <a:pt x="1787" y="0"/>
                      <a:pt x="1781" y="1"/>
                      <a:pt x="1775" y="1"/>
                    </a:cubicBezTo>
                    <a:cubicBezTo>
                      <a:pt x="1477" y="37"/>
                      <a:pt x="1215" y="96"/>
                      <a:pt x="917" y="168"/>
                    </a:cubicBezTo>
                    <a:cubicBezTo>
                      <a:pt x="691" y="227"/>
                      <a:pt x="406" y="299"/>
                      <a:pt x="215" y="418"/>
                    </a:cubicBezTo>
                    <a:cubicBezTo>
                      <a:pt x="1" y="573"/>
                      <a:pt x="1" y="906"/>
                      <a:pt x="275" y="989"/>
                    </a:cubicBezTo>
                    <a:cubicBezTo>
                      <a:pt x="317" y="1001"/>
                      <a:pt x="359" y="1007"/>
                      <a:pt x="399" y="1007"/>
                    </a:cubicBezTo>
                    <a:cubicBezTo>
                      <a:pt x="641" y="1007"/>
                      <a:pt x="846" y="817"/>
                      <a:pt x="1060" y="716"/>
                    </a:cubicBezTo>
                    <a:cubicBezTo>
                      <a:pt x="1346" y="608"/>
                      <a:pt x="1739" y="489"/>
                      <a:pt x="1918" y="251"/>
                    </a:cubicBezTo>
                    <a:cubicBezTo>
                      <a:pt x="2009" y="137"/>
                      <a:pt x="1936" y="0"/>
                      <a:pt x="179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6"/>
              <p:cNvSpPr/>
              <p:nvPr/>
            </p:nvSpPr>
            <p:spPr>
              <a:xfrm>
                <a:off x="6693600" y="3091275"/>
                <a:ext cx="58050" cy="34600"/>
              </a:xfrm>
              <a:custGeom>
                <a:avLst/>
                <a:gdLst/>
                <a:ahLst/>
                <a:cxnLst/>
                <a:rect l="l" t="t" r="r" b="b"/>
                <a:pathLst>
                  <a:path w="2322" h="1384" extrusionOk="0">
                    <a:moveTo>
                      <a:pt x="2104" y="0"/>
                    </a:moveTo>
                    <a:cubicBezTo>
                      <a:pt x="2099" y="0"/>
                      <a:pt x="2093" y="0"/>
                      <a:pt x="2087" y="1"/>
                    </a:cubicBezTo>
                    <a:cubicBezTo>
                      <a:pt x="1504" y="60"/>
                      <a:pt x="1028" y="489"/>
                      <a:pt x="480" y="644"/>
                    </a:cubicBezTo>
                    <a:cubicBezTo>
                      <a:pt x="0" y="778"/>
                      <a:pt x="224" y="1384"/>
                      <a:pt x="559" y="1384"/>
                    </a:cubicBezTo>
                    <a:cubicBezTo>
                      <a:pt x="640" y="1384"/>
                      <a:pt x="728" y="1349"/>
                      <a:pt x="813" y="1263"/>
                    </a:cubicBezTo>
                    <a:cubicBezTo>
                      <a:pt x="1230" y="882"/>
                      <a:pt x="1849" y="715"/>
                      <a:pt x="2218" y="263"/>
                    </a:cubicBezTo>
                    <a:cubicBezTo>
                      <a:pt x="2322" y="148"/>
                      <a:pt x="2248" y="0"/>
                      <a:pt x="210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6"/>
              <p:cNvSpPr/>
              <p:nvPr/>
            </p:nvSpPr>
            <p:spPr>
              <a:xfrm>
                <a:off x="6858000" y="2844800"/>
                <a:ext cx="20625" cy="45300"/>
              </a:xfrm>
              <a:custGeom>
                <a:avLst/>
                <a:gdLst/>
                <a:ahLst/>
                <a:cxnLst/>
                <a:rect l="l" t="t" r="r" b="b"/>
                <a:pathLst>
                  <a:path w="825" h="1812" extrusionOk="0">
                    <a:moveTo>
                      <a:pt x="494" y="1"/>
                    </a:moveTo>
                    <a:cubicBezTo>
                      <a:pt x="388" y="1"/>
                      <a:pt x="282" y="44"/>
                      <a:pt x="226" y="132"/>
                    </a:cubicBezTo>
                    <a:cubicBezTo>
                      <a:pt x="155" y="252"/>
                      <a:pt x="167" y="323"/>
                      <a:pt x="179" y="454"/>
                    </a:cubicBezTo>
                    <a:cubicBezTo>
                      <a:pt x="179" y="609"/>
                      <a:pt x="167" y="752"/>
                      <a:pt x="131" y="906"/>
                    </a:cubicBezTo>
                    <a:cubicBezTo>
                      <a:pt x="95" y="1144"/>
                      <a:pt x="0" y="1454"/>
                      <a:pt x="71" y="1692"/>
                    </a:cubicBezTo>
                    <a:cubicBezTo>
                      <a:pt x="97" y="1761"/>
                      <a:pt x="160" y="1811"/>
                      <a:pt x="225" y="1811"/>
                    </a:cubicBezTo>
                    <a:cubicBezTo>
                      <a:pt x="250" y="1811"/>
                      <a:pt x="275" y="1804"/>
                      <a:pt x="298" y="1787"/>
                    </a:cubicBezTo>
                    <a:cubicBezTo>
                      <a:pt x="405" y="1728"/>
                      <a:pt x="417" y="1668"/>
                      <a:pt x="464" y="1561"/>
                    </a:cubicBezTo>
                    <a:cubicBezTo>
                      <a:pt x="524" y="1395"/>
                      <a:pt x="595" y="1252"/>
                      <a:pt x="643" y="1085"/>
                    </a:cubicBezTo>
                    <a:cubicBezTo>
                      <a:pt x="726" y="811"/>
                      <a:pt x="762" y="561"/>
                      <a:pt x="810" y="299"/>
                    </a:cubicBezTo>
                    <a:cubicBezTo>
                      <a:pt x="824" y="104"/>
                      <a:pt x="658" y="1"/>
                      <a:pt x="49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6"/>
              <p:cNvSpPr/>
              <p:nvPr/>
            </p:nvSpPr>
            <p:spPr>
              <a:xfrm>
                <a:off x="6879475" y="2781000"/>
                <a:ext cx="28850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1154" h="1647" extrusionOk="0">
                    <a:moveTo>
                      <a:pt x="489" y="1"/>
                    </a:moveTo>
                    <a:cubicBezTo>
                      <a:pt x="256" y="1"/>
                      <a:pt x="1" y="247"/>
                      <a:pt x="165" y="494"/>
                    </a:cubicBezTo>
                    <a:cubicBezTo>
                      <a:pt x="332" y="732"/>
                      <a:pt x="486" y="970"/>
                      <a:pt x="605" y="1244"/>
                    </a:cubicBezTo>
                    <a:cubicBezTo>
                      <a:pt x="665" y="1375"/>
                      <a:pt x="748" y="1613"/>
                      <a:pt x="927" y="1637"/>
                    </a:cubicBezTo>
                    <a:cubicBezTo>
                      <a:pt x="940" y="1643"/>
                      <a:pt x="954" y="1646"/>
                      <a:pt x="969" y="1646"/>
                    </a:cubicBezTo>
                    <a:cubicBezTo>
                      <a:pt x="1005" y="1646"/>
                      <a:pt x="1041" y="1627"/>
                      <a:pt x="1058" y="1601"/>
                    </a:cubicBezTo>
                    <a:cubicBezTo>
                      <a:pt x="1153" y="1399"/>
                      <a:pt x="1106" y="1208"/>
                      <a:pt x="1058" y="1018"/>
                    </a:cubicBezTo>
                    <a:cubicBezTo>
                      <a:pt x="998" y="720"/>
                      <a:pt x="879" y="446"/>
                      <a:pt x="748" y="172"/>
                    </a:cubicBezTo>
                    <a:cubicBezTo>
                      <a:pt x="693" y="50"/>
                      <a:pt x="593" y="1"/>
                      <a:pt x="4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6"/>
              <p:cNvSpPr/>
              <p:nvPr/>
            </p:nvSpPr>
            <p:spPr>
              <a:xfrm>
                <a:off x="6925000" y="2715425"/>
                <a:ext cx="42350" cy="32400"/>
              </a:xfrm>
              <a:custGeom>
                <a:avLst/>
                <a:gdLst/>
                <a:ahLst/>
                <a:cxnLst/>
                <a:rect l="l" t="t" r="r" b="b"/>
                <a:pathLst>
                  <a:path w="1694" h="1296" extrusionOk="0">
                    <a:moveTo>
                      <a:pt x="549" y="0"/>
                    </a:moveTo>
                    <a:cubicBezTo>
                      <a:pt x="167" y="0"/>
                      <a:pt x="0" y="664"/>
                      <a:pt x="451" y="735"/>
                    </a:cubicBezTo>
                    <a:cubicBezTo>
                      <a:pt x="630" y="771"/>
                      <a:pt x="749" y="855"/>
                      <a:pt x="880" y="950"/>
                    </a:cubicBezTo>
                    <a:cubicBezTo>
                      <a:pt x="951" y="997"/>
                      <a:pt x="1047" y="1069"/>
                      <a:pt x="1118" y="1116"/>
                    </a:cubicBezTo>
                    <a:cubicBezTo>
                      <a:pt x="1201" y="1176"/>
                      <a:pt x="1309" y="1212"/>
                      <a:pt x="1380" y="1259"/>
                    </a:cubicBezTo>
                    <a:cubicBezTo>
                      <a:pt x="1416" y="1284"/>
                      <a:pt x="1453" y="1295"/>
                      <a:pt x="1487" y="1295"/>
                    </a:cubicBezTo>
                    <a:cubicBezTo>
                      <a:pt x="1601" y="1295"/>
                      <a:pt x="1693" y="1178"/>
                      <a:pt x="1666" y="1069"/>
                    </a:cubicBezTo>
                    <a:cubicBezTo>
                      <a:pt x="1618" y="843"/>
                      <a:pt x="1368" y="664"/>
                      <a:pt x="1237" y="497"/>
                    </a:cubicBezTo>
                    <a:cubicBezTo>
                      <a:pt x="1082" y="331"/>
                      <a:pt x="940" y="152"/>
                      <a:pt x="749" y="57"/>
                    </a:cubicBezTo>
                    <a:cubicBezTo>
                      <a:pt x="678" y="17"/>
                      <a:pt x="611" y="0"/>
                      <a:pt x="54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6"/>
              <p:cNvSpPr/>
              <p:nvPr/>
            </p:nvSpPr>
            <p:spPr>
              <a:xfrm>
                <a:off x="7091050" y="2806975"/>
                <a:ext cx="23325" cy="45175"/>
              </a:xfrm>
              <a:custGeom>
                <a:avLst/>
                <a:gdLst/>
                <a:ahLst/>
                <a:cxnLst/>
                <a:rect l="l" t="t" r="r" b="b"/>
                <a:pathLst>
                  <a:path w="933" h="1807" extrusionOk="0">
                    <a:moveTo>
                      <a:pt x="338" y="0"/>
                    </a:moveTo>
                    <a:cubicBezTo>
                      <a:pt x="219" y="0"/>
                      <a:pt x="101" y="64"/>
                      <a:pt x="72" y="193"/>
                    </a:cubicBezTo>
                    <a:cubicBezTo>
                      <a:pt x="36" y="407"/>
                      <a:pt x="1" y="586"/>
                      <a:pt x="24" y="788"/>
                    </a:cubicBezTo>
                    <a:cubicBezTo>
                      <a:pt x="36" y="1026"/>
                      <a:pt x="72" y="1276"/>
                      <a:pt x="96" y="1514"/>
                    </a:cubicBezTo>
                    <a:cubicBezTo>
                      <a:pt x="120" y="1716"/>
                      <a:pt x="275" y="1806"/>
                      <a:pt x="441" y="1806"/>
                    </a:cubicBezTo>
                    <a:cubicBezTo>
                      <a:pt x="676" y="1806"/>
                      <a:pt x="933" y="1624"/>
                      <a:pt x="870" y="1324"/>
                    </a:cubicBezTo>
                    <a:cubicBezTo>
                      <a:pt x="834" y="1110"/>
                      <a:pt x="751" y="883"/>
                      <a:pt x="715" y="645"/>
                    </a:cubicBezTo>
                    <a:cubicBezTo>
                      <a:pt x="667" y="431"/>
                      <a:pt x="715" y="229"/>
                      <a:pt x="548" y="86"/>
                    </a:cubicBezTo>
                    <a:cubicBezTo>
                      <a:pt x="496" y="29"/>
                      <a:pt x="417" y="0"/>
                      <a:pt x="33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6"/>
              <p:cNvSpPr/>
              <p:nvPr/>
            </p:nvSpPr>
            <p:spPr>
              <a:xfrm>
                <a:off x="7094275" y="2901125"/>
                <a:ext cx="23000" cy="43125"/>
              </a:xfrm>
              <a:custGeom>
                <a:avLst/>
                <a:gdLst/>
                <a:ahLst/>
                <a:cxnLst/>
                <a:rect l="l" t="t" r="r" b="b"/>
                <a:pathLst>
                  <a:path w="920" h="1725" extrusionOk="0">
                    <a:moveTo>
                      <a:pt x="581" y="0"/>
                    </a:moveTo>
                    <a:cubicBezTo>
                      <a:pt x="487" y="0"/>
                      <a:pt x="388" y="53"/>
                      <a:pt x="360" y="154"/>
                    </a:cubicBezTo>
                    <a:cubicBezTo>
                      <a:pt x="312" y="332"/>
                      <a:pt x="241" y="511"/>
                      <a:pt x="193" y="689"/>
                    </a:cubicBezTo>
                    <a:cubicBezTo>
                      <a:pt x="169" y="868"/>
                      <a:pt x="169" y="1094"/>
                      <a:pt x="110" y="1261"/>
                    </a:cubicBezTo>
                    <a:cubicBezTo>
                      <a:pt x="0" y="1531"/>
                      <a:pt x="240" y="1725"/>
                      <a:pt x="477" y="1725"/>
                    </a:cubicBezTo>
                    <a:cubicBezTo>
                      <a:pt x="627" y="1725"/>
                      <a:pt x="776" y="1648"/>
                      <a:pt x="836" y="1463"/>
                    </a:cubicBezTo>
                    <a:cubicBezTo>
                      <a:pt x="860" y="1344"/>
                      <a:pt x="860" y="1237"/>
                      <a:pt x="860" y="1118"/>
                    </a:cubicBezTo>
                    <a:cubicBezTo>
                      <a:pt x="860" y="987"/>
                      <a:pt x="896" y="856"/>
                      <a:pt x="896" y="725"/>
                    </a:cubicBezTo>
                    <a:cubicBezTo>
                      <a:pt x="896" y="487"/>
                      <a:pt x="919" y="261"/>
                      <a:pt x="741" y="70"/>
                    </a:cubicBezTo>
                    <a:cubicBezTo>
                      <a:pt x="703" y="23"/>
                      <a:pt x="643" y="0"/>
                      <a:pt x="58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22;p6"/>
              <p:cNvSpPr/>
              <p:nvPr/>
            </p:nvSpPr>
            <p:spPr>
              <a:xfrm>
                <a:off x="6917825" y="2956350"/>
                <a:ext cx="30675" cy="46925"/>
              </a:xfrm>
              <a:custGeom>
                <a:avLst/>
                <a:gdLst/>
                <a:ahLst/>
                <a:cxnLst/>
                <a:rect l="l" t="t" r="r" b="b"/>
                <a:pathLst>
                  <a:path w="1227" h="1877" extrusionOk="0">
                    <a:moveTo>
                      <a:pt x="989" y="0"/>
                    </a:moveTo>
                    <a:cubicBezTo>
                      <a:pt x="936" y="0"/>
                      <a:pt x="882" y="20"/>
                      <a:pt x="834" y="64"/>
                    </a:cubicBezTo>
                    <a:cubicBezTo>
                      <a:pt x="631" y="266"/>
                      <a:pt x="429" y="540"/>
                      <a:pt x="322" y="802"/>
                    </a:cubicBezTo>
                    <a:cubicBezTo>
                      <a:pt x="214" y="1040"/>
                      <a:pt x="36" y="1302"/>
                      <a:pt x="0" y="1576"/>
                    </a:cubicBezTo>
                    <a:cubicBezTo>
                      <a:pt x="0" y="1775"/>
                      <a:pt x="154" y="1877"/>
                      <a:pt x="309" y="1877"/>
                    </a:cubicBezTo>
                    <a:cubicBezTo>
                      <a:pt x="460" y="1877"/>
                      <a:pt x="614" y="1781"/>
                      <a:pt x="631" y="1588"/>
                    </a:cubicBezTo>
                    <a:cubicBezTo>
                      <a:pt x="631" y="1528"/>
                      <a:pt x="703" y="1445"/>
                      <a:pt x="715" y="1397"/>
                    </a:cubicBezTo>
                    <a:cubicBezTo>
                      <a:pt x="798" y="1254"/>
                      <a:pt x="857" y="1088"/>
                      <a:pt x="917" y="921"/>
                    </a:cubicBezTo>
                    <a:cubicBezTo>
                      <a:pt x="1012" y="695"/>
                      <a:pt x="1227" y="481"/>
                      <a:pt x="1215" y="219"/>
                    </a:cubicBezTo>
                    <a:cubicBezTo>
                      <a:pt x="1215" y="95"/>
                      <a:pt x="1107" y="0"/>
                      <a:pt x="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6"/>
              <p:cNvSpPr/>
              <p:nvPr/>
            </p:nvSpPr>
            <p:spPr>
              <a:xfrm>
                <a:off x="7017175" y="2923450"/>
                <a:ext cx="20325" cy="45000"/>
              </a:xfrm>
              <a:custGeom>
                <a:avLst/>
                <a:gdLst/>
                <a:ahLst/>
                <a:cxnLst/>
                <a:rect l="l" t="t" r="r" b="b"/>
                <a:pathLst>
                  <a:path w="813" h="1800" extrusionOk="0">
                    <a:moveTo>
                      <a:pt x="543" y="1"/>
                    </a:moveTo>
                    <a:cubicBezTo>
                      <a:pt x="475" y="1"/>
                      <a:pt x="408" y="61"/>
                      <a:pt x="408" y="142"/>
                    </a:cubicBezTo>
                    <a:cubicBezTo>
                      <a:pt x="408" y="237"/>
                      <a:pt x="348" y="332"/>
                      <a:pt x="312" y="415"/>
                    </a:cubicBezTo>
                    <a:cubicBezTo>
                      <a:pt x="289" y="523"/>
                      <a:pt x="277" y="630"/>
                      <a:pt x="253" y="749"/>
                    </a:cubicBezTo>
                    <a:cubicBezTo>
                      <a:pt x="217" y="987"/>
                      <a:pt x="98" y="1189"/>
                      <a:pt x="50" y="1427"/>
                    </a:cubicBezTo>
                    <a:cubicBezTo>
                      <a:pt x="0" y="1657"/>
                      <a:pt x="165" y="1800"/>
                      <a:pt x="334" y="1800"/>
                    </a:cubicBezTo>
                    <a:cubicBezTo>
                      <a:pt x="445" y="1800"/>
                      <a:pt x="558" y="1737"/>
                      <a:pt x="610" y="1594"/>
                    </a:cubicBezTo>
                    <a:cubicBezTo>
                      <a:pt x="717" y="1332"/>
                      <a:pt x="741" y="987"/>
                      <a:pt x="741" y="689"/>
                    </a:cubicBezTo>
                    <a:cubicBezTo>
                      <a:pt x="753" y="487"/>
                      <a:pt x="812" y="154"/>
                      <a:pt x="610" y="23"/>
                    </a:cubicBezTo>
                    <a:cubicBezTo>
                      <a:pt x="589" y="8"/>
                      <a:pt x="566" y="1"/>
                      <a:pt x="54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6"/>
              <p:cNvSpPr/>
              <p:nvPr/>
            </p:nvSpPr>
            <p:spPr>
              <a:xfrm>
                <a:off x="6776425" y="3037725"/>
                <a:ext cx="34750" cy="28200"/>
              </a:xfrm>
              <a:custGeom>
                <a:avLst/>
                <a:gdLst/>
                <a:ahLst/>
                <a:cxnLst/>
                <a:rect l="l" t="t" r="r" b="b"/>
                <a:pathLst>
                  <a:path w="1390" h="1128" extrusionOk="0">
                    <a:moveTo>
                      <a:pt x="1186" y="1"/>
                    </a:moveTo>
                    <a:cubicBezTo>
                      <a:pt x="1166" y="1"/>
                      <a:pt x="1144" y="4"/>
                      <a:pt x="1120" y="12"/>
                    </a:cubicBezTo>
                    <a:cubicBezTo>
                      <a:pt x="941" y="71"/>
                      <a:pt x="810" y="178"/>
                      <a:pt x="679" y="297"/>
                    </a:cubicBezTo>
                    <a:cubicBezTo>
                      <a:pt x="536" y="416"/>
                      <a:pt x="358" y="512"/>
                      <a:pt x="215" y="631"/>
                    </a:cubicBezTo>
                    <a:cubicBezTo>
                      <a:pt x="1" y="817"/>
                      <a:pt x="224" y="1128"/>
                      <a:pt x="452" y="1128"/>
                    </a:cubicBezTo>
                    <a:cubicBezTo>
                      <a:pt x="514" y="1128"/>
                      <a:pt x="578" y="1104"/>
                      <a:pt x="632" y="1047"/>
                    </a:cubicBezTo>
                    <a:cubicBezTo>
                      <a:pt x="739" y="928"/>
                      <a:pt x="870" y="833"/>
                      <a:pt x="953" y="714"/>
                    </a:cubicBezTo>
                    <a:cubicBezTo>
                      <a:pt x="1060" y="595"/>
                      <a:pt x="1132" y="428"/>
                      <a:pt x="1251" y="345"/>
                    </a:cubicBezTo>
                    <a:cubicBezTo>
                      <a:pt x="1389" y="249"/>
                      <a:pt x="1356" y="1"/>
                      <a:pt x="11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6"/>
              <p:cNvSpPr/>
              <p:nvPr/>
            </p:nvSpPr>
            <p:spPr>
              <a:xfrm>
                <a:off x="6661825" y="3164200"/>
                <a:ext cx="48550" cy="19500"/>
              </a:xfrm>
              <a:custGeom>
                <a:avLst/>
                <a:gdLst/>
                <a:ahLst/>
                <a:cxnLst/>
                <a:rect l="l" t="t" r="r" b="b"/>
                <a:pathLst>
                  <a:path w="1942" h="780" extrusionOk="0">
                    <a:moveTo>
                      <a:pt x="441" y="1"/>
                    </a:moveTo>
                    <a:cubicBezTo>
                      <a:pt x="203" y="1"/>
                      <a:pt x="1" y="227"/>
                      <a:pt x="60" y="465"/>
                    </a:cubicBezTo>
                    <a:lnTo>
                      <a:pt x="60" y="477"/>
                    </a:lnTo>
                    <a:cubicBezTo>
                      <a:pt x="96" y="620"/>
                      <a:pt x="203" y="739"/>
                      <a:pt x="334" y="763"/>
                    </a:cubicBezTo>
                    <a:cubicBezTo>
                      <a:pt x="391" y="775"/>
                      <a:pt x="444" y="780"/>
                      <a:pt x="496" y="780"/>
                    </a:cubicBezTo>
                    <a:cubicBezTo>
                      <a:pt x="651" y="780"/>
                      <a:pt x="790" y="733"/>
                      <a:pt x="941" y="680"/>
                    </a:cubicBezTo>
                    <a:cubicBezTo>
                      <a:pt x="1191" y="584"/>
                      <a:pt x="1477" y="537"/>
                      <a:pt x="1751" y="513"/>
                    </a:cubicBezTo>
                    <a:cubicBezTo>
                      <a:pt x="1870" y="501"/>
                      <a:pt x="1942" y="322"/>
                      <a:pt x="1882" y="227"/>
                    </a:cubicBezTo>
                    <a:cubicBezTo>
                      <a:pt x="1758" y="57"/>
                      <a:pt x="1554" y="22"/>
                      <a:pt x="1351" y="22"/>
                    </a:cubicBezTo>
                    <a:cubicBezTo>
                      <a:pt x="1242" y="22"/>
                      <a:pt x="1133" y="32"/>
                      <a:pt x="1037" y="37"/>
                    </a:cubicBezTo>
                    <a:cubicBezTo>
                      <a:pt x="929" y="37"/>
                      <a:pt x="822" y="48"/>
                      <a:pt x="715" y="48"/>
                    </a:cubicBezTo>
                    <a:lnTo>
                      <a:pt x="632" y="48"/>
                    </a:lnTo>
                    <a:cubicBezTo>
                      <a:pt x="596" y="37"/>
                      <a:pt x="453" y="1"/>
                      <a:pt x="44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26;p6"/>
              <p:cNvSpPr/>
              <p:nvPr/>
            </p:nvSpPr>
            <p:spPr>
              <a:xfrm>
                <a:off x="7010100" y="2720050"/>
                <a:ext cx="38100" cy="28825"/>
              </a:xfrm>
              <a:custGeom>
                <a:avLst/>
                <a:gdLst/>
                <a:ahLst/>
                <a:cxnLst/>
                <a:rect l="l" t="t" r="r" b="b"/>
                <a:pathLst>
                  <a:path w="1524" h="1153" extrusionOk="0">
                    <a:moveTo>
                      <a:pt x="397" y="1"/>
                    </a:moveTo>
                    <a:cubicBezTo>
                      <a:pt x="303" y="1"/>
                      <a:pt x="209" y="32"/>
                      <a:pt x="119" y="110"/>
                    </a:cubicBezTo>
                    <a:cubicBezTo>
                      <a:pt x="0" y="205"/>
                      <a:pt x="12" y="384"/>
                      <a:pt x="119" y="503"/>
                    </a:cubicBezTo>
                    <a:cubicBezTo>
                      <a:pt x="203" y="598"/>
                      <a:pt x="286" y="610"/>
                      <a:pt x="393" y="658"/>
                    </a:cubicBezTo>
                    <a:cubicBezTo>
                      <a:pt x="464" y="681"/>
                      <a:pt x="536" y="741"/>
                      <a:pt x="607" y="789"/>
                    </a:cubicBezTo>
                    <a:cubicBezTo>
                      <a:pt x="703" y="848"/>
                      <a:pt x="798" y="908"/>
                      <a:pt x="869" y="955"/>
                    </a:cubicBezTo>
                    <a:cubicBezTo>
                      <a:pt x="988" y="1027"/>
                      <a:pt x="1095" y="1074"/>
                      <a:pt x="1203" y="1134"/>
                    </a:cubicBezTo>
                    <a:cubicBezTo>
                      <a:pt x="1233" y="1147"/>
                      <a:pt x="1263" y="1153"/>
                      <a:pt x="1292" y="1153"/>
                    </a:cubicBezTo>
                    <a:cubicBezTo>
                      <a:pt x="1422" y="1153"/>
                      <a:pt x="1523" y="1032"/>
                      <a:pt x="1465" y="896"/>
                    </a:cubicBezTo>
                    <a:cubicBezTo>
                      <a:pt x="1346" y="622"/>
                      <a:pt x="1095" y="419"/>
                      <a:pt x="893" y="241"/>
                    </a:cubicBezTo>
                    <a:cubicBezTo>
                      <a:pt x="752" y="116"/>
                      <a:pt x="576" y="1"/>
                      <a:pt x="39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7" name="Google Shape;127;p6"/>
          <p:cNvSpPr txBox="1">
            <a:spLocks noGrp="1"/>
          </p:cNvSpPr>
          <p:nvPr>
            <p:ph type="title"/>
          </p:nvPr>
        </p:nvSpPr>
        <p:spPr>
          <a:xfrm>
            <a:off x="1163425" y="403743"/>
            <a:ext cx="6817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lt1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 txBox="1">
            <a:spLocks noGrp="1"/>
          </p:cNvSpPr>
          <p:nvPr>
            <p:ph type="title"/>
          </p:nvPr>
        </p:nvSpPr>
        <p:spPr>
          <a:xfrm>
            <a:off x="712800" y="1320538"/>
            <a:ext cx="35298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40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0" name="Google Shape;130;p7"/>
          <p:cNvSpPr txBox="1">
            <a:spLocks noGrp="1"/>
          </p:cNvSpPr>
          <p:nvPr>
            <p:ph type="body" idx="1"/>
          </p:nvPr>
        </p:nvSpPr>
        <p:spPr>
          <a:xfrm>
            <a:off x="712800" y="2023862"/>
            <a:ext cx="3165300" cy="179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grpSp>
        <p:nvGrpSpPr>
          <p:cNvPr id="131" name="Google Shape;131;p7"/>
          <p:cNvGrpSpPr/>
          <p:nvPr/>
        </p:nvGrpSpPr>
        <p:grpSpPr>
          <a:xfrm>
            <a:off x="-552491" y="-1328811"/>
            <a:ext cx="10563309" cy="6643969"/>
            <a:chOff x="-552491" y="-1328811"/>
            <a:chExt cx="10563309" cy="6643969"/>
          </a:xfrm>
        </p:grpSpPr>
        <p:sp>
          <p:nvSpPr>
            <p:cNvPr id="132" name="Google Shape;132;p7"/>
            <p:cNvSpPr/>
            <p:nvPr/>
          </p:nvSpPr>
          <p:spPr>
            <a:xfrm rot="5400000">
              <a:off x="6191850" y="2220150"/>
              <a:ext cx="5189100" cy="710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3" name="Google Shape;133;p7"/>
            <p:cNvGrpSpPr/>
            <p:nvPr/>
          </p:nvGrpSpPr>
          <p:grpSpPr>
            <a:xfrm rot="5400000">
              <a:off x="-471162" y="3929830"/>
              <a:ext cx="1303999" cy="1466657"/>
              <a:chOff x="6661825" y="2715425"/>
              <a:chExt cx="455450" cy="473650"/>
            </a:xfrm>
          </p:grpSpPr>
          <p:sp>
            <p:nvSpPr>
              <p:cNvPr id="134" name="Google Shape;134;p7"/>
              <p:cNvSpPr/>
              <p:nvPr/>
            </p:nvSpPr>
            <p:spPr>
              <a:xfrm>
                <a:off x="6950350" y="3010350"/>
                <a:ext cx="44000" cy="50675"/>
              </a:xfrm>
              <a:custGeom>
                <a:avLst/>
                <a:gdLst/>
                <a:ahLst/>
                <a:cxnLst/>
                <a:rect l="l" t="t" r="r" b="b"/>
                <a:pathLst>
                  <a:path w="1760" h="2027" extrusionOk="0">
                    <a:moveTo>
                      <a:pt x="1410" y="1"/>
                    </a:moveTo>
                    <a:cubicBezTo>
                      <a:pt x="1370" y="1"/>
                      <a:pt x="1331" y="11"/>
                      <a:pt x="1295" y="35"/>
                    </a:cubicBezTo>
                    <a:cubicBezTo>
                      <a:pt x="1057" y="178"/>
                      <a:pt x="938" y="476"/>
                      <a:pt x="771" y="678"/>
                    </a:cubicBezTo>
                    <a:cubicBezTo>
                      <a:pt x="664" y="797"/>
                      <a:pt x="580" y="928"/>
                      <a:pt x="485" y="1047"/>
                    </a:cubicBezTo>
                    <a:cubicBezTo>
                      <a:pt x="449" y="1107"/>
                      <a:pt x="402" y="1166"/>
                      <a:pt x="366" y="1226"/>
                    </a:cubicBezTo>
                    <a:cubicBezTo>
                      <a:pt x="366" y="1225"/>
                      <a:pt x="366" y="1225"/>
                      <a:pt x="366" y="1225"/>
                    </a:cubicBezTo>
                    <a:cubicBezTo>
                      <a:pt x="360" y="1225"/>
                      <a:pt x="261" y="1383"/>
                      <a:pt x="299" y="1383"/>
                    </a:cubicBezTo>
                    <a:cubicBezTo>
                      <a:pt x="306" y="1383"/>
                      <a:pt x="316" y="1378"/>
                      <a:pt x="330" y="1369"/>
                    </a:cubicBezTo>
                    <a:lnTo>
                      <a:pt x="330" y="1369"/>
                    </a:lnTo>
                    <a:cubicBezTo>
                      <a:pt x="0" y="1604"/>
                      <a:pt x="200" y="2027"/>
                      <a:pt x="499" y="2027"/>
                    </a:cubicBezTo>
                    <a:cubicBezTo>
                      <a:pt x="578" y="2027"/>
                      <a:pt x="663" y="1998"/>
                      <a:pt x="747" y="1928"/>
                    </a:cubicBezTo>
                    <a:cubicBezTo>
                      <a:pt x="842" y="1845"/>
                      <a:pt x="878" y="1738"/>
                      <a:pt x="938" y="1619"/>
                    </a:cubicBezTo>
                    <a:cubicBezTo>
                      <a:pt x="1009" y="1452"/>
                      <a:pt x="1116" y="1309"/>
                      <a:pt x="1199" y="1154"/>
                    </a:cubicBezTo>
                    <a:cubicBezTo>
                      <a:pt x="1295" y="1023"/>
                      <a:pt x="1414" y="892"/>
                      <a:pt x="1485" y="738"/>
                    </a:cubicBezTo>
                    <a:cubicBezTo>
                      <a:pt x="1545" y="630"/>
                      <a:pt x="1580" y="499"/>
                      <a:pt x="1652" y="392"/>
                    </a:cubicBezTo>
                    <a:cubicBezTo>
                      <a:pt x="1759" y="217"/>
                      <a:pt x="1587" y="1"/>
                      <a:pt x="141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35;p7"/>
              <p:cNvSpPr/>
              <p:nvPr/>
            </p:nvSpPr>
            <p:spPr>
              <a:xfrm>
                <a:off x="7066925" y="2988450"/>
                <a:ext cx="35275" cy="46325"/>
              </a:xfrm>
              <a:custGeom>
                <a:avLst/>
                <a:gdLst/>
                <a:ahLst/>
                <a:cxnLst/>
                <a:rect l="l" t="t" r="r" b="b"/>
                <a:pathLst>
                  <a:path w="1411" h="1853" extrusionOk="0">
                    <a:moveTo>
                      <a:pt x="1221" y="1"/>
                    </a:moveTo>
                    <a:cubicBezTo>
                      <a:pt x="1208" y="1"/>
                      <a:pt x="1194" y="3"/>
                      <a:pt x="1180" y="6"/>
                    </a:cubicBezTo>
                    <a:cubicBezTo>
                      <a:pt x="942" y="90"/>
                      <a:pt x="763" y="387"/>
                      <a:pt x="620" y="578"/>
                    </a:cubicBezTo>
                    <a:cubicBezTo>
                      <a:pt x="513" y="709"/>
                      <a:pt x="430" y="863"/>
                      <a:pt x="323" y="1006"/>
                    </a:cubicBezTo>
                    <a:cubicBezTo>
                      <a:pt x="251" y="1113"/>
                      <a:pt x="192" y="1256"/>
                      <a:pt x="144" y="1340"/>
                    </a:cubicBezTo>
                    <a:cubicBezTo>
                      <a:pt x="1" y="1550"/>
                      <a:pt x="203" y="1853"/>
                      <a:pt x="424" y="1853"/>
                    </a:cubicBezTo>
                    <a:cubicBezTo>
                      <a:pt x="478" y="1853"/>
                      <a:pt x="533" y="1834"/>
                      <a:pt x="585" y="1792"/>
                    </a:cubicBezTo>
                    <a:cubicBezTo>
                      <a:pt x="739" y="1697"/>
                      <a:pt x="751" y="1602"/>
                      <a:pt x="799" y="1435"/>
                    </a:cubicBezTo>
                    <a:cubicBezTo>
                      <a:pt x="847" y="1304"/>
                      <a:pt x="930" y="1173"/>
                      <a:pt x="989" y="1054"/>
                    </a:cubicBezTo>
                    <a:cubicBezTo>
                      <a:pt x="1108" y="780"/>
                      <a:pt x="1216" y="482"/>
                      <a:pt x="1347" y="232"/>
                    </a:cubicBezTo>
                    <a:cubicBezTo>
                      <a:pt x="1411" y="136"/>
                      <a:pt x="1340" y="1"/>
                      <a:pt x="122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36;p7"/>
              <p:cNvSpPr/>
              <p:nvPr/>
            </p:nvSpPr>
            <p:spPr>
              <a:xfrm>
                <a:off x="6996500" y="3052175"/>
                <a:ext cx="38325" cy="40800"/>
              </a:xfrm>
              <a:custGeom>
                <a:avLst/>
                <a:gdLst/>
                <a:ahLst/>
                <a:cxnLst/>
                <a:rect l="l" t="t" r="r" b="b"/>
                <a:pathLst>
                  <a:path w="1533" h="1632" extrusionOk="0">
                    <a:moveTo>
                      <a:pt x="1120" y="1"/>
                    </a:moveTo>
                    <a:cubicBezTo>
                      <a:pt x="1075" y="1"/>
                      <a:pt x="1030" y="13"/>
                      <a:pt x="997" y="41"/>
                    </a:cubicBezTo>
                    <a:cubicBezTo>
                      <a:pt x="818" y="148"/>
                      <a:pt x="711" y="362"/>
                      <a:pt x="580" y="541"/>
                    </a:cubicBezTo>
                    <a:cubicBezTo>
                      <a:pt x="461" y="708"/>
                      <a:pt x="354" y="898"/>
                      <a:pt x="223" y="1041"/>
                    </a:cubicBezTo>
                    <a:cubicBezTo>
                      <a:pt x="0" y="1300"/>
                      <a:pt x="203" y="1632"/>
                      <a:pt x="467" y="1632"/>
                    </a:cubicBezTo>
                    <a:cubicBezTo>
                      <a:pt x="542" y="1632"/>
                      <a:pt x="622" y="1605"/>
                      <a:pt x="699" y="1541"/>
                    </a:cubicBezTo>
                    <a:cubicBezTo>
                      <a:pt x="925" y="1362"/>
                      <a:pt x="1044" y="1005"/>
                      <a:pt x="1187" y="767"/>
                    </a:cubicBezTo>
                    <a:cubicBezTo>
                      <a:pt x="1306" y="553"/>
                      <a:pt x="1532" y="231"/>
                      <a:pt x="1294" y="53"/>
                    </a:cubicBezTo>
                    <a:cubicBezTo>
                      <a:pt x="1282" y="53"/>
                      <a:pt x="1282" y="41"/>
                      <a:pt x="1258" y="41"/>
                    </a:cubicBezTo>
                    <a:cubicBezTo>
                      <a:pt x="1221" y="16"/>
                      <a:pt x="1170" y="1"/>
                      <a:pt x="112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7"/>
              <p:cNvSpPr/>
              <p:nvPr/>
            </p:nvSpPr>
            <p:spPr>
              <a:xfrm>
                <a:off x="6878800" y="3074850"/>
                <a:ext cx="36450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458" h="1642" extrusionOk="0">
                    <a:moveTo>
                      <a:pt x="1212" y="0"/>
                    </a:moveTo>
                    <a:cubicBezTo>
                      <a:pt x="1201" y="0"/>
                      <a:pt x="1191" y="1"/>
                      <a:pt x="1180" y="3"/>
                    </a:cubicBezTo>
                    <a:cubicBezTo>
                      <a:pt x="894" y="39"/>
                      <a:pt x="704" y="396"/>
                      <a:pt x="537" y="598"/>
                    </a:cubicBezTo>
                    <a:cubicBezTo>
                      <a:pt x="359" y="825"/>
                      <a:pt x="168" y="1003"/>
                      <a:pt x="73" y="1277"/>
                    </a:cubicBezTo>
                    <a:cubicBezTo>
                      <a:pt x="0" y="1488"/>
                      <a:pt x="195" y="1641"/>
                      <a:pt x="378" y="1641"/>
                    </a:cubicBezTo>
                    <a:cubicBezTo>
                      <a:pt x="495" y="1641"/>
                      <a:pt x="607" y="1580"/>
                      <a:pt x="644" y="1432"/>
                    </a:cubicBezTo>
                    <a:cubicBezTo>
                      <a:pt x="692" y="1229"/>
                      <a:pt x="847" y="1075"/>
                      <a:pt x="966" y="896"/>
                    </a:cubicBezTo>
                    <a:cubicBezTo>
                      <a:pt x="1109" y="694"/>
                      <a:pt x="1252" y="479"/>
                      <a:pt x="1359" y="277"/>
                    </a:cubicBezTo>
                    <a:cubicBezTo>
                      <a:pt x="1458" y="134"/>
                      <a:pt x="1343" y="0"/>
                      <a:pt x="12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38;p7"/>
              <p:cNvSpPr/>
              <p:nvPr/>
            </p:nvSpPr>
            <p:spPr>
              <a:xfrm>
                <a:off x="6836550" y="3036250"/>
                <a:ext cx="28700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671" extrusionOk="0">
                    <a:moveTo>
                      <a:pt x="886" y="1"/>
                    </a:moveTo>
                    <a:cubicBezTo>
                      <a:pt x="824" y="1"/>
                      <a:pt x="761" y="29"/>
                      <a:pt x="715" y="94"/>
                    </a:cubicBezTo>
                    <a:cubicBezTo>
                      <a:pt x="441" y="440"/>
                      <a:pt x="310" y="880"/>
                      <a:pt x="84" y="1249"/>
                    </a:cubicBezTo>
                    <a:cubicBezTo>
                      <a:pt x="1" y="1380"/>
                      <a:pt x="96" y="1583"/>
                      <a:pt x="239" y="1642"/>
                    </a:cubicBezTo>
                    <a:cubicBezTo>
                      <a:pt x="277" y="1661"/>
                      <a:pt x="316" y="1670"/>
                      <a:pt x="355" y="1670"/>
                    </a:cubicBezTo>
                    <a:cubicBezTo>
                      <a:pt x="463" y="1670"/>
                      <a:pt x="567" y="1601"/>
                      <a:pt x="620" y="1487"/>
                    </a:cubicBezTo>
                    <a:cubicBezTo>
                      <a:pt x="727" y="1309"/>
                      <a:pt x="787" y="1083"/>
                      <a:pt x="870" y="892"/>
                    </a:cubicBezTo>
                    <a:cubicBezTo>
                      <a:pt x="965" y="702"/>
                      <a:pt x="1096" y="487"/>
                      <a:pt x="1132" y="285"/>
                    </a:cubicBezTo>
                    <a:cubicBezTo>
                      <a:pt x="1148" y="124"/>
                      <a:pt x="1017" y="1"/>
                      <a:pt x="8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39;p7"/>
              <p:cNvSpPr/>
              <p:nvPr/>
            </p:nvSpPr>
            <p:spPr>
              <a:xfrm>
                <a:off x="6829550" y="2939275"/>
                <a:ext cx="24000" cy="53325"/>
              </a:xfrm>
              <a:custGeom>
                <a:avLst/>
                <a:gdLst/>
                <a:ahLst/>
                <a:cxnLst/>
                <a:rect l="l" t="t" r="r" b="b"/>
                <a:pathLst>
                  <a:path w="960" h="2133" extrusionOk="0">
                    <a:moveTo>
                      <a:pt x="657" y="0"/>
                    </a:moveTo>
                    <a:cubicBezTo>
                      <a:pt x="574" y="0"/>
                      <a:pt x="486" y="52"/>
                      <a:pt x="471" y="128"/>
                    </a:cubicBezTo>
                    <a:cubicBezTo>
                      <a:pt x="340" y="652"/>
                      <a:pt x="186" y="1164"/>
                      <a:pt x="66" y="1676"/>
                    </a:cubicBezTo>
                    <a:cubicBezTo>
                      <a:pt x="0" y="1967"/>
                      <a:pt x="221" y="2133"/>
                      <a:pt x="435" y="2133"/>
                    </a:cubicBezTo>
                    <a:cubicBezTo>
                      <a:pt x="605" y="2133"/>
                      <a:pt x="770" y="2027"/>
                      <a:pt x="781" y="1795"/>
                    </a:cubicBezTo>
                    <a:cubicBezTo>
                      <a:pt x="781" y="1652"/>
                      <a:pt x="828" y="1521"/>
                      <a:pt x="817" y="1366"/>
                    </a:cubicBezTo>
                    <a:cubicBezTo>
                      <a:pt x="817" y="1199"/>
                      <a:pt x="828" y="1021"/>
                      <a:pt x="840" y="866"/>
                    </a:cubicBezTo>
                    <a:cubicBezTo>
                      <a:pt x="876" y="604"/>
                      <a:pt x="959" y="283"/>
                      <a:pt x="781" y="56"/>
                    </a:cubicBezTo>
                    <a:cubicBezTo>
                      <a:pt x="750" y="17"/>
                      <a:pt x="704" y="0"/>
                      <a:pt x="65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0;p7"/>
              <p:cNvSpPr/>
              <p:nvPr/>
            </p:nvSpPr>
            <p:spPr>
              <a:xfrm>
                <a:off x="6905625" y="2880850"/>
                <a:ext cx="247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989" h="1729" extrusionOk="0">
                    <a:moveTo>
                      <a:pt x="578" y="0"/>
                    </a:moveTo>
                    <a:cubicBezTo>
                      <a:pt x="534" y="0"/>
                      <a:pt x="493" y="15"/>
                      <a:pt x="464" y="48"/>
                    </a:cubicBezTo>
                    <a:cubicBezTo>
                      <a:pt x="286" y="191"/>
                      <a:pt x="191" y="488"/>
                      <a:pt x="155" y="715"/>
                    </a:cubicBezTo>
                    <a:cubicBezTo>
                      <a:pt x="107" y="953"/>
                      <a:pt x="0" y="1191"/>
                      <a:pt x="12" y="1441"/>
                    </a:cubicBezTo>
                    <a:cubicBezTo>
                      <a:pt x="28" y="1637"/>
                      <a:pt x="185" y="1729"/>
                      <a:pt x="344" y="1729"/>
                    </a:cubicBezTo>
                    <a:cubicBezTo>
                      <a:pt x="532" y="1729"/>
                      <a:pt x="723" y="1601"/>
                      <a:pt x="691" y="1369"/>
                    </a:cubicBezTo>
                    <a:cubicBezTo>
                      <a:pt x="619" y="953"/>
                      <a:pt x="988" y="476"/>
                      <a:pt x="750" y="83"/>
                    </a:cubicBezTo>
                    <a:cubicBezTo>
                      <a:pt x="714" y="33"/>
                      <a:pt x="644" y="0"/>
                      <a:pt x="57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141;p7"/>
              <p:cNvSpPr/>
              <p:nvPr/>
            </p:nvSpPr>
            <p:spPr>
              <a:xfrm>
                <a:off x="6959325" y="2788350"/>
                <a:ext cx="15500" cy="46350"/>
              </a:xfrm>
              <a:custGeom>
                <a:avLst/>
                <a:gdLst/>
                <a:ahLst/>
                <a:cxnLst/>
                <a:rect l="l" t="t" r="r" b="b"/>
                <a:pathLst>
                  <a:path w="620" h="1854" extrusionOk="0">
                    <a:moveTo>
                      <a:pt x="247" y="1"/>
                    </a:moveTo>
                    <a:cubicBezTo>
                      <a:pt x="142" y="1"/>
                      <a:pt x="67" y="133"/>
                      <a:pt x="110" y="226"/>
                    </a:cubicBezTo>
                    <a:lnTo>
                      <a:pt x="110" y="226"/>
                    </a:lnTo>
                    <a:cubicBezTo>
                      <a:pt x="110" y="226"/>
                      <a:pt x="110" y="226"/>
                      <a:pt x="110" y="226"/>
                    </a:cubicBezTo>
                    <a:cubicBezTo>
                      <a:pt x="99" y="226"/>
                      <a:pt x="90" y="349"/>
                      <a:pt x="90" y="390"/>
                    </a:cubicBezTo>
                    <a:cubicBezTo>
                      <a:pt x="67" y="509"/>
                      <a:pt x="67" y="652"/>
                      <a:pt x="67" y="771"/>
                    </a:cubicBezTo>
                    <a:cubicBezTo>
                      <a:pt x="67" y="1033"/>
                      <a:pt x="31" y="1307"/>
                      <a:pt x="7" y="1557"/>
                    </a:cubicBezTo>
                    <a:cubicBezTo>
                      <a:pt x="1" y="1752"/>
                      <a:pt x="166" y="1853"/>
                      <a:pt x="324" y="1853"/>
                    </a:cubicBezTo>
                    <a:cubicBezTo>
                      <a:pt x="475" y="1853"/>
                      <a:pt x="620" y="1761"/>
                      <a:pt x="602" y="1569"/>
                    </a:cubicBezTo>
                    <a:cubicBezTo>
                      <a:pt x="579" y="1224"/>
                      <a:pt x="567" y="878"/>
                      <a:pt x="519" y="545"/>
                    </a:cubicBezTo>
                    <a:cubicBezTo>
                      <a:pt x="483" y="331"/>
                      <a:pt x="519" y="93"/>
                      <a:pt x="293" y="9"/>
                    </a:cubicBezTo>
                    <a:cubicBezTo>
                      <a:pt x="277" y="3"/>
                      <a:pt x="262" y="1"/>
                      <a:pt x="24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142;p7"/>
              <p:cNvSpPr/>
              <p:nvPr/>
            </p:nvSpPr>
            <p:spPr>
              <a:xfrm>
                <a:off x="7018425" y="2772850"/>
                <a:ext cx="21450" cy="449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1798" extrusionOk="0">
                    <a:moveTo>
                      <a:pt x="221" y="1"/>
                    </a:moveTo>
                    <a:cubicBezTo>
                      <a:pt x="193" y="1"/>
                      <a:pt x="163" y="14"/>
                      <a:pt x="131" y="46"/>
                    </a:cubicBezTo>
                    <a:cubicBezTo>
                      <a:pt x="0" y="177"/>
                      <a:pt x="12" y="510"/>
                      <a:pt x="12" y="689"/>
                    </a:cubicBezTo>
                    <a:cubicBezTo>
                      <a:pt x="12" y="832"/>
                      <a:pt x="12" y="963"/>
                      <a:pt x="24" y="1117"/>
                    </a:cubicBezTo>
                    <a:cubicBezTo>
                      <a:pt x="24" y="1117"/>
                      <a:pt x="48" y="1248"/>
                      <a:pt x="48" y="1284"/>
                    </a:cubicBezTo>
                    <a:cubicBezTo>
                      <a:pt x="24" y="1320"/>
                      <a:pt x="0" y="1379"/>
                      <a:pt x="0" y="1427"/>
                    </a:cubicBezTo>
                    <a:cubicBezTo>
                      <a:pt x="0" y="1612"/>
                      <a:pt x="159" y="1798"/>
                      <a:pt x="331" y="1798"/>
                    </a:cubicBezTo>
                    <a:cubicBezTo>
                      <a:pt x="379" y="1798"/>
                      <a:pt x="429" y="1783"/>
                      <a:pt x="477" y="1748"/>
                    </a:cubicBezTo>
                    <a:cubicBezTo>
                      <a:pt x="858" y="1463"/>
                      <a:pt x="584" y="986"/>
                      <a:pt x="524" y="593"/>
                    </a:cubicBezTo>
                    <a:cubicBezTo>
                      <a:pt x="504" y="522"/>
                      <a:pt x="395" y="1"/>
                      <a:pt x="22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143;p7"/>
              <p:cNvSpPr/>
              <p:nvPr/>
            </p:nvSpPr>
            <p:spPr>
              <a:xfrm>
                <a:off x="6972700" y="2861750"/>
                <a:ext cx="26400" cy="45725"/>
              </a:xfrm>
              <a:custGeom>
                <a:avLst/>
                <a:gdLst/>
                <a:ahLst/>
                <a:cxnLst/>
                <a:rect l="l" t="t" r="r" b="b"/>
                <a:pathLst>
                  <a:path w="1056" h="1829" extrusionOk="0">
                    <a:moveTo>
                      <a:pt x="803" y="0"/>
                    </a:moveTo>
                    <a:cubicBezTo>
                      <a:pt x="748" y="0"/>
                      <a:pt x="704" y="36"/>
                      <a:pt x="686" y="97"/>
                    </a:cubicBezTo>
                    <a:cubicBezTo>
                      <a:pt x="663" y="133"/>
                      <a:pt x="591" y="193"/>
                      <a:pt x="567" y="240"/>
                    </a:cubicBezTo>
                    <a:cubicBezTo>
                      <a:pt x="472" y="371"/>
                      <a:pt x="401" y="526"/>
                      <a:pt x="341" y="669"/>
                    </a:cubicBezTo>
                    <a:cubicBezTo>
                      <a:pt x="222" y="931"/>
                      <a:pt x="91" y="1205"/>
                      <a:pt x="44" y="1479"/>
                    </a:cubicBezTo>
                    <a:cubicBezTo>
                      <a:pt x="0" y="1695"/>
                      <a:pt x="158" y="1828"/>
                      <a:pt x="318" y="1828"/>
                    </a:cubicBezTo>
                    <a:cubicBezTo>
                      <a:pt x="422" y="1828"/>
                      <a:pt x="528" y="1772"/>
                      <a:pt x="579" y="1645"/>
                    </a:cubicBezTo>
                    <a:cubicBezTo>
                      <a:pt x="639" y="1490"/>
                      <a:pt x="663" y="1312"/>
                      <a:pt x="710" y="1145"/>
                    </a:cubicBezTo>
                    <a:cubicBezTo>
                      <a:pt x="758" y="967"/>
                      <a:pt x="829" y="788"/>
                      <a:pt x="877" y="609"/>
                    </a:cubicBezTo>
                    <a:cubicBezTo>
                      <a:pt x="925" y="431"/>
                      <a:pt x="1056" y="157"/>
                      <a:pt x="865" y="14"/>
                    </a:cubicBezTo>
                    <a:cubicBezTo>
                      <a:pt x="843" y="5"/>
                      <a:pt x="822" y="0"/>
                      <a:pt x="8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144;p7"/>
              <p:cNvSpPr/>
              <p:nvPr/>
            </p:nvSpPr>
            <p:spPr>
              <a:xfrm>
                <a:off x="7047450" y="2842900"/>
                <a:ext cx="19825" cy="35550"/>
              </a:xfrm>
              <a:custGeom>
                <a:avLst/>
                <a:gdLst/>
                <a:ahLst/>
                <a:cxnLst/>
                <a:rect l="l" t="t" r="r" b="b"/>
                <a:pathLst>
                  <a:path w="793" h="1422" extrusionOk="0">
                    <a:moveTo>
                      <a:pt x="110" y="1"/>
                    </a:moveTo>
                    <a:cubicBezTo>
                      <a:pt x="56" y="1"/>
                      <a:pt x="0" y="48"/>
                      <a:pt x="18" y="101"/>
                    </a:cubicBezTo>
                    <a:cubicBezTo>
                      <a:pt x="18" y="316"/>
                      <a:pt x="42" y="506"/>
                      <a:pt x="90" y="697"/>
                    </a:cubicBezTo>
                    <a:cubicBezTo>
                      <a:pt x="113" y="863"/>
                      <a:pt x="102" y="1042"/>
                      <a:pt x="149" y="1209"/>
                    </a:cubicBezTo>
                    <a:cubicBezTo>
                      <a:pt x="176" y="1344"/>
                      <a:pt x="296" y="1422"/>
                      <a:pt x="416" y="1422"/>
                    </a:cubicBezTo>
                    <a:cubicBezTo>
                      <a:pt x="507" y="1422"/>
                      <a:pt x="598" y="1377"/>
                      <a:pt x="649" y="1280"/>
                    </a:cubicBezTo>
                    <a:cubicBezTo>
                      <a:pt x="792" y="1042"/>
                      <a:pt x="673" y="816"/>
                      <a:pt x="554" y="613"/>
                    </a:cubicBezTo>
                    <a:cubicBezTo>
                      <a:pt x="435" y="411"/>
                      <a:pt x="340" y="149"/>
                      <a:pt x="161" y="18"/>
                    </a:cubicBezTo>
                    <a:cubicBezTo>
                      <a:pt x="146" y="6"/>
                      <a:pt x="128" y="1"/>
                      <a:pt x="11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7"/>
              <p:cNvSpPr/>
              <p:nvPr/>
            </p:nvSpPr>
            <p:spPr>
              <a:xfrm>
                <a:off x="6905025" y="3132250"/>
                <a:ext cx="46725" cy="30175"/>
              </a:xfrm>
              <a:custGeom>
                <a:avLst/>
                <a:gdLst/>
                <a:ahLst/>
                <a:cxnLst/>
                <a:rect l="l" t="t" r="r" b="b"/>
                <a:pathLst>
                  <a:path w="1869" h="1207" extrusionOk="0">
                    <a:moveTo>
                      <a:pt x="1603" y="1"/>
                    </a:moveTo>
                    <a:cubicBezTo>
                      <a:pt x="1577" y="1"/>
                      <a:pt x="1550" y="6"/>
                      <a:pt x="1524" y="17"/>
                    </a:cubicBezTo>
                    <a:cubicBezTo>
                      <a:pt x="1274" y="136"/>
                      <a:pt x="1024" y="243"/>
                      <a:pt x="786" y="374"/>
                    </a:cubicBezTo>
                    <a:cubicBezTo>
                      <a:pt x="500" y="517"/>
                      <a:pt x="155" y="576"/>
                      <a:pt x="36" y="910"/>
                    </a:cubicBezTo>
                    <a:cubicBezTo>
                      <a:pt x="0" y="1029"/>
                      <a:pt x="84" y="1172"/>
                      <a:pt x="203" y="1196"/>
                    </a:cubicBezTo>
                    <a:cubicBezTo>
                      <a:pt x="241" y="1203"/>
                      <a:pt x="279" y="1207"/>
                      <a:pt x="316" y="1207"/>
                    </a:cubicBezTo>
                    <a:cubicBezTo>
                      <a:pt x="626" y="1207"/>
                      <a:pt x="900" y="960"/>
                      <a:pt x="1155" y="779"/>
                    </a:cubicBezTo>
                    <a:cubicBezTo>
                      <a:pt x="1346" y="624"/>
                      <a:pt x="1667" y="493"/>
                      <a:pt x="1798" y="267"/>
                    </a:cubicBezTo>
                    <a:cubicBezTo>
                      <a:pt x="1868" y="146"/>
                      <a:pt x="1744" y="1"/>
                      <a:pt x="160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7"/>
              <p:cNvSpPr/>
              <p:nvPr/>
            </p:nvSpPr>
            <p:spPr>
              <a:xfrm>
                <a:off x="6792775" y="3164275"/>
                <a:ext cx="48275" cy="24800"/>
              </a:xfrm>
              <a:custGeom>
                <a:avLst/>
                <a:gdLst/>
                <a:ahLst/>
                <a:cxnLst/>
                <a:rect l="l" t="t" r="r" b="b"/>
                <a:pathLst>
                  <a:path w="1931" h="992" extrusionOk="0">
                    <a:moveTo>
                      <a:pt x="1680" y="0"/>
                    </a:moveTo>
                    <a:cubicBezTo>
                      <a:pt x="1591" y="0"/>
                      <a:pt x="1495" y="24"/>
                      <a:pt x="1430" y="45"/>
                    </a:cubicBezTo>
                    <a:cubicBezTo>
                      <a:pt x="1073" y="165"/>
                      <a:pt x="716" y="284"/>
                      <a:pt x="347" y="379"/>
                    </a:cubicBezTo>
                    <a:cubicBezTo>
                      <a:pt x="1" y="455"/>
                      <a:pt x="97" y="992"/>
                      <a:pt x="385" y="992"/>
                    </a:cubicBezTo>
                    <a:cubicBezTo>
                      <a:pt x="414" y="992"/>
                      <a:pt x="445" y="986"/>
                      <a:pt x="478" y="974"/>
                    </a:cubicBezTo>
                    <a:cubicBezTo>
                      <a:pt x="799" y="855"/>
                      <a:pt x="1097" y="700"/>
                      <a:pt x="1395" y="522"/>
                    </a:cubicBezTo>
                    <a:cubicBezTo>
                      <a:pt x="1526" y="450"/>
                      <a:pt x="1716" y="260"/>
                      <a:pt x="1871" y="236"/>
                    </a:cubicBezTo>
                    <a:cubicBezTo>
                      <a:pt x="1907" y="236"/>
                      <a:pt x="1930" y="200"/>
                      <a:pt x="1907" y="153"/>
                    </a:cubicBezTo>
                    <a:cubicBezTo>
                      <a:pt x="1887" y="35"/>
                      <a:pt x="1789" y="0"/>
                      <a:pt x="168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7"/>
              <p:cNvSpPr/>
              <p:nvPr/>
            </p:nvSpPr>
            <p:spPr>
              <a:xfrm>
                <a:off x="6757375" y="3125200"/>
                <a:ext cx="50250" cy="25175"/>
              </a:xfrm>
              <a:custGeom>
                <a:avLst/>
                <a:gdLst/>
                <a:ahLst/>
                <a:cxnLst/>
                <a:rect l="l" t="t" r="r" b="b"/>
                <a:pathLst>
                  <a:path w="2010" h="1007" extrusionOk="0">
                    <a:moveTo>
                      <a:pt x="1793" y="0"/>
                    </a:moveTo>
                    <a:cubicBezTo>
                      <a:pt x="1787" y="0"/>
                      <a:pt x="1781" y="1"/>
                      <a:pt x="1775" y="1"/>
                    </a:cubicBezTo>
                    <a:cubicBezTo>
                      <a:pt x="1477" y="37"/>
                      <a:pt x="1215" y="96"/>
                      <a:pt x="917" y="168"/>
                    </a:cubicBezTo>
                    <a:cubicBezTo>
                      <a:pt x="691" y="227"/>
                      <a:pt x="406" y="299"/>
                      <a:pt x="215" y="418"/>
                    </a:cubicBezTo>
                    <a:cubicBezTo>
                      <a:pt x="1" y="573"/>
                      <a:pt x="1" y="906"/>
                      <a:pt x="275" y="989"/>
                    </a:cubicBezTo>
                    <a:cubicBezTo>
                      <a:pt x="317" y="1001"/>
                      <a:pt x="359" y="1007"/>
                      <a:pt x="399" y="1007"/>
                    </a:cubicBezTo>
                    <a:cubicBezTo>
                      <a:pt x="641" y="1007"/>
                      <a:pt x="846" y="817"/>
                      <a:pt x="1060" y="716"/>
                    </a:cubicBezTo>
                    <a:cubicBezTo>
                      <a:pt x="1346" y="608"/>
                      <a:pt x="1739" y="489"/>
                      <a:pt x="1918" y="251"/>
                    </a:cubicBezTo>
                    <a:cubicBezTo>
                      <a:pt x="2009" y="137"/>
                      <a:pt x="1936" y="0"/>
                      <a:pt x="179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7"/>
              <p:cNvSpPr/>
              <p:nvPr/>
            </p:nvSpPr>
            <p:spPr>
              <a:xfrm>
                <a:off x="6693600" y="3091275"/>
                <a:ext cx="58050" cy="34600"/>
              </a:xfrm>
              <a:custGeom>
                <a:avLst/>
                <a:gdLst/>
                <a:ahLst/>
                <a:cxnLst/>
                <a:rect l="l" t="t" r="r" b="b"/>
                <a:pathLst>
                  <a:path w="2322" h="1384" extrusionOk="0">
                    <a:moveTo>
                      <a:pt x="2104" y="0"/>
                    </a:moveTo>
                    <a:cubicBezTo>
                      <a:pt x="2099" y="0"/>
                      <a:pt x="2093" y="0"/>
                      <a:pt x="2087" y="1"/>
                    </a:cubicBezTo>
                    <a:cubicBezTo>
                      <a:pt x="1504" y="60"/>
                      <a:pt x="1028" y="489"/>
                      <a:pt x="480" y="644"/>
                    </a:cubicBezTo>
                    <a:cubicBezTo>
                      <a:pt x="0" y="778"/>
                      <a:pt x="224" y="1384"/>
                      <a:pt x="559" y="1384"/>
                    </a:cubicBezTo>
                    <a:cubicBezTo>
                      <a:pt x="640" y="1384"/>
                      <a:pt x="728" y="1349"/>
                      <a:pt x="813" y="1263"/>
                    </a:cubicBezTo>
                    <a:cubicBezTo>
                      <a:pt x="1230" y="882"/>
                      <a:pt x="1849" y="715"/>
                      <a:pt x="2218" y="263"/>
                    </a:cubicBezTo>
                    <a:cubicBezTo>
                      <a:pt x="2322" y="148"/>
                      <a:pt x="2248" y="0"/>
                      <a:pt x="210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149;p7"/>
              <p:cNvSpPr/>
              <p:nvPr/>
            </p:nvSpPr>
            <p:spPr>
              <a:xfrm>
                <a:off x="6858000" y="2844800"/>
                <a:ext cx="20625" cy="45300"/>
              </a:xfrm>
              <a:custGeom>
                <a:avLst/>
                <a:gdLst/>
                <a:ahLst/>
                <a:cxnLst/>
                <a:rect l="l" t="t" r="r" b="b"/>
                <a:pathLst>
                  <a:path w="825" h="1812" extrusionOk="0">
                    <a:moveTo>
                      <a:pt x="494" y="1"/>
                    </a:moveTo>
                    <a:cubicBezTo>
                      <a:pt x="388" y="1"/>
                      <a:pt x="282" y="44"/>
                      <a:pt x="226" y="132"/>
                    </a:cubicBezTo>
                    <a:cubicBezTo>
                      <a:pt x="155" y="252"/>
                      <a:pt x="167" y="323"/>
                      <a:pt x="179" y="454"/>
                    </a:cubicBezTo>
                    <a:cubicBezTo>
                      <a:pt x="179" y="609"/>
                      <a:pt x="167" y="752"/>
                      <a:pt x="131" y="906"/>
                    </a:cubicBezTo>
                    <a:cubicBezTo>
                      <a:pt x="95" y="1144"/>
                      <a:pt x="0" y="1454"/>
                      <a:pt x="71" y="1692"/>
                    </a:cubicBezTo>
                    <a:cubicBezTo>
                      <a:pt x="97" y="1761"/>
                      <a:pt x="160" y="1811"/>
                      <a:pt x="225" y="1811"/>
                    </a:cubicBezTo>
                    <a:cubicBezTo>
                      <a:pt x="250" y="1811"/>
                      <a:pt x="275" y="1804"/>
                      <a:pt x="298" y="1787"/>
                    </a:cubicBezTo>
                    <a:cubicBezTo>
                      <a:pt x="405" y="1728"/>
                      <a:pt x="417" y="1668"/>
                      <a:pt x="464" y="1561"/>
                    </a:cubicBezTo>
                    <a:cubicBezTo>
                      <a:pt x="524" y="1395"/>
                      <a:pt x="595" y="1252"/>
                      <a:pt x="643" y="1085"/>
                    </a:cubicBezTo>
                    <a:cubicBezTo>
                      <a:pt x="726" y="811"/>
                      <a:pt x="762" y="561"/>
                      <a:pt x="810" y="299"/>
                    </a:cubicBezTo>
                    <a:cubicBezTo>
                      <a:pt x="824" y="104"/>
                      <a:pt x="658" y="1"/>
                      <a:pt x="49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7"/>
              <p:cNvSpPr/>
              <p:nvPr/>
            </p:nvSpPr>
            <p:spPr>
              <a:xfrm>
                <a:off x="6879475" y="2781000"/>
                <a:ext cx="28850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1154" h="1647" extrusionOk="0">
                    <a:moveTo>
                      <a:pt x="489" y="1"/>
                    </a:moveTo>
                    <a:cubicBezTo>
                      <a:pt x="256" y="1"/>
                      <a:pt x="1" y="247"/>
                      <a:pt x="165" y="494"/>
                    </a:cubicBezTo>
                    <a:cubicBezTo>
                      <a:pt x="332" y="732"/>
                      <a:pt x="486" y="970"/>
                      <a:pt x="605" y="1244"/>
                    </a:cubicBezTo>
                    <a:cubicBezTo>
                      <a:pt x="665" y="1375"/>
                      <a:pt x="748" y="1613"/>
                      <a:pt x="927" y="1637"/>
                    </a:cubicBezTo>
                    <a:cubicBezTo>
                      <a:pt x="940" y="1643"/>
                      <a:pt x="954" y="1646"/>
                      <a:pt x="969" y="1646"/>
                    </a:cubicBezTo>
                    <a:cubicBezTo>
                      <a:pt x="1005" y="1646"/>
                      <a:pt x="1041" y="1627"/>
                      <a:pt x="1058" y="1601"/>
                    </a:cubicBezTo>
                    <a:cubicBezTo>
                      <a:pt x="1153" y="1399"/>
                      <a:pt x="1106" y="1208"/>
                      <a:pt x="1058" y="1018"/>
                    </a:cubicBezTo>
                    <a:cubicBezTo>
                      <a:pt x="998" y="720"/>
                      <a:pt x="879" y="446"/>
                      <a:pt x="748" y="172"/>
                    </a:cubicBezTo>
                    <a:cubicBezTo>
                      <a:pt x="693" y="50"/>
                      <a:pt x="593" y="1"/>
                      <a:pt x="4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7"/>
              <p:cNvSpPr/>
              <p:nvPr/>
            </p:nvSpPr>
            <p:spPr>
              <a:xfrm>
                <a:off x="6925000" y="2715425"/>
                <a:ext cx="42350" cy="32400"/>
              </a:xfrm>
              <a:custGeom>
                <a:avLst/>
                <a:gdLst/>
                <a:ahLst/>
                <a:cxnLst/>
                <a:rect l="l" t="t" r="r" b="b"/>
                <a:pathLst>
                  <a:path w="1694" h="1296" extrusionOk="0">
                    <a:moveTo>
                      <a:pt x="549" y="0"/>
                    </a:moveTo>
                    <a:cubicBezTo>
                      <a:pt x="167" y="0"/>
                      <a:pt x="0" y="664"/>
                      <a:pt x="451" y="735"/>
                    </a:cubicBezTo>
                    <a:cubicBezTo>
                      <a:pt x="630" y="771"/>
                      <a:pt x="749" y="855"/>
                      <a:pt x="880" y="950"/>
                    </a:cubicBezTo>
                    <a:cubicBezTo>
                      <a:pt x="951" y="997"/>
                      <a:pt x="1047" y="1069"/>
                      <a:pt x="1118" y="1116"/>
                    </a:cubicBezTo>
                    <a:cubicBezTo>
                      <a:pt x="1201" y="1176"/>
                      <a:pt x="1309" y="1212"/>
                      <a:pt x="1380" y="1259"/>
                    </a:cubicBezTo>
                    <a:cubicBezTo>
                      <a:pt x="1416" y="1284"/>
                      <a:pt x="1453" y="1295"/>
                      <a:pt x="1487" y="1295"/>
                    </a:cubicBezTo>
                    <a:cubicBezTo>
                      <a:pt x="1601" y="1295"/>
                      <a:pt x="1693" y="1178"/>
                      <a:pt x="1666" y="1069"/>
                    </a:cubicBezTo>
                    <a:cubicBezTo>
                      <a:pt x="1618" y="843"/>
                      <a:pt x="1368" y="664"/>
                      <a:pt x="1237" y="497"/>
                    </a:cubicBezTo>
                    <a:cubicBezTo>
                      <a:pt x="1082" y="331"/>
                      <a:pt x="940" y="152"/>
                      <a:pt x="749" y="57"/>
                    </a:cubicBezTo>
                    <a:cubicBezTo>
                      <a:pt x="678" y="17"/>
                      <a:pt x="611" y="0"/>
                      <a:pt x="54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2;p7"/>
              <p:cNvSpPr/>
              <p:nvPr/>
            </p:nvSpPr>
            <p:spPr>
              <a:xfrm>
                <a:off x="7091050" y="2806975"/>
                <a:ext cx="23325" cy="45175"/>
              </a:xfrm>
              <a:custGeom>
                <a:avLst/>
                <a:gdLst/>
                <a:ahLst/>
                <a:cxnLst/>
                <a:rect l="l" t="t" r="r" b="b"/>
                <a:pathLst>
                  <a:path w="933" h="1807" extrusionOk="0">
                    <a:moveTo>
                      <a:pt x="338" y="0"/>
                    </a:moveTo>
                    <a:cubicBezTo>
                      <a:pt x="219" y="0"/>
                      <a:pt x="101" y="64"/>
                      <a:pt x="72" y="193"/>
                    </a:cubicBezTo>
                    <a:cubicBezTo>
                      <a:pt x="36" y="407"/>
                      <a:pt x="1" y="586"/>
                      <a:pt x="24" y="788"/>
                    </a:cubicBezTo>
                    <a:cubicBezTo>
                      <a:pt x="36" y="1026"/>
                      <a:pt x="72" y="1276"/>
                      <a:pt x="96" y="1514"/>
                    </a:cubicBezTo>
                    <a:cubicBezTo>
                      <a:pt x="120" y="1716"/>
                      <a:pt x="275" y="1806"/>
                      <a:pt x="441" y="1806"/>
                    </a:cubicBezTo>
                    <a:cubicBezTo>
                      <a:pt x="676" y="1806"/>
                      <a:pt x="933" y="1624"/>
                      <a:pt x="870" y="1324"/>
                    </a:cubicBezTo>
                    <a:cubicBezTo>
                      <a:pt x="834" y="1110"/>
                      <a:pt x="751" y="883"/>
                      <a:pt x="715" y="645"/>
                    </a:cubicBezTo>
                    <a:cubicBezTo>
                      <a:pt x="667" y="431"/>
                      <a:pt x="715" y="229"/>
                      <a:pt x="548" y="86"/>
                    </a:cubicBezTo>
                    <a:cubicBezTo>
                      <a:pt x="496" y="29"/>
                      <a:pt x="417" y="0"/>
                      <a:pt x="33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7"/>
              <p:cNvSpPr/>
              <p:nvPr/>
            </p:nvSpPr>
            <p:spPr>
              <a:xfrm>
                <a:off x="7094275" y="2901125"/>
                <a:ext cx="23000" cy="43125"/>
              </a:xfrm>
              <a:custGeom>
                <a:avLst/>
                <a:gdLst/>
                <a:ahLst/>
                <a:cxnLst/>
                <a:rect l="l" t="t" r="r" b="b"/>
                <a:pathLst>
                  <a:path w="920" h="1725" extrusionOk="0">
                    <a:moveTo>
                      <a:pt x="581" y="0"/>
                    </a:moveTo>
                    <a:cubicBezTo>
                      <a:pt x="487" y="0"/>
                      <a:pt x="388" y="53"/>
                      <a:pt x="360" y="154"/>
                    </a:cubicBezTo>
                    <a:cubicBezTo>
                      <a:pt x="312" y="332"/>
                      <a:pt x="241" y="511"/>
                      <a:pt x="193" y="689"/>
                    </a:cubicBezTo>
                    <a:cubicBezTo>
                      <a:pt x="169" y="868"/>
                      <a:pt x="169" y="1094"/>
                      <a:pt x="110" y="1261"/>
                    </a:cubicBezTo>
                    <a:cubicBezTo>
                      <a:pt x="0" y="1531"/>
                      <a:pt x="240" y="1725"/>
                      <a:pt x="477" y="1725"/>
                    </a:cubicBezTo>
                    <a:cubicBezTo>
                      <a:pt x="627" y="1725"/>
                      <a:pt x="776" y="1648"/>
                      <a:pt x="836" y="1463"/>
                    </a:cubicBezTo>
                    <a:cubicBezTo>
                      <a:pt x="860" y="1344"/>
                      <a:pt x="860" y="1237"/>
                      <a:pt x="860" y="1118"/>
                    </a:cubicBezTo>
                    <a:cubicBezTo>
                      <a:pt x="860" y="987"/>
                      <a:pt x="896" y="856"/>
                      <a:pt x="896" y="725"/>
                    </a:cubicBezTo>
                    <a:cubicBezTo>
                      <a:pt x="896" y="487"/>
                      <a:pt x="919" y="261"/>
                      <a:pt x="741" y="70"/>
                    </a:cubicBezTo>
                    <a:cubicBezTo>
                      <a:pt x="703" y="23"/>
                      <a:pt x="643" y="0"/>
                      <a:pt x="58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154;p7"/>
              <p:cNvSpPr/>
              <p:nvPr/>
            </p:nvSpPr>
            <p:spPr>
              <a:xfrm>
                <a:off x="6917825" y="2956350"/>
                <a:ext cx="30675" cy="46925"/>
              </a:xfrm>
              <a:custGeom>
                <a:avLst/>
                <a:gdLst/>
                <a:ahLst/>
                <a:cxnLst/>
                <a:rect l="l" t="t" r="r" b="b"/>
                <a:pathLst>
                  <a:path w="1227" h="1877" extrusionOk="0">
                    <a:moveTo>
                      <a:pt x="989" y="0"/>
                    </a:moveTo>
                    <a:cubicBezTo>
                      <a:pt x="936" y="0"/>
                      <a:pt x="882" y="20"/>
                      <a:pt x="834" y="64"/>
                    </a:cubicBezTo>
                    <a:cubicBezTo>
                      <a:pt x="631" y="266"/>
                      <a:pt x="429" y="540"/>
                      <a:pt x="322" y="802"/>
                    </a:cubicBezTo>
                    <a:cubicBezTo>
                      <a:pt x="214" y="1040"/>
                      <a:pt x="36" y="1302"/>
                      <a:pt x="0" y="1576"/>
                    </a:cubicBezTo>
                    <a:cubicBezTo>
                      <a:pt x="0" y="1775"/>
                      <a:pt x="154" y="1877"/>
                      <a:pt x="309" y="1877"/>
                    </a:cubicBezTo>
                    <a:cubicBezTo>
                      <a:pt x="460" y="1877"/>
                      <a:pt x="614" y="1781"/>
                      <a:pt x="631" y="1588"/>
                    </a:cubicBezTo>
                    <a:cubicBezTo>
                      <a:pt x="631" y="1528"/>
                      <a:pt x="703" y="1445"/>
                      <a:pt x="715" y="1397"/>
                    </a:cubicBezTo>
                    <a:cubicBezTo>
                      <a:pt x="798" y="1254"/>
                      <a:pt x="857" y="1088"/>
                      <a:pt x="917" y="921"/>
                    </a:cubicBezTo>
                    <a:cubicBezTo>
                      <a:pt x="1012" y="695"/>
                      <a:pt x="1227" y="481"/>
                      <a:pt x="1215" y="219"/>
                    </a:cubicBezTo>
                    <a:cubicBezTo>
                      <a:pt x="1215" y="95"/>
                      <a:pt x="1107" y="0"/>
                      <a:pt x="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155;p7"/>
              <p:cNvSpPr/>
              <p:nvPr/>
            </p:nvSpPr>
            <p:spPr>
              <a:xfrm>
                <a:off x="7017175" y="2923450"/>
                <a:ext cx="20325" cy="45000"/>
              </a:xfrm>
              <a:custGeom>
                <a:avLst/>
                <a:gdLst/>
                <a:ahLst/>
                <a:cxnLst/>
                <a:rect l="l" t="t" r="r" b="b"/>
                <a:pathLst>
                  <a:path w="813" h="1800" extrusionOk="0">
                    <a:moveTo>
                      <a:pt x="543" y="1"/>
                    </a:moveTo>
                    <a:cubicBezTo>
                      <a:pt x="475" y="1"/>
                      <a:pt x="408" y="61"/>
                      <a:pt x="408" y="142"/>
                    </a:cubicBezTo>
                    <a:cubicBezTo>
                      <a:pt x="408" y="237"/>
                      <a:pt x="348" y="332"/>
                      <a:pt x="312" y="415"/>
                    </a:cubicBezTo>
                    <a:cubicBezTo>
                      <a:pt x="289" y="523"/>
                      <a:pt x="277" y="630"/>
                      <a:pt x="253" y="749"/>
                    </a:cubicBezTo>
                    <a:cubicBezTo>
                      <a:pt x="217" y="987"/>
                      <a:pt x="98" y="1189"/>
                      <a:pt x="50" y="1427"/>
                    </a:cubicBezTo>
                    <a:cubicBezTo>
                      <a:pt x="0" y="1657"/>
                      <a:pt x="165" y="1800"/>
                      <a:pt x="334" y="1800"/>
                    </a:cubicBezTo>
                    <a:cubicBezTo>
                      <a:pt x="445" y="1800"/>
                      <a:pt x="558" y="1737"/>
                      <a:pt x="610" y="1594"/>
                    </a:cubicBezTo>
                    <a:cubicBezTo>
                      <a:pt x="717" y="1332"/>
                      <a:pt x="741" y="987"/>
                      <a:pt x="741" y="689"/>
                    </a:cubicBezTo>
                    <a:cubicBezTo>
                      <a:pt x="753" y="487"/>
                      <a:pt x="812" y="154"/>
                      <a:pt x="610" y="23"/>
                    </a:cubicBezTo>
                    <a:cubicBezTo>
                      <a:pt x="589" y="8"/>
                      <a:pt x="566" y="1"/>
                      <a:pt x="54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6;p7"/>
              <p:cNvSpPr/>
              <p:nvPr/>
            </p:nvSpPr>
            <p:spPr>
              <a:xfrm>
                <a:off x="6776425" y="3037725"/>
                <a:ext cx="34750" cy="28200"/>
              </a:xfrm>
              <a:custGeom>
                <a:avLst/>
                <a:gdLst/>
                <a:ahLst/>
                <a:cxnLst/>
                <a:rect l="l" t="t" r="r" b="b"/>
                <a:pathLst>
                  <a:path w="1390" h="1128" extrusionOk="0">
                    <a:moveTo>
                      <a:pt x="1186" y="1"/>
                    </a:moveTo>
                    <a:cubicBezTo>
                      <a:pt x="1166" y="1"/>
                      <a:pt x="1144" y="4"/>
                      <a:pt x="1120" y="12"/>
                    </a:cubicBezTo>
                    <a:cubicBezTo>
                      <a:pt x="941" y="71"/>
                      <a:pt x="810" y="178"/>
                      <a:pt x="679" y="297"/>
                    </a:cubicBezTo>
                    <a:cubicBezTo>
                      <a:pt x="536" y="416"/>
                      <a:pt x="358" y="512"/>
                      <a:pt x="215" y="631"/>
                    </a:cubicBezTo>
                    <a:cubicBezTo>
                      <a:pt x="1" y="817"/>
                      <a:pt x="224" y="1128"/>
                      <a:pt x="452" y="1128"/>
                    </a:cubicBezTo>
                    <a:cubicBezTo>
                      <a:pt x="514" y="1128"/>
                      <a:pt x="578" y="1104"/>
                      <a:pt x="632" y="1047"/>
                    </a:cubicBezTo>
                    <a:cubicBezTo>
                      <a:pt x="739" y="928"/>
                      <a:pt x="870" y="833"/>
                      <a:pt x="953" y="714"/>
                    </a:cubicBezTo>
                    <a:cubicBezTo>
                      <a:pt x="1060" y="595"/>
                      <a:pt x="1132" y="428"/>
                      <a:pt x="1251" y="345"/>
                    </a:cubicBezTo>
                    <a:cubicBezTo>
                      <a:pt x="1389" y="249"/>
                      <a:pt x="1356" y="1"/>
                      <a:pt x="11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7;p7"/>
              <p:cNvSpPr/>
              <p:nvPr/>
            </p:nvSpPr>
            <p:spPr>
              <a:xfrm>
                <a:off x="6661825" y="3164200"/>
                <a:ext cx="48550" cy="19500"/>
              </a:xfrm>
              <a:custGeom>
                <a:avLst/>
                <a:gdLst/>
                <a:ahLst/>
                <a:cxnLst/>
                <a:rect l="l" t="t" r="r" b="b"/>
                <a:pathLst>
                  <a:path w="1942" h="780" extrusionOk="0">
                    <a:moveTo>
                      <a:pt x="441" y="1"/>
                    </a:moveTo>
                    <a:cubicBezTo>
                      <a:pt x="203" y="1"/>
                      <a:pt x="1" y="227"/>
                      <a:pt x="60" y="465"/>
                    </a:cubicBezTo>
                    <a:lnTo>
                      <a:pt x="60" y="477"/>
                    </a:lnTo>
                    <a:cubicBezTo>
                      <a:pt x="96" y="620"/>
                      <a:pt x="203" y="739"/>
                      <a:pt x="334" y="763"/>
                    </a:cubicBezTo>
                    <a:cubicBezTo>
                      <a:pt x="391" y="775"/>
                      <a:pt x="444" y="780"/>
                      <a:pt x="496" y="780"/>
                    </a:cubicBezTo>
                    <a:cubicBezTo>
                      <a:pt x="651" y="780"/>
                      <a:pt x="790" y="733"/>
                      <a:pt x="941" y="680"/>
                    </a:cubicBezTo>
                    <a:cubicBezTo>
                      <a:pt x="1191" y="584"/>
                      <a:pt x="1477" y="537"/>
                      <a:pt x="1751" y="513"/>
                    </a:cubicBezTo>
                    <a:cubicBezTo>
                      <a:pt x="1870" y="501"/>
                      <a:pt x="1942" y="322"/>
                      <a:pt x="1882" y="227"/>
                    </a:cubicBezTo>
                    <a:cubicBezTo>
                      <a:pt x="1758" y="57"/>
                      <a:pt x="1554" y="22"/>
                      <a:pt x="1351" y="22"/>
                    </a:cubicBezTo>
                    <a:cubicBezTo>
                      <a:pt x="1242" y="22"/>
                      <a:pt x="1133" y="32"/>
                      <a:pt x="1037" y="37"/>
                    </a:cubicBezTo>
                    <a:cubicBezTo>
                      <a:pt x="929" y="37"/>
                      <a:pt x="822" y="48"/>
                      <a:pt x="715" y="48"/>
                    </a:cubicBezTo>
                    <a:lnTo>
                      <a:pt x="632" y="48"/>
                    </a:lnTo>
                    <a:cubicBezTo>
                      <a:pt x="596" y="37"/>
                      <a:pt x="453" y="1"/>
                      <a:pt x="44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7"/>
              <p:cNvSpPr/>
              <p:nvPr/>
            </p:nvSpPr>
            <p:spPr>
              <a:xfrm>
                <a:off x="7010100" y="2720050"/>
                <a:ext cx="38100" cy="28825"/>
              </a:xfrm>
              <a:custGeom>
                <a:avLst/>
                <a:gdLst/>
                <a:ahLst/>
                <a:cxnLst/>
                <a:rect l="l" t="t" r="r" b="b"/>
                <a:pathLst>
                  <a:path w="1524" h="1153" extrusionOk="0">
                    <a:moveTo>
                      <a:pt x="397" y="1"/>
                    </a:moveTo>
                    <a:cubicBezTo>
                      <a:pt x="303" y="1"/>
                      <a:pt x="209" y="32"/>
                      <a:pt x="119" y="110"/>
                    </a:cubicBezTo>
                    <a:cubicBezTo>
                      <a:pt x="0" y="205"/>
                      <a:pt x="12" y="384"/>
                      <a:pt x="119" y="503"/>
                    </a:cubicBezTo>
                    <a:cubicBezTo>
                      <a:pt x="203" y="598"/>
                      <a:pt x="286" y="610"/>
                      <a:pt x="393" y="658"/>
                    </a:cubicBezTo>
                    <a:cubicBezTo>
                      <a:pt x="464" y="681"/>
                      <a:pt x="536" y="741"/>
                      <a:pt x="607" y="789"/>
                    </a:cubicBezTo>
                    <a:cubicBezTo>
                      <a:pt x="703" y="848"/>
                      <a:pt x="798" y="908"/>
                      <a:pt x="869" y="955"/>
                    </a:cubicBezTo>
                    <a:cubicBezTo>
                      <a:pt x="988" y="1027"/>
                      <a:pt x="1095" y="1074"/>
                      <a:pt x="1203" y="1134"/>
                    </a:cubicBezTo>
                    <a:cubicBezTo>
                      <a:pt x="1233" y="1147"/>
                      <a:pt x="1263" y="1153"/>
                      <a:pt x="1292" y="1153"/>
                    </a:cubicBezTo>
                    <a:cubicBezTo>
                      <a:pt x="1422" y="1153"/>
                      <a:pt x="1523" y="1032"/>
                      <a:pt x="1465" y="896"/>
                    </a:cubicBezTo>
                    <a:cubicBezTo>
                      <a:pt x="1346" y="622"/>
                      <a:pt x="1095" y="419"/>
                      <a:pt x="893" y="241"/>
                    </a:cubicBezTo>
                    <a:cubicBezTo>
                      <a:pt x="752" y="116"/>
                      <a:pt x="576" y="1"/>
                      <a:pt x="39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9" name="Google Shape;159;p7"/>
            <p:cNvGrpSpPr/>
            <p:nvPr/>
          </p:nvGrpSpPr>
          <p:grpSpPr>
            <a:xfrm rot="5400000">
              <a:off x="7625148" y="-1653934"/>
              <a:ext cx="2060547" cy="2710794"/>
              <a:chOff x="6661825" y="2715425"/>
              <a:chExt cx="455450" cy="473650"/>
            </a:xfrm>
          </p:grpSpPr>
          <p:sp>
            <p:nvSpPr>
              <p:cNvPr id="160" name="Google Shape;160;p7"/>
              <p:cNvSpPr/>
              <p:nvPr/>
            </p:nvSpPr>
            <p:spPr>
              <a:xfrm>
                <a:off x="6950350" y="3010350"/>
                <a:ext cx="44000" cy="50675"/>
              </a:xfrm>
              <a:custGeom>
                <a:avLst/>
                <a:gdLst/>
                <a:ahLst/>
                <a:cxnLst/>
                <a:rect l="l" t="t" r="r" b="b"/>
                <a:pathLst>
                  <a:path w="1760" h="2027" extrusionOk="0">
                    <a:moveTo>
                      <a:pt x="1410" y="1"/>
                    </a:moveTo>
                    <a:cubicBezTo>
                      <a:pt x="1370" y="1"/>
                      <a:pt x="1331" y="11"/>
                      <a:pt x="1295" y="35"/>
                    </a:cubicBezTo>
                    <a:cubicBezTo>
                      <a:pt x="1057" y="178"/>
                      <a:pt x="938" y="476"/>
                      <a:pt x="771" y="678"/>
                    </a:cubicBezTo>
                    <a:cubicBezTo>
                      <a:pt x="664" y="797"/>
                      <a:pt x="580" y="928"/>
                      <a:pt x="485" y="1047"/>
                    </a:cubicBezTo>
                    <a:cubicBezTo>
                      <a:pt x="449" y="1107"/>
                      <a:pt x="402" y="1166"/>
                      <a:pt x="366" y="1226"/>
                    </a:cubicBezTo>
                    <a:cubicBezTo>
                      <a:pt x="366" y="1225"/>
                      <a:pt x="366" y="1225"/>
                      <a:pt x="366" y="1225"/>
                    </a:cubicBezTo>
                    <a:cubicBezTo>
                      <a:pt x="360" y="1225"/>
                      <a:pt x="261" y="1383"/>
                      <a:pt x="299" y="1383"/>
                    </a:cubicBezTo>
                    <a:cubicBezTo>
                      <a:pt x="306" y="1383"/>
                      <a:pt x="316" y="1378"/>
                      <a:pt x="330" y="1369"/>
                    </a:cubicBezTo>
                    <a:lnTo>
                      <a:pt x="330" y="1369"/>
                    </a:lnTo>
                    <a:cubicBezTo>
                      <a:pt x="0" y="1604"/>
                      <a:pt x="200" y="2027"/>
                      <a:pt x="499" y="2027"/>
                    </a:cubicBezTo>
                    <a:cubicBezTo>
                      <a:pt x="578" y="2027"/>
                      <a:pt x="663" y="1998"/>
                      <a:pt x="747" y="1928"/>
                    </a:cubicBezTo>
                    <a:cubicBezTo>
                      <a:pt x="842" y="1845"/>
                      <a:pt x="878" y="1738"/>
                      <a:pt x="938" y="1619"/>
                    </a:cubicBezTo>
                    <a:cubicBezTo>
                      <a:pt x="1009" y="1452"/>
                      <a:pt x="1116" y="1309"/>
                      <a:pt x="1199" y="1154"/>
                    </a:cubicBezTo>
                    <a:cubicBezTo>
                      <a:pt x="1295" y="1023"/>
                      <a:pt x="1414" y="892"/>
                      <a:pt x="1485" y="738"/>
                    </a:cubicBezTo>
                    <a:cubicBezTo>
                      <a:pt x="1545" y="630"/>
                      <a:pt x="1580" y="499"/>
                      <a:pt x="1652" y="392"/>
                    </a:cubicBezTo>
                    <a:cubicBezTo>
                      <a:pt x="1759" y="217"/>
                      <a:pt x="1587" y="1"/>
                      <a:pt x="141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7"/>
              <p:cNvSpPr/>
              <p:nvPr/>
            </p:nvSpPr>
            <p:spPr>
              <a:xfrm>
                <a:off x="7066925" y="2988450"/>
                <a:ext cx="35275" cy="46325"/>
              </a:xfrm>
              <a:custGeom>
                <a:avLst/>
                <a:gdLst/>
                <a:ahLst/>
                <a:cxnLst/>
                <a:rect l="l" t="t" r="r" b="b"/>
                <a:pathLst>
                  <a:path w="1411" h="1853" extrusionOk="0">
                    <a:moveTo>
                      <a:pt x="1221" y="1"/>
                    </a:moveTo>
                    <a:cubicBezTo>
                      <a:pt x="1208" y="1"/>
                      <a:pt x="1194" y="3"/>
                      <a:pt x="1180" y="6"/>
                    </a:cubicBezTo>
                    <a:cubicBezTo>
                      <a:pt x="942" y="90"/>
                      <a:pt x="763" y="387"/>
                      <a:pt x="620" y="578"/>
                    </a:cubicBezTo>
                    <a:cubicBezTo>
                      <a:pt x="513" y="709"/>
                      <a:pt x="430" y="863"/>
                      <a:pt x="323" y="1006"/>
                    </a:cubicBezTo>
                    <a:cubicBezTo>
                      <a:pt x="251" y="1113"/>
                      <a:pt x="192" y="1256"/>
                      <a:pt x="144" y="1340"/>
                    </a:cubicBezTo>
                    <a:cubicBezTo>
                      <a:pt x="1" y="1550"/>
                      <a:pt x="203" y="1853"/>
                      <a:pt x="424" y="1853"/>
                    </a:cubicBezTo>
                    <a:cubicBezTo>
                      <a:pt x="478" y="1853"/>
                      <a:pt x="533" y="1834"/>
                      <a:pt x="585" y="1792"/>
                    </a:cubicBezTo>
                    <a:cubicBezTo>
                      <a:pt x="739" y="1697"/>
                      <a:pt x="751" y="1602"/>
                      <a:pt x="799" y="1435"/>
                    </a:cubicBezTo>
                    <a:cubicBezTo>
                      <a:pt x="847" y="1304"/>
                      <a:pt x="930" y="1173"/>
                      <a:pt x="989" y="1054"/>
                    </a:cubicBezTo>
                    <a:cubicBezTo>
                      <a:pt x="1108" y="780"/>
                      <a:pt x="1216" y="482"/>
                      <a:pt x="1347" y="232"/>
                    </a:cubicBezTo>
                    <a:cubicBezTo>
                      <a:pt x="1411" y="136"/>
                      <a:pt x="1340" y="1"/>
                      <a:pt x="122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7"/>
              <p:cNvSpPr/>
              <p:nvPr/>
            </p:nvSpPr>
            <p:spPr>
              <a:xfrm>
                <a:off x="6996500" y="3052175"/>
                <a:ext cx="38325" cy="40800"/>
              </a:xfrm>
              <a:custGeom>
                <a:avLst/>
                <a:gdLst/>
                <a:ahLst/>
                <a:cxnLst/>
                <a:rect l="l" t="t" r="r" b="b"/>
                <a:pathLst>
                  <a:path w="1533" h="1632" extrusionOk="0">
                    <a:moveTo>
                      <a:pt x="1120" y="1"/>
                    </a:moveTo>
                    <a:cubicBezTo>
                      <a:pt x="1075" y="1"/>
                      <a:pt x="1030" y="13"/>
                      <a:pt x="997" y="41"/>
                    </a:cubicBezTo>
                    <a:cubicBezTo>
                      <a:pt x="818" y="148"/>
                      <a:pt x="711" y="362"/>
                      <a:pt x="580" y="541"/>
                    </a:cubicBezTo>
                    <a:cubicBezTo>
                      <a:pt x="461" y="708"/>
                      <a:pt x="354" y="898"/>
                      <a:pt x="223" y="1041"/>
                    </a:cubicBezTo>
                    <a:cubicBezTo>
                      <a:pt x="0" y="1300"/>
                      <a:pt x="203" y="1632"/>
                      <a:pt x="467" y="1632"/>
                    </a:cubicBezTo>
                    <a:cubicBezTo>
                      <a:pt x="542" y="1632"/>
                      <a:pt x="622" y="1605"/>
                      <a:pt x="699" y="1541"/>
                    </a:cubicBezTo>
                    <a:cubicBezTo>
                      <a:pt x="925" y="1362"/>
                      <a:pt x="1044" y="1005"/>
                      <a:pt x="1187" y="767"/>
                    </a:cubicBezTo>
                    <a:cubicBezTo>
                      <a:pt x="1306" y="553"/>
                      <a:pt x="1532" y="231"/>
                      <a:pt x="1294" y="53"/>
                    </a:cubicBezTo>
                    <a:cubicBezTo>
                      <a:pt x="1282" y="53"/>
                      <a:pt x="1282" y="41"/>
                      <a:pt x="1258" y="41"/>
                    </a:cubicBezTo>
                    <a:cubicBezTo>
                      <a:pt x="1221" y="16"/>
                      <a:pt x="1170" y="1"/>
                      <a:pt x="112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63;p7"/>
              <p:cNvSpPr/>
              <p:nvPr/>
            </p:nvSpPr>
            <p:spPr>
              <a:xfrm>
                <a:off x="6878800" y="3074850"/>
                <a:ext cx="36450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458" h="1642" extrusionOk="0">
                    <a:moveTo>
                      <a:pt x="1212" y="0"/>
                    </a:moveTo>
                    <a:cubicBezTo>
                      <a:pt x="1201" y="0"/>
                      <a:pt x="1191" y="1"/>
                      <a:pt x="1180" y="3"/>
                    </a:cubicBezTo>
                    <a:cubicBezTo>
                      <a:pt x="894" y="39"/>
                      <a:pt x="704" y="396"/>
                      <a:pt x="537" y="598"/>
                    </a:cubicBezTo>
                    <a:cubicBezTo>
                      <a:pt x="359" y="825"/>
                      <a:pt x="168" y="1003"/>
                      <a:pt x="73" y="1277"/>
                    </a:cubicBezTo>
                    <a:cubicBezTo>
                      <a:pt x="0" y="1488"/>
                      <a:pt x="195" y="1641"/>
                      <a:pt x="378" y="1641"/>
                    </a:cubicBezTo>
                    <a:cubicBezTo>
                      <a:pt x="495" y="1641"/>
                      <a:pt x="607" y="1580"/>
                      <a:pt x="644" y="1432"/>
                    </a:cubicBezTo>
                    <a:cubicBezTo>
                      <a:pt x="692" y="1229"/>
                      <a:pt x="847" y="1075"/>
                      <a:pt x="966" y="896"/>
                    </a:cubicBezTo>
                    <a:cubicBezTo>
                      <a:pt x="1109" y="694"/>
                      <a:pt x="1252" y="479"/>
                      <a:pt x="1359" y="277"/>
                    </a:cubicBezTo>
                    <a:cubicBezTo>
                      <a:pt x="1458" y="134"/>
                      <a:pt x="1343" y="0"/>
                      <a:pt x="12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7"/>
              <p:cNvSpPr/>
              <p:nvPr/>
            </p:nvSpPr>
            <p:spPr>
              <a:xfrm>
                <a:off x="6836550" y="3036250"/>
                <a:ext cx="28700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671" extrusionOk="0">
                    <a:moveTo>
                      <a:pt x="886" y="1"/>
                    </a:moveTo>
                    <a:cubicBezTo>
                      <a:pt x="824" y="1"/>
                      <a:pt x="761" y="29"/>
                      <a:pt x="715" y="94"/>
                    </a:cubicBezTo>
                    <a:cubicBezTo>
                      <a:pt x="441" y="440"/>
                      <a:pt x="310" y="880"/>
                      <a:pt x="84" y="1249"/>
                    </a:cubicBezTo>
                    <a:cubicBezTo>
                      <a:pt x="1" y="1380"/>
                      <a:pt x="96" y="1583"/>
                      <a:pt x="239" y="1642"/>
                    </a:cubicBezTo>
                    <a:cubicBezTo>
                      <a:pt x="277" y="1661"/>
                      <a:pt x="316" y="1670"/>
                      <a:pt x="355" y="1670"/>
                    </a:cubicBezTo>
                    <a:cubicBezTo>
                      <a:pt x="463" y="1670"/>
                      <a:pt x="567" y="1601"/>
                      <a:pt x="620" y="1487"/>
                    </a:cubicBezTo>
                    <a:cubicBezTo>
                      <a:pt x="727" y="1309"/>
                      <a:pt x="787" y="1083"/>
                      <a:pt x="870" y="892"/>
                    </a:cubicBezTo>
                    <a:cubicBezTo>
                      <a:pt x="965" y="702"/>
                      <a:pt x="1096" y="487"/>
                      <a:pt x="1132" y="285"/>
                    </a:cubicBezTo>
                    <a:cubicBezTo>
                      <a:pt x="1148" y="124"/>
                      <a:pt x="1017" y="1"/>
                      <a:pt x="8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7"/>
              <p:cNvSpPr/>
              <p:nvPr/>
            </p:nvSpPr>
            <p:spPr>
              <a:xfrm>
                <a:off x="6829550" y="2939275"/>
                <a:ext cx="24000" cy="53325"/>
              </a:xfrm>
              <a:custGeom>
                <a:avLst/>
                <a:gdLst/>
                <a:ahLst/>
                <a:cxnLst/>
                <a:rect l="l" t="t" r="r" b="b"/>
                <a:pathLst>
                  <a:path w="960" h="2133" extrusionOk="0">
                    <a:moveTo>
                      <a:pt x="657" y="0"/>
                    </a:moveTo>
                    <a:cubicBezTo>
                      <a:pt x="574" y="0"/>
                      <a:pt x="486" y="52"/>
                      <a:pt x="471" y="128"/>
                    </a:cubicBezTo>
                    <a:cubicBezTo>
                      <a:pt x="340" y="652"/>
                      <a:pt x="186" y="1164"/>
                      <a:pt x="66" y="1676"/>
                    </a:cubicBezTo>
                    <a:cubicBezTo>
                      <a:pt x="0" y="1967"/>
                      <a:pt x="221" y="2133"/>
                      <a:pt x="435" y="2133"/>
                    </a:cubicBezTo>
                    <a:cubicBezTo>
                      <a:pt x="605" y="2133"/>
                      <a:pt x="770" y="2027"/>
                      <a:pt x="781" y="1795"/>
                    </a:cubicBezTo>
                    <a:cubicBezTo>
                      <a:pt x="781" y="1652"/>
                      <a:pt x="828" y="1521"/>
                      <a:pt x="817" y="1366"/>
                    </a:cubicBezTo>
                    <a:cubicBezTo>
                      <a:pt x="817" y="1199"/>
                      <a:pt x="828" y="1021"/>
                      <a:pt x="840" y="866"/>
                    </a:cubicBezTo>
                    <a:cubicBezTo>
                      <a:pt x="876" y="604"/>
                      <a:pt x="959" y="283"/>
                      <a:pt x="781" y="56"/>
                    </a:cubicBezTo>
                    <a:cubicBezTo>
                      <a:pt x="750" y="17"/>
                      <a:pt x="704" y="0"/>
                      <a:pt x="65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7"/>
              <p:cNvSpPr/>
              <p:nvPr/>
            </p:nvSpPr>
            <p:spPr>
              <a:xfrm>
                <a:off x="6905625" y="2880850"/>
                <a:ext cx="247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989" h="1729" extrusionOk="0">
                    <a:moveTo>
                      <a:pt x="578" y="0"/>
                    </a:moveTo>
                    <a:cubicBezTo>
                      <a:pt x="534" y="0"/>
                      <a:pt x="493" y="15"/>
                      <a:pt x="464" y="48"/>
                    </a:cubicBezTo>
                    <a:cubicBezTo>
                      <a:pt x="286" y="191"/>
                      <a:pt x="191" y="488"/>
                      <a:pt x="155" y="715"/>
                    </a:cubicBezTo>
                    <a:cubicBezTo>
                      <a:pt x="107" y="953"/>
                      <a:pt x="0" y="1191"/>
                      <a:pt x="12" y="1441"/>
                    </a:cubicBezTo>
                    <a:cubicBezTo>
                      <a:pt x="28" y="1637"/>
                      <a:pt x="185" y="1729"/>
                      <a:pt x="344" y="1729"/>
                    </a:cubicBezTo>
                    <a:cubicBezTo>
                      <a:pt x="532" y="1729"/>
                      <a:pt x="723" y="1601"/>
                      <a:pt x="691" y="1369"/>
                    </a:cubicBezTo>
                    <a:cubicBezTo>
                      <a:pt x="619" y="953"/>
                      <a:pt x="988" y="476"/>
                      <a:pt x="750" y="83"/>
                    </a:cubicBezTo>
                    <a:cubicBezTo>
                      <a:pt x="714" y="33"/>
                      <a:pt x="644" y="0"/>
                      <a:pt x="57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7"/>
              <p:cNvSpPr/>
              <p:nvPr/>
            </p:nvSpPr>
            <p:spPr>
              <a:xfrm>
                <a:off x="6959325" y="2788350"/>
                <a:ext cx="15500" cy="46350"/>
              </a:xfrm>
              <a:custGeom>
                <a:avLst/>
                <a:gdLst/>
                <a:ahLst/>
                <a:cxnLst/>
                <a:rect l="l" t="t" r="r" b="b"/>
                <a:pathLst>
                  <a:path w="620" h="1854" extrusionOk="0">
                    <a:moveTo>
                      <a:pt x="247" y="1"/>
                    </a:moveTo>
                    <a:cubicBezTo>
                      <a:pt x="142" y="1"/>
                      <a:pt x="67" y="133"/>
                      <a:pt x="110" y="226"/>
                    </a:cubicBezTo>
                    <a:lnTo>
                      <a:pt x="110" y="226"/>
                    </a:lnTo>
                    <a:cubicBezTo>
                      <a:pt x="110" y="226"/>
                      <a:pt x="110" y="226"/>
                      <a:pt x="110" y="226"/>
                    </a:cubicBezTo>
                    <a:cubicBezTo>
                      <a:pt x="99" y="226"/>
                      <a:pt x="90" y="349"/>
                      <a:pt x="90" y="390"/>
                    </a:cubicBezTo>
                    <a:cubicBezTo>
                      <a:pt x="67" y="509"/>
                      <a:pt x="67" y="652"/>
                      <a:pt x="67" y="771"/>
                    </a:cubicBezTo>
                    <a:cubicBezTo>
                      <a:pt x="67" y="1033"/>
                      <a:pt x="31" y="1307"/>
                      <a:pt x="7" y="1557"/>
                    </a:cubicBezTo>
                    <a:cubicBezTo>
                      <a:pt x="1" y="1752"/>
                      <a:pt x="166" y="1853"/>
                      <a:pt x="324" y="1853"/>
                    </a:cubicBezTo>
                    <a:cubicBezTo>
                      <a:pt x="475" y="1853"/>
                      <a:pt x="620" y="1761"/>
                      <a:pt x="602" y="1569"/>
                    </a:cubicBezTo>
                    <a:cubicBezTo>
                      <a:pt x="579" y="1224"/>
                      <a:pt x="567" y="878"/>
                      <a:pt x="519" y="545"/>
                    </a:cubicBezTo>
                    <a:cubicBezTo>
                      <a:pt x="483" y="331"/>
                      <a:pt x="519" y="93"/>
                      <a:pt x="293" y="9"/>
                    </a:cubicBezTo>
                    <a:cubicBezTo>
                      <a:pt x="277" y="3"/>
                      <a:pt x="262" y="1"/>
                      <a:pt x="24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7"/>
              <p:cNvSpPr/>
              <p:nvPr/>
            </p:nvSpPr>
            <p:spPr>
              <a:xfrm>
                <a:off x="7018425" y="2772850"/>
                <a:ext cx="21450" cy="449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1798" extrusionOk="0">
                    <a:moveTo>
                      <a:pt x="221" y="1"/>
                    </a:moveTo>
                    <a:cubicBezTo>
                      <a:pt x="193" y="1"/>
                      <a:pt x="163" y="14"/>
                      <a:pt x="131" y="46"/>
                    </a:cubicBezTo>
                    <a:cubicBezTo>
                      <a:pt x="0" y="177"/>
                      <a:pt x="12" y="510"/>
                      <a:pt x="12" y="689"/>
                    </a:cubicBezTo>
                    <a:cubicBezTo>
                      <a:pt x="12" y="832"/>
                      <a:pt x="12" y="963"/>
                      <a:pt x="24" y="1117"/>
                    </a:cubicBezTo>
                    <a:cubicBezTo>
                      <a:pt x="24" y="1117"/>
                      <a:pt x="48" y="1248"/>
                      <a:pt x="48" y="1284"/>
                    </a:cubicBezTo>
                    <a:cubicBezTo>
                      <a:pt x="24" y="1320"/>
                      <a:pt x="0" y="1379"/>
                      <a:pt x="0" y="1427"/>
                    </a:cubicBezTo>
                    <a:cubicBezTo>
                      <a:pt x="0" y="1612"/>
                      <a:pt x="159" y="1798"/>
                      <a:pt x="331" y="1798"/>
                    </a:cubicBezTo>
                    <a:cubicBezTo>
                      <a:pt x="379" y="1798"/>
                      <a:pt x="429" y="1783"/>
                      <a:pt x="477" y="1748"/>
                    </a:cubicBezTo>
                    <a:cubicBezTo>
                      <a:pt x="858" y="1463"/>
                      <a:pt x="584" y="986"/>
                      <a:pt x="524" y="593"/>
                    </a:cubicBezTo>
                    <a:cubicBezTo>
                      <a:pt x="504" y="522"/>
                      <a:pt x="395" y="1"/>
                      <a:pt x="22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9;p7"/>
              <p:cNvSpPr/>
              <p:nvPr/>
            </p:nvSpPr>
            <p:spPr>
              <a:xfrm>
                <a:off x="6972700" y="2861750"/>
                <a:ext cx="26400" cy="45725"/>
              </a:xfrm>
              <a:custGeom>
                <a:avLst/>
                <a:gdLst/>
                <a:ahLst/>
                <a:cxnLst/>
                <a:rect l="l" t="t" r="r" b="b"/>
                <a:pathLst>
                  <a:path w="1056" h="1829" extrusionOk="0">
                    <a:moveTo>
                      <a:pt x="803" y="0"/>
                    </a:moveTo>
                    <a:cubicBezTo>
                      <a:pt x="748" y="0"/>
                      <a:pt x="704" y="36"/>
                      <a:pt x="686" y="97"/>
                    </a:cubicBezTo>
                    <a:cubicBezTo>
                      <a:pt x="663" y="133"/>
                      <a:pt x="591" y="193"/>
                      <a:pt x="567" y="240"/>
                    </a:cubicBezTo>
                    <a:cubicBezTo>
                      <a:pt x="472" y="371"/>
                      <a:pt x="401" y="526"/>
                      <a:pt x="341" y="669"/>
                    </a:cubicBezTo>
                    <a:cubicBezTo>
                      <a:pt x="222" y="931"/>
                      <a:pt x="91" y="1205"/>
                      <a:pt x="44" y="1479"/>
                    </a:cubicBezTo>
                    <a:cubicBezTo>
                      <a:pt x="0" y="1695"/>
                      <a:pt x="158" y="1828"/>
                      <a:pt x="318" y="1828"/>
                    </a:cubicBezTo>
                    <a:cubicBezTo>
                      <a:pt x="422" y="1828"/>
                      <a:pt x="528" y="1772"/>
                      <a:pt x="579" y="1645"/>
                    </a:cubicBezTo>
                    <a:cubicBezTo>
                      <a:pt x="639" y="1490"/>
                      <a:pt x="663" y="1312"/>
                      <a:pt x="710" y="1145"/>
                    </a:cubicBezTo>
                    <a:cubicBezTo>
                      <a:pt x="758" y="967"/>
                      <a:pt x="829" y="788"/>
                      <a:pt x="877" y="609"/>
                    </a:cubicBezTo>
                    <a:cubicBezTo>
                      <a:pt x="925" y="431"/>
                      <a:pt x="1056" y="157"/>
                      <a:pt x="865" y="14"/>
                    </a:cubicBezTo>
                    <a:cubicBezTo>
                      <a:pt x="843" y="5"/>
                      <a:pt x="822" y="0"/>
                      <a:pt x="8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7"/>
              <p:cNvSpPr/>
              <p:nvPr/>
            </p:nvSpPr>
            <p:spPr>
              <a:xfrm>
                <a:off x="7047450" y="2842900"/>
                <a:ext cx="19825" cy="35550"/>
              </a:xfrm>
              <a:custGeom>
                <a:avLst/>
                <a:gdLst/>
                <a:ahLst/>
                <a:cxnLst/>
                <a:rect l="l" t="t" r="r" b="b"/>
                <a:pathLst>
                  <a:path w="793" h="1422" extrusionOk="0">
                    <a:moveTo>
                      <a:pt x="110" y="1"/>
                    </a:moveTo>
                    <a:cubicBezTo>
                      <a:pt x="56" y="1"/>
                      <a:pt x="0" y="48"/>
                      <a:pt x="18" y="101"/>
                    </a:cubicBezTo>
                    <a:cubicBezTo>
                      <a:pt x="18" y="316"/>
                      <a:pt x="42" y="506"/>
                      <a:pt x="90" y="697"/>
                    </a:cubicBezTo>
                    <a:cubicBezTo>
                      <a:pt x="113" y="863"/>
                      <a:pt x="102" y="1042"/>
                      <a:pt x="149" y="1209"/>
                    </a:cubicBezTo>
                    <a:cubicBezTo>
                      <a:pt x="176" y="1344"/>
                      <a:pt x="296" y="1422"/>
                      <a:pt x="416" y="1422"/>
                    </a:cubicBezTo>
                    <a:cubicBezTo>
                      <a:pt x="507" y="1422"/>
                      <a:pt x="598" y="1377"/>
                      <a:pt x="649" y="1280"/>
                    </a:cubicBezTo>
                    <a:cubicBezTo>
                      <a:pt x="792" y="1042"/>
                      <a:pt x="673" y="816"/>
                      <a:pt x="554" y="613"/>
                    </a:cubicBezTo>
                    <a:cubicBezTo>
                      <a:pt x="435" y="411"/>
                      <a:pt x="340" y="149"/>
                      <a:pt x="161" y="18"/>
                    </a:cubicBezTo>
                    <a:cubicBezTo>
                      <a:pt x="146" y="6"/>
                      <a:pt x="128" y="1"/>
                      <a:pt x="11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7"/>
              <p:cNvSpPr/>
              <p:nvPr/>
            </p:nvSpPr>
            <p:spPr>
              <a:xfrm>
                <a:off x="6905025" y="3132250"/>
                <a:ext cx="46725" cy="30175"/>
              </a:xfrm>
              <a:custGeom>
                <a:avLst/>
                <a:gdLst/>
                <a:ahLst/>
                <a:cxnLst/>
                <a:rect l="l" t="t" r="r" b="b"/>
                <a:pathLst>
                  <a:path w="1869" h="1207" extrusionOk="0">
                    <a:moveTo>
                      <a:pt x="1603" y="1"/>
                    </a:moveTo>
                    <a:cubicBezTo>
                      <a:pt x="1577" y="1"/>
                      <a:pt x="1550" y="6"/>
                      <a:pt x="1524" y="17"/>
                    </a:cubicBezTo>
                    <a:cubicBezTo>
                      <a:pt x="1274" y="136"/>
                      <a:pt x="1024" y="243"/>
                      <a:pt x="786" y="374"/>
                    </a:cubicBezTo>
                    <a:cubicBezTo>
                      <a:pt x="500" y="517"/>
                      <a:pt x="155" y="576"/>
                      <a:pt x="36" y="910"/>
                    </a:cubicBezTo>
                    <a:cubicBezTo>
                      <a:pt x="0" y="1029"/>
                      <a:pt x="84" y="1172"/>
                      <a:pt x="203" y="1196"/>
                    </a:cubicBezTo>
                    <a:cubicBezTo>
                      <a:pt x="241" y="1203"/>
                      <a:pt x="279" y="1207"/>
                      <a:pt x="316" y="1207"/>
                    </a:cubicBezTo>
                    <a:cubicBezTo>
                      <a:pt x="626" y="1207"/>
                      <a:pt x="900" y="960"/>
                      <a:pt x="1155" y="779"/>
                    </a:cubicBezTo>
                    <a:cubicBezTo>
                      <a:pt x="1346" y="624"/>
                      <a:pt x="1667" y="493"/>
                      <a:pt x="1798" y="267"/>
                    </a:cubicBezTo>
                    <a:cubicBezTo>
                      <a:pt x="1868" y="146"/>
                      <a:pt x="1744" y="1"/>
                      <a:pt x="160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7"/>
              <p:cNvSpPr/>
              <p:nvPr/>
            </p:nvSpPr>
            <p:spPr>
              <a:xfrm>
                <a:off x="6792775" y="3164275"/>
                <a:ext cx="48275" cy="24800"/>
              </a:xfrm>
              <a:custGeom>
                <a:avLst/>
                <a:gdLst/>
                <a:ahLst/>
                <a:cxnLst/>
                <a:rect l="l" t="t" r="r" b="b"/>
                <a:pathLst>
                  <a:path w="1931" h="992" extrusionOk="0">
                    <a:moveTo>
                      <a:pt x="1680" y="0"/>
                    </a:moveTo>
                    <a:cubicBezTo>
                      <a:pt x="1591" y="0"/>
                      <a:pt x="1495" y="24"/>
                      <a:pt x="1430" y="45"/>
                    </a:cubicBezTo>
                    <a:cubicBezTo>
                      <a:pt x="1073" y="165"/>
                      <a:pt x="716" y="284"/>
                      <a:pt x="347" y="379"/>
                    </a:cubicBezTo>
                    <a:cubicBezTo>
                      <a:pt x="1" y="455"/>
                      <a:pt x="97" y="992"/>
                      <a:pt x="385" y="992"/>
                    </a:cubicBezTo>
                    <a:cubicBezTo>
                      <a:pt x="414" y="992"/>
                      <a:pt x="445" y="986"/>
                      <a:pt x="478" y="974"/>
                    </a:cubicBezTo>
                    <a:cubicBezTo>
                      <a:pt x="799" y="855"/>
                      <a:pt x="1097" y="700"/>
                      <a:pt x="1395" y="522"/>
                    </a:cubicBezTo>
                    <a:cubicBezTo>
                      <a:pt x="1526" y="450"/>
                      <a:pt x="1716" y="260"/>
                      <a:pt x="1871" y="236"/>
                    </a:cubicBezTo>
                    <a:cubicBezTo>
                      <a:pt x="1907" y="236"/>
                      <a:pt x="1930" y="200"/>
                      <a:pt x="1907" y="153"/>
                    </a:cubicBezTo>
                    <a:cubicBezTo>
                      <a:pt x="1887" y="35"/>
                      <a:pt x="1789" y="0"/>
                      <a:pt x="168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7"/>
              <p:cNvSpPr/>
              <p:nvPr/>
            </p:nvSpPr>
            <p:spPr>
              <a:xfrm>
                <a:off x="6757375" y="3125200"/>
                <a:ext cx="50250" cy="25175"/>
              </a:xfrm>
              <a:custGeom>
                <a:avLst/>
                <a:gdLst/>
                <a:ahLst/>
                <a:cxnLst/>
                <a:rect l="l" t="t" r="r" b="b"/>
                <a:pathLst>
                  <a:path w="2010" h="1007" extrusionOk="0">
                    <a:moveTo>
                      <a:pt x="1793" y="0"/>
                    </a:moveTo>
                    <a:cubicBezTo>
                      <a:pt x="1787" y="0"/>
                      <a:pt x="1781" y="1"/>
                      <a:pt x="1775" y="1"/>
                    </a:cubicBezTo>
                    <a:cubicBezTo>
                      <a:pt x="1477" y="37"/>
                      <a:pt x="1215" y="96"/>
                      <a:pt x="917" y="168"/>
                    </a:cubicBezTo>
                    <a:cubicBezTo>
                      <a:pt x="691" y="227"/>
                      <a:pt x="406" y="299"/>
                      <a:pt x="215" y="418"/>
                    </a:cubicBezTo>
                    <a:cubicBezTo>
                      <a:pt x="1" y="573"/>
                      <a:pt x="1" y="906"/>
                      <a:pt x="275" y="989"/>
                    </a:cubicBezTo>
                    <a:cubicBezTo>
                      <a:pt x="317" y="1001"/>
                      <a:pt x="359" y="1007"/>
                      <a:pt x="399" y="1007"/>
                    </a:cubicBezTo>
                    <a:cubicBezTo>
                      <a:pt x="641" y="1007"/>
                      <a:pt x="846" y="817"/>
                      <a:pt x="1060" y="716"/>
                    </a:cubicBezTo>
                    <a:cubicBezTo>
                      <a:pt x="1346" y="608"/>
                      <a:pt x="1739" y="489"/>
                      <a:pt x="1918" y="251"/>
                    </a:cubicBezTo>
                    <a:cubicBezTo>
                      <a:pt x="2009" y="137"/>
                      <a:pt x="1936" y="0"/>
                      <a:pt x="179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74;p7"/>
              <p:cNvSpPr/>
              <p:nvPr/>
            </p:nvSpPr>
            <p:spPr>
              <a:xfrm>
                <a:off x="6693600" y="3091275"/>
                <a:ext cx="58050" cy="34600"/>
              </a:xfrm>
              <a:custGeom>
                <a:avLst/>
                <a:gdLst/>
                <a:ahLst/>
                <a:cxnLst/>
                <a:rect l="l" t="t" r="r" b="b"/>
                <a:pathLst>
                  <a:path w="2322" h="1384" extrusionOk="0">
                    <a:moveTo>
                      <a:pt x="2104" y="0"/>
                    </a:moveTo>
                    <a:cubicBezTo>
                      <a:pt x="2099" y="0"/>
                      <a:pt x="2093" y="0"/>
                      <a:pt x="2087" y="1"/>
                    </a:cubicBezTo>
                    <a:cubicBezTo>
                      <a:pt x="1504" y="60"/>
                      <a:pt x="1028" y="489"/>
                      <a:pt x="480" y="644"/>
                    </a:cubicBezTo>
                    <a:cubicBezTo>
                      <a:pt x="0" y="778"/>
                      <a:pt x="224" y="1384"/>
                      <a:pt x="559" y="1384"/>
                    </a:cubicBezTo>
                    <a:cubicBezTo>
                      <a:pt x="640" y="1384"/>
                      <a:pt x="728" y="1349"/>
                      <a:pt x="813" y="1263"/>
                    </a:cubicBezTo>
                    <a:cubicBezTo>
                      <a:pt x="1230" y="882"/>
                      <a:pt x="1849" y="715"/>
                      <a:pt x="2218" y="263"/>
                    </a:cubicBezTo>
                    <a:cubicBezTo>
                      <a:pt x="2322" y="148"/>
                      <a:pt x="2248" y="0"/>
                      <a:pt x="210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7"/>
              <p:cNvSpPr/>
              <p:nvPr/>
            </p:nvSpPr>
            <p:spPr>
              <a:xfrm>
                <a:off x="6858000" y="2844800"/>
                <a:ext cx="20625" cy="45300"/>
              </a:xfrm>
              <a:custGeom>
                <a:avLst/>
                <a:gdLst/>
                <a:ahLst/>
                <a:cxnLst/>
                <a:rect l="l" t="t" r="r" b="b"/>
                <a:pathLst>
                  <a:path w="825" h="1812" extrusionOk="0">
                    <a:moveTo>
                      <a:pt x="494" y="1"/>
                    </a:moveTo>
                    <a:cubicBezTo>
                      <a:pt x="388" y="1"/>
                      <a:pt x="282" y="44"/>
                      <a:pt x="226" y="132"/>
                    </a:cubicBezTo>
                    <a:cubicBezTo>
                      <a:pt x="155" y="252"/>
                      <a:pt x="167" y="323"/>
                      <a:pt x="179" y="454"/>
                    </a:cubicBezTo>
                    <a:cubicBezTo>
                      <a:pt x="179" y="609"/>
                      <a:pt x="167" y="752"/>
                      <a:pt x="131" y="906"/>
                    </a:cubicBezTo>
                    <a:cubicBezTo>
                      <a:pt x="95" y="1144"/>
                      <a:pt x="0" y="1454"/>
                      <a:pt x="71" y="1692"/>
                    </a:cubicBezTo>
                    <a:cubicBezTo>
                      <a:pt x="97" y="1761"/>
                      <a:pt x="160" y="1811"/>
                      <a:pt x="225" y="1811"/>
                    </a:cubicBezTo>
                    <a:cubicBezTo>
                      <a:pt x="250" y="1811"/>
                      <a:pt x="275" y="1804"/>
                      <a:pt x="298" y="1787"/>
                    </a:cubicBezTo>
                    <a:cubicBezTo>
                      <a:pt x="405" y="1728"/>
                      <a:pt x="417" y="1668"/>
                      <a:pt x="464" y="1561"/>
                    </a:cubicBezTo>
                    <a:cubicBezTo>
                      <a:pt x="524" y="1395"/>
                      <a:pt x="595" y="1252"/>
                      <a:pt x="643" y="1085"/>
                    </a:cubicBezTo>
                    <a:cubicBezTo>
                      <a:pt x="726" y="811"/>
                      <a:pt x="762" y="561"/>
                      <a:pt x="810" y="299"/>
                    </a:cubicBezTo>
                    <a:cubicBezTo>
                      <a:pt x="824" y="104"/>
                      <a:pt x="658" y="1"/>
                      <a:pt x="49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7"/>
              <p:cNvSpPr/>
              <p:nvPr/>
            </p:nvSpPr>
            <p:spPr>
              <a:xfrm>
                <a:off x="6879475" y="2781000"/>
                <a:ext cx="28850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1154" h="1647" extrusionOk="0">
                    <a:moveTo>
                      <a:pt x="489" y="1"/>
                    </a:moveTo>
                    <a:cubicBezTo>
                      <a:pt x="256" y="1"/>
                      <a:pt x="1" y="247"/>
                      <a:pt x="165" y="494"/>
                    </a:cubicBezTo>
                    <a:cubicBezTo>
                      <a:pt x="332" y="732"/>
                      <a:pt x="486" y="970"/>
                      <a:pt x="605" y="1244"/>
                    </a:cubicBezTo>
                    <a:cubicBezTo>
                      <a:pt x="665" y="1375"/>
                      <a:pt x="748" y="1613"/>
                      <a:pt x="927" y="1637"/>
                    </a:cubicBezTo>
                    <a:cubicBezTo>
                      <a:pt x="940" y="1643"/>
                      <a:pt x="954" y="1646"/>
                      <a:pt x="969" y="1646"/>
                    </a:cubicBezTo>
                    <a:cubicBezTo>
                      <a:pt x="1005" y="1646"/>
                      <a:pt x="1041" y="1627"/>
                      <a:pt x="1058" y="1601"/>
                    </a:cubicBezTo>
                    <a:cubicBezTo>
                      <a:pt x="1153" y="1399"/>
                      <a:pt x="1106" y="1208"/>
                      <a:pt x="1058" y="1018"/>
                    </a:cubicBezTo>
                    <a:cubicBezTo>
                      <a:pt x="998" y="720"/>
                      <a:pt x="879" y="446"/>
                      <a:pt x="748" y="172"/>
                    </a:cubicBezTo>
                    <a:cubicBezTo>
                      <a:pt x="693" y="50"/>
                      <a:pt x="593" y="1"/>
                      <a:pt x="4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7"/>
              <p:cNvSpPr/>
              <p:nvPr/>
            </p:nvSpPr>
            <p:spPr>
              <a:xfrm>
                <a:off x="6925000" y="2715425"/>
                <a:ext cx="42350" cy="32400"/>
              </a:xfrm>
              <a:custGeom>
                <a:avLst/>
                <a:gdLst/>
                <a:ahLst/>
                <a:cxnLst/>
                <a:rect l="l" t="t" r="r" b="b"/>
                <a:pathLst>
                  <a:path w="1694" h="1296" extrusionOk="0">
                    <a:moveTo>
                      <a:pt x="549" y="0"/>
                    </a:moveTo>
                    <a:cubicBezTo>
                      <a:pt x="167" y="0"/>
                      <a:pt x="0" y="664"/>
                      <a:pt x="451" y="735"/>
                    </a:cubicBezTo>
                    <a:cubicBezTo>
                      <a:pt x="630" y="771"/>
                      <a:pt x="749" y="855"/>
                      <a:pt x="880" y="950"/>
                    </a:cubicBezTo>
                    <a:cubicBezTo>
                      <a:pt x="951" y="997"/>
                      <a:pt x="1047" y="1069"/>
                      <a:pt x="1118" y="1116"/>
                    </a:cubicBezTo>
                    <a:cubicBezTo>
                      <a:pt x="1201" y="1176"/>
                      <a:pt x="1309" y="1212"/>
                      <a:pt x="1380" y="1259"/>
                    </a:cubicBezTo>
                    <a:cubicBezTo>
                      <a:pt x="1416" y="1284"/>
                      <a:pt x="1453" y="1295"/>
                      <a:pt x="1487" y="1295"/>
                    </a:cubicBezTo>
                    <a:cubicBezTo>
                      <a:pt x="1601" y="1295"/>
                      <a:pt x="1693" y="1178"/>
                      <a:pt x="1666" y="1069"/>
                    </a:cubicBezTo>
                    <a:cubicBezTo>
                      <a:pt x="1618" y="843"/>
                      <a:pt x="1368" y="664"/>
                      <a:pt x="1237" y="497"/>
                    </a:cubicBezTo>
                    <a:cubicBezTo>
                      <a:pt x="1082" y="331"/>
                      <a:pt x="940" y="152"/>
                      <a:pt x="749" y="57"/>
                    </a:cubicBezTo>
                    <a:cubicBezTo>
                      <a:pt x="678" y="17"/>
                      <a:pt x="611" y="0"/>
                      <a:pt x="54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7"/>
              <p:cNvSpPr/>
              <p:nvPr/>
            </p:nvSpPr>
            <p:spPr>
              <a:xfrm>
                <a:off x="7091050" y="2806975"/>
                <a:ext cx="23325" cy="45175"/>
              </a:xfrm>
              <a:custGeom>
                <a:avLst/>
                <a:gdLst/>
                <a:ahLst/>
                <a:cxnLst/>
                <a:rect l="l" t="t" r="r" b="b"/>
                <a:pathLst>
                  <a:path w="933" h="1807" extrusionOk="0">
                    <a:moveTo>
                      <a:pt x="338" y="0"/>
                    </a:moveTo>
                    <a:cubicBezTo>
                      <a:pt x="219" y="0"/>
                      <a:pt x="101" y="64"/>
                      <a:pt x="72" y="193"/>
                    </a:cubicBezTo>
                    <a:cubicBezTo>
                      <a:pt x="36" y="407"/>
                      <a:pt x="1" y="586"/>
                      <a:pt x="24" y="788"/>
                    </a:cubicBezTo>
                    <a:cubicBezTo>
                      <a:pt x="36" y="1026"/>
                      <a:pt x="72" y="1276"/>
                      <a:pt x="96" y="1514"/>
                    </a:cubicBezTo>
                    <a:cubicBezTo>
                      <a:pt x="120" y="1716"/>
                      <a:pt x="275" y="1806"/>
                      <a:pt x="441" y="1806"/>
                    </a:cubicBezTo>
                    <a:cubicBezTo>
                      <a:pt x="676" y="1806"/>
                      <a:pt x="933" y="1624"/>
                      <a:pt x="870" y="1324"/>
                    </a:cubicBezTo>
                    <a:cubicBezTo>
                      <a:pt x="834" y="1110"/>
                      <a:pt x="751" y="883"/>
                      <a:pt x="715" y="645"/>
                    </a:cubicBezTo>
                    <a:cubicBezTo>
                      <a:pt x="667" y="431"/>
                      <a:pt x="715" y="229"/>
                      <a:pt x="548" y="86"/>
                    </a:cubicBezTo>
                    <a:cubicBezTo>
                      <a:pt x="496" y="29"/>
                      <a:pt x="417" y="0"/>
                      <a:pt x="33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7"/>
              <p:cNvSpPr/>
              <p:nvPr/>
            </p:nvSpPr>
            <p:spPr>
              <a:xfrm>
                <a:off x="7094275" y="2901125"/>
                <a:ext cx="23000" cy="43125"/>
              </a:xfrm>
              <a:custGeom>
                <a:avLst/>
                <a:gdLst/>
                <a:ahLst/>
                <a:cxnLst/>
                <a:rect l="l" t="t" r="r" b="b"/>
                <a:pathLst>
                  <a:path w="920" h="1725" extrusionOk="0">
                    <a:moveTo>
                      <a:pt x="581" y="0"/>
                    </a:moveTo>
                    <a:cubicBezTo>
                      <a:pt x="487" y="0"/>
                      <a:pt x="388" y="53"/>
                      <a:pt x="360" y="154"/>
                    </a:cubicBezTo>
                    <a:cubicBezTo>
                      <a:pt x="312" y="332"/>
                      <a:pt x="241" y="511"/>
                      <a:pt x="193" y="689"/>
                    </a:cubicBezTo>
                    <a:cubicBezTo>
                      <a:pt x="169" y="868"/>
                      <a:pt x="169" y="1094"/>
                      <a:pt x="110" y="1261"/>
                    </a:cubicBezTo>
                    <a:cubicBezTo>
                      <a:pt x="0" y="1531"/>
                      <a:pt x="240" y="1725"/>
                      <a:pt x="477" y="1725"/>
                    </a:cubicBezTo>
                    <a:cubicBezTo>
                      <a:pt x="627" y="1725"/>
                      <a:pt x="776" y="1648"/>
                      <a:pt x="836" y="1463"/>
                    </a:cubicBezTo>
                    <a:cubicBezTo>
                      <a:pt x="860" y="1344"/>
                      <a:pt x="860" y="1237"/>
                      <a:pt x="860" y="1118"/>
                    </a:cubicBezTo>
                    <a:cubicBezTo>
                      <a:pt x="860" y="987"/>
                      <a:pt x="896" y="856"/>
                      <a:pt x="896" y="725"/>
                    </a:cubicBezTo>
                    <a:cubicBezTo>
                      <a:pt x="896" y="487"/>
                      <a:pt x="919" y="261"/>
                      <a:pt x="741" y="70"/>
                    </a:cubicBezTo>
                    <a:cubicBezTo>
                      <a:pt x="703" y="23"/>
                      <a:pt x="643" y="0"/>
                      <a:pt x="58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7"/>
              <p:cNvSpPr/>
              <p:nvPr/>
            </p:nvSpPr>
            <p:spPr>
              <a:xfrm>
                <a:off x="6917825" y="2956350"/>
                <a:ext cx="30675" cy="46925"/>
              </a:xfrm>
              <a:custGeom>
                <a:avLst/>
                <a:gdLst/>
                <a:ahLst/>
                <a:cxnLst/>
                <a:rect l="l" t="t" r="r" b="b"/>
                <a:pathLst>
                  <a:path w="1227" h="1877" extrusionOk="0">
                    <a:moveTo>
                      <a:pt x="989" y="0"/>
                    </a:moveTo>
                    <a:cubicBezTo>
                      <a:pt x="936" y="0"/>
                      <a:pt x="882" y="20"/>
                      <a:pt x="834" y="64"/>
                    </a:cubicBezTo>
                    <a:cubicBezTo>
                      <a:pt x="631" y="266"/>
                      <a:pt x="429" y="540"/>
                      <a:pt x="322" y="802"/>
                    </a:cubicBezTo>
                    <a:cubicBezTo>
                      <a:pt x="214" y="1040"/>
                      <a:pt x="36" y="1302"/>
                      <a:pt x="0" y="1576"/>
                    </a:cubicBezTo>
                    <a:cubicBezTo>
                      <a:pt x="0" y="1775"/>
                      <a:pt x="154" y="1877"/>
                      <a:pt x="309" y="1877"/>
                    </a:cubicBezTo>
                    <a:cubicBezTo>
                      <a:pt x="460" y="1877"/>
                      <a:pt x="614" y="1781"/>
                      <a:pt x="631" y="1588"/>
                    </a:cubicBezTo>
                    <a:cubicBezTo>
                      <a:pt x="631" y="1528"/>
                      <a:pt x="703" y="1445"/>
                      <a:pt x="715" y="1397"/>
                    </a:cubicBezTo>
                    <a:cubicBezTo>
                      <a:pt x="798" y="1254"/>
                      <a:pt x="857" y="1088"/>
                      <a:pt x="917" y="921"/>
                    </a:cubicBezTo>
                    <a:cubicBezTo>
                      <a:pt x="1012" y="695"/>
                      <a:pt x="1227" y="481"/>
                      <a:pt x="1215" y="219"/>
                    </a:cubicBezTo>
                    <a:cubicBezTo>
                      <a:pt x="1215" y="95"/>
                      <a:pt x="1107" y="0"/>
                      <a:pt x="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7"/>
              <p:cNvSpPr/>
              <p:nvPr/>
            </p:nvSpPr>
            <p:spPr>
              <a:xfrm>
                <a:off x="7017175" y="2923450"/>
                <a:ext cx="20325" cy="45000"/>
              </a:xfrm>
              <a:custGeom>
                <a:avLst/>
                <a:gdLst/>
                <a:ahLst/>
                <a:cxnLst/>
                <a:rect l="l" t="t" r="r" b="b"/>
                <a:pathLst>
                  <a:path w="813" h="1800" extrusionOk="0">
                    <a:moveTo>
                      <a:pt x="543" y="1"/>
                    </a:moveTo>
                    <a:cubicBezTo>
                      <a:pt x="475" y="1"/>
                      <a:pt x="408" y="61"/>
                      <a:pt x="408" y="142"/>
                    </a:cubicBezTo>
                    <a:cubicBezTo>
                      <a:pt x="408" y="237"/>
                      <a:pt x="348" y="332"/>
                      <a:pt x="312" y="415"/>
                    </a:cubicBezTo>
                    <a:cubicBezTo>
                      <a:pt x="289" y="523"/>
                      <a:pt x="277" y="630"/>
                      <a:pt x="253" y="749"/>
                    </a:cubicBezTo>
                    <a:cubicBezTo>
                      <a:pt x="217" y="987"/>
                      <a:pt x="98" y="1189"/>
                      <a:pt x="50" y="1427"/>
                    </a:cubicBezTo>
                    <a:cubicBezTo>
                      <a:pt x="0" y="1657"/>
                      <a:pt x="165" y="1800"/>
                      <a:pt x="334" y="1800"/>
                    </a:cubicBezTo>
                    <a:cubicBezTo>
                      <a:pt x="445" y="1800"/>
                      <a:pt x="558" y="1737"/>
                      <a:pt x="610" y="1594"/>
                    </a:cubicBezTo>
                    <a:cubicBezTo>
                      <a:pt x="717" y="1332"/>
                      <a:pt x="741" y="987"/>
                      <a:pt x="741" y="689"/>
                    </a:cubicBezTo>
                    <a:cubicBezTo>
                      <a:pt x="753" y="487"/>
                      <a:pt x="812" y="154"/>
                      <a:pt x="610" y="23"/>
                    </a:cubicBezTo>
                    <a:cubicBezTo>
                      <a:pt x="589" y="8"/>
                      <a:pt x="566" y="1"/>
                      <a:pt x="54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7"/>
              <p:cNvSpPr/>
              <p:nvPr/>
            </p:nvSpPr>
            <p:spPr>
              <a:xfrm>
                <a:off x="6776425" y="3037725"/>
                <a:ext cx="34750" cy="28200"/>
              </a:xfrm>
              <a:custGeom>
                <a:avLst/>
                <a:gdLst/>
                <a:ahLst/>
                <a:cxnLst/>
                <a:rect l="l" t="t" r="r" b="b"/>
                <a:pathLst>
                  <a:path w="1390" h="1128" extrusionOk="0">
                    <a:moveTo>
                      <a:pt x="1186" y="1"/>
                    </a:moveTo>
                    <a:cubicBezTo>
                      <a:pt x="1166" y="1"/>
                      <a:pt x="1144" y="4"/>
                      <a:pt x="1120" y="12"/>
                    </a:cubicBezTo>
                    <a:cubicBezTo>
                      <a:pt x="941" y="71"/>
                      <a:pt x="810" y="178"/>
                      <a:pt x="679" y="297"/>
                    </a:cubicBezTo>
                    <a:cubicBezTo>
                      <a:pt x="536" y="416"/>
                      <a:pt x="358" y="512"/>
                      <a:pt x="215" y="631"/>
                    </a:cubicBezTo>
                    <a:cubicBezTo>
                      <a:pt x="1" y="817"/>
                      <a:pt x="224" y="1128"/>
                      <a:pt x="452" y="1128"/>
                    </a:cubicBezTo>
                    <a:cubicBezTo>
                      <a:pt x="514" y="1128"/>
                      <a:pt x="578" y="1104"/>
                      <a:pt x="632" y="1047"/>
                    </a:cubicBezTo>
                    <a:cubicBezTo>
                      <a:pt x="739" y="928"/>
                      <a:pt x="870" y="833"/>
                      <a:pt x="953" y="714"/>
                    </a:cubicBezTo>
                    <a:cubicBezTo>
                      <a:pt x="1060" y="595"/>
                      <a:pt x="1132" y="428"/>
                      <a:pt x="1251" y="345"/>
                    </a:cubicBezTo>
                    <a:cubicBezTo>
                      <a:pt x="1389" y="249"/>
                      <a:pt x="1356" y="1"/>
                      <a:pt x="11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7"/>
              <p:cNvSpPr/>
              <p:nvPr/>
            </p:nvSpPr>
            <p:spPr>
              <a:xfrm>
                <a:off x="6661825" y="3164200"/>
                <a:ext cx="48550" cy="19500"/>
              </a:xfrm>
              <a:custGeom>
                <a:avLst/>
                <a:gdLst/>
                <a:ahLst/>
                <a:cxnLst/>
                <a:rect l="l" t="t" r="r" b="b"/>
                <a:pathLst>
                  <a:path w="1942" h="780" extrusionOk="0">
                    <a:moveTo>
                      <a:pt x="441" y="1"/>
                    </a:moveTo>
                    <a:cubicBezTo>
                      <a:pt x="203" y="1"/>
                      <a:pt x="1" y="227"/>
                      <a:pt x="60" y="465"/>
                    </a:cubicBezTo>
                    <a:lnTo>
                      <a:pt x="60" y="477"/>
                    </a:lnTo>
                    <a:cubicBezTo>
                      <a:pt x="96" y="620"/>
                      <a:pt x="203" y="739"/>
                      <a:pt x="334" y="763"/>
                    </a:cubicBezTo>
                    <a:cubicBezTo>
                      <a:pt x="391" y="775"/>
                      <a:pt x="444" y="780"/>
                      <a:pt x="496" y="780"/>
                    </a:cubicBezTo>
                    <a:cubicBezTo>
                      <a:pt x="651" y="780"/>
                      <a:pt x="790" y="733"/>
                      <a:pt x="941" y="680"/>
                    </a:cubicBezTo>
                    <a:cubicBezTo>
                      <a:pt x="1191" y="584"/>
                      <a:pt x="1477" y="537"/>
                      <a:pt x="1751" y="513"/>
                    </a:cubicBezTo>
                    <a:cubicBezTo>
                      <a:pt x="1870" y="501"/>
                      <a:pt x="1942" y="322"/>
                      <a:pt x="1882" y="227"/>
                    </a:cubicBezTo>
                    <a:cubicBezTo>
                      <a:pt x="1758" y="57"/>
                      <a:pt x="1554" y="22"/>
                      <a:pt x="1351" y="22"/>
                    </a:cubicBezTo>
                    <a:cubicBezTo>
                      <a:pt x="1242" y="22"/>
                      <a:pt x="1133" y="32"/>
                      <a:pt x="1037" y="37"/>
                    </a:cubicBezTo>
                    <a:cubicBezTo>
                      <a:pt x="929" y="37"/>
                      <a:pt x="822" y="48"/>
                      <a:pt x="715" y="48"/>
                    </a:cubicBezTo>
                    <a:lnTo>
                      <a:pt x="632" y="48"/>
                    </a:lnTo>
                    <a:cubicBezTo>
                      <a:pt x="596" y="37"/>
                      <a:pt x="453" y="1"/>
                      <a:pt x="44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84;p7"/>
              <p:cNvSpPr/>
              <p:nvPr/>
            </p:nvSpPr>
            <p:spPr>
              <a:xfrm>
                <a:off x="7010100" y="2720050"/>
                <a:ext cx="38100" cy="28825"/>
              </a:xfrm>
              <a:custGeom>
                <a:avLst/>
                <a:gdLst/>
                <a:ahLst/>
                <a:cxnLst/>
                <a:rect l="l" t="t" r="r" b="b"/>
                <a:pathLst>
                  <a:path w="1524" h="1153" extrusionOk="0">
                    <a:moveTo>
                      <a:pt x="397" y="1"/>
                    </a:moveTo>
                    <a:cubicBezTo>
                      <a:pt x="303" y="1"/>
                      <a:pt x="209" y="32"/>
                      <a:pt x="119" y="110"/>
                    </a:cubicBezTo>
                    <a:cubicBezTo>
                      <a:pt x="0" y="205"/>
                      <a:pt x="12" y="384"/>
                      <a:pt x="119" y="503"/>
                    </a:cubicBezTo>
                    <a:cubicBezTo>
                      <a:pt x="203" y="598"/>
                      <a:pt x="286" y="610"/>
                      <a:pt x="393" y="658"/>
                    </a:cubicBezTo>
                    <a:cubicBezTo>
                      <a:pt x="464" y="681"/>
                      <a:pt x="536" y="741"/>
                      <a:pt x="607" y="789"/>
                    </a:cubicBezTo>
                    <a:cubicBezTo>
                      <a:pt x="703" y="848"/>
                      <a:pt x="798" y="908"/>
                      <a:pt x="869" y="955"/>
                    </a:cubicBezTo>
                    <a:cubicBezTo>
                      <a:pt x="988" y="1027"/>
                      <a:pt x="1095" y="1074"/>
                      <a:pt x="1203" y="1134"/>
                    </a:cubicBezTo>
                    <a:cubicBezTo>
                      <a:pt x="1233" y="1147"/>
                      <a:pt x="1263" y="1153"/>
                      <a:pt x="1292" y="1153"/>
                    </a:cubicBezTo>
                    <a:cubicBezTo>
                      <a:pt x="1422" y="1153"/>
                      <a:pt x="1523" y="1032"/>
                      <a:pt x="1465" y="896"/>
                    </a:cubicBezTo>
                    <a:cubicBezTo>
                      <a:pt x="1346" y="622"/>
                      <a:pt x="1095" y="419"/>
                      <a:pt x="893" y="241"/>
                    </a:cubicBezTo>
                    <a:cubicBezTo>
                      <a:pt x="752" y="116"/>
                      <a:pt x="576" y="1"/>
                      <a:pt x="39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bg>
      <p:bgPr>
        <a:solidFill>
          <a:schemeClr val="lt1"/>
        </a:solidFill>
        <a:effectLst/>
      </p:bgPr>
    </p:bg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3"/>
          <p:cNvSpPr txBox="1">
            <a:spLocks noGrp="1"/>
          </p:cNvSpPr>
          <p:nvPr>
            <p:ph type="title"/>
          </p:nvPr>
        </p:nvSpPr>
        <p:spPr>
          <a:xfrm>
            <a:off x="1133700" y="403750"/>
            <a:ext cx="6876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9pPr>
          </a:lstStyle>
          <a:p>
            <a:endParaRPr/>
          </a:p>
        </p:txBody>
      </p:sp>
      <p:sp>
        <p:nvSpPr>
          <p:cNvPr id="273" name="Google Shape;273;p13"/>
          <p:cNvSpPr txBox="1">
            <a:spLocks noGrp="1"/>
          </p:cNvSpPr>
          <p:nvPr>
            <p:ph type="subTitle" idx="1"/>
          </p:nvPr>
        </p:nvSpPr>
        <p:spPr>
          <a:xfrm>
            <a:off x="2905860" y="1441300"/>
            <a:ext cx="23544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 sz="1900" b="1">
                <a:solidFill>
                  <a:schemeClr val="accent2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p13"/>
          <p:cNvSpPr txBox="1">
            <a:spLocks noGrp="1"/>
          </p:cNvSpPr>
          <p:nvPr>
            <p:ph type="subTitle" idx="2"/>
          </p:nvPr>
        </p:nvSpPr>
        <p:spPr>
          <a:xfrm>
            <a:off x="2905860" y="1858976"/>
            <a:ext cx="2303400" cy="51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p13"/>
          <p:cNvSpPr txBox="1">
            <a:spLocks noGrp="1"/>
          </p:cNvSpPr>
          <p:nvPr>
            <p:ph type="title" idx="3" hasCustomPrompt="1"/>
          </p:nvPr>
        </p:nvSpPr>
        <p:spPr>
          <a:xfrm>
            <a:off x="1875622" y="1294150"/>
            <a:ext cx="1042500" cy="70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 sz="3500" b="1">
                <a:solidFill>
                  <a:schemeClr val="accen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76" name="Google Shape;276;p13"/>
          <p:cNvSpPr txBox="1">
            <a:spLocks noGrp="1"/>
          </p:cNvSpPr>
          <p:nvPr>
            <p:ph type="subTitle" idx="4"/>
          </p:nvPr>
        </p:nvSpPr>
        <p:spPr>
          <a:xfrm>
            <a:off x="6216385" y="1441300"/>
            <a:ext cx="23544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900" b="1">
                <a:solidFill>
                  <a:schemeClr val="accent2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13"/>
          <p:cNvSpPr txBox="1">
            <a:spLocks noGrp="1"/>
          </p:cNvSpPr>
          <p:nvPr>
            <p:ph type="subTitle" idx="5"/>
          </p:nvPr>
        </p:nvSpPr>
        <p:spPr>
          <a:xfrm>
            <a:off x="6216385" y="1858976"/>
            <a:ext cx="2303400" cy="51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13"/>
          <p:cNvSpPr txBox="1">
            <a:spLocks noGrp="1"/>
          </p:cNvSpPr>
          <p:nvPr>
            <p:ph type="title" idx="6" hasCustomPrompt="1"/>
          </p:nvPr>
        </p:nvSpPr>
        <p:spPr>
          <a:xfrm>
            <a:off x="5186272" y="1294150"/>
            <a:ext cx="1042500" cy="70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 sz="3500" b="1">
                <a:solidFill>
                  <a:schemeClr val="accen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79" name="Google Shape;279;p13"/>
          <p:cNvSpPr txBox="1">
            <a:spLocks noGrp="1"/>
          </p:cNvSpPr>
          <p:nvPr>
            <p:ph type="subTitle" idx="7"/>
          </p:nvPr>
        </p:nvSpPr>
        <p:spPr>
          <a:xfrm>
            <a:off x="2905860" y="2513650"/>
            <a:ext cx="23544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900" b="1">
                <a:solidFill>
                  <a:schemeClr val="accent2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p13"/>
          <p:cNvSpPr txBox="1">
            <a:spLocks noGrp="1"/>
          </p:cNvSpPr>
          <p:nvPr>
            <p:ph type="subTitle" idx="8"/>
          </p:nvPr>
        </p:nvSpPr>
        <p:spPr>
          <a:xfrm>
            <a:off x="2905860" y="2931326"/>
            <a:ext cx="2303400" cy="51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13"/>
          <p:cNvSpPr txBox="1">
            <a:spLocks noGrp="1"/>
          </p:cNvSpPr>
          <p:nvPr>
            <p:ph type="title" idx="9" hasCustomPrompt="1"/>
          </p:nvPr>
        </p:nvSpPr>
        <p:spPr>
          <a:xfrm>
            <a:off x="1875622" y="2366500"/>
            <a:ext cx="1042500" cy="70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 sz="3500" b="1">
                <a:solidFill>
                  <a:schemeClr val="accen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82" name="Google Shape;282;p13"/>
          <p:cNvSpPr txBox="1">
            <a:spLocks noGrp="1"/>
          </p:cNvSpPr>
          <p:nvPr>
            <p:ph type="subTitle" idx="13"/>
          </p:nvPr>
        </p:nvSpPr>
        <p:spPr>
          <a:xfrm>
            <a:off x="6216385" y="2513650"/>
            <a:ext cx="23544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900" b="1">
                <a:solidFill>
                  <a:schemeClr val="accent2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83" name="Google Shape;283;p13"/>
          <p:cNvSpPr txBox="1">
            <a:spLocks noGrp="1"/>
          </p:cNvSpPr>
          <p:nvPr>
            <p:ph type="subTitle" idx="14"/>
          </p:nvPr>
        </p:nvSpPr>
        <p:spPr>
          <a:xfrm>
            <a:off x="6216385" y="2931326"/>
            <a:ext cx="2303400" cy="51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p13"/>
          <p:cNvSpPr txBox="1">
            <a:spLocks noGrp="1"/>
          </p:cNvSpPr>
          <p:nvPr>
            <p:ph type="title" idx="15" hasCustomPrompt="1"/>
          </p:nvPr>
        </p:nvSpPr>
        <p:spPr>
          <a:xfrm>
            <a:off x="5186272" y="2366500"/>
            <a:ext cx="1042500" cy="70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 sz="3500" b="1">
                <a:solidFill>
                  <a:schemeClr val="accen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85" name="Google Shape;285;p13"/>
          <p:cNvSpPr txBox="1">
            <a:spLocks noGrp="1"/>
          </p:cNvSpPr>
          <p:nvPr>
            <p:ph type="subTitle" idx="16"/>
          </p:nvPr>
        </p:nvSpPr>
        <p:spPr>
          <a:xfrm>
            <a:off x="2905860" y="3586000"/>
            <a:ext cx="23544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900" b="1">
                <a:solidFill>
                  <a:schemeClr val="accent2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p13"/>
          <p:cNvSpPr txBox="1">
            <a:spLocks noGrp="1"/>
          </p:cNvSpPr>
          <p:nvPr>
            <p:ph type="subTitle" idx="17"/>
          </p:nvPr>
        </p:nvSpPr>
        <p:spPr>
          <a:xfrm>
            <a:off x="2905860" y="4003676"/>
            <a:ext cx="2303400" cy="51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13"/>
          <p:cNvSpPr txBox="1">
            <a:spLocks noGrp="1"/>
          </p:cNvSpPr>
          <p:nvPr>
            <p:ph type="title" idx="18" hasCustomPrompt="1"/>
          </p:nvPr>
        </p:nvSpPr>
        <p:spPr>
          <a:xfrm>
            <a:off x="1875622" y="3438850"/>
            <a:ext cx="1042500" cy="70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 sz="3500" b="1">
                <a:solidFill>
                  <a:schemeClr val="accen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88" name="Google Shape;288;p13"/>
          <p:cNvSpPr txBox="1">
            <a:spLocks noGrp="1"/>
          </p:cNvSpPr>
          <p:nvPr>
            <p:ph type="subTitle" idx="19"/>
          </p:nvPr>
        </p:nvSpPr>
        <p:spPr>
          <a:xfrm>
            <a:off x="6216385" y="3586000"/>
            <a:ext cx="23544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900" b="1">
                <a:solidFill>
                  <a:schemeClr val="accent2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13"/>
          <p:cNvSpPr txBox="1">
            <a:spLocks noGrp="1"/>
          </p:cNvSpPr>
          <p:nvPr>
            <p:ph type="subTitle" idx="20"/>
          </p:nvPr>
        </p:nvSpPr>
        <p:spPr>
          <a:xfrm>
            <a:off x="6216385" y="4003676"/>
            <a:ext cx="2303400" cy="51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p13"/>
          <p:cNvSpPr txBox="1">
            <a:spLocks noGrp="1"/>
          </p:cNvSpPr>
          <p:nvPr>
            <p:ph type="title" idx="21" hasCustomPrompt="1"/>
          </p:nvPr>
        </p:nvSpPr>
        <p:spPr>
          <a:xfrm>
            <a:off x="5186272" y="3438850"/>
            <a:ext cx="1042500" cy="70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 sz="3500" b="1">
                <a:solidFill>
                  <a:schemeClr val="accen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t>xx%</a:t>
            </a:r>
          </a:p>
        </p:txBody>
      </p:sp>
      <p:grpSp>
        <p:nvGrpSpPr>
          <p:cNvPr id="291" name="Google Shape;291;p13"/>
          <p:cNvGrpSpPr/>
          <p:nvPr/>
        </p:nvGrpSpPr>
        <p:grpSpPr>
          <a:xfrm>
            <a:off x="-6500" y="-9600"/>
            <a:ext cx="9664775" cy="5169900"/>
            <a:chOff x="-6500" y="-9600"/>
            <a:chExt cx="9664775" cy="5169900"/>
          </a:xfrm>
        </p:grpSpPr>
        <p:sp>
          <p:nvSpPr>
            <p:cNvPr id="292" name="Google Shape;292;p13"/>
            <p:cNvSpPr/>
            <p:nvPr/>
          </p:nvSpPr>
          <p:spPr>
            <a:xfrm rot="5400000">
              <a:off x="-1294850" y="1833650"/>
              <a:ext cx="4059600" cy="14829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13"/>
            <p:cNvSpPr/>
            <p:nvPr/>
          </p:nvSpPr>
          <p:spPr>
            <a:xfrm rot="5400000">
              <a:off x="6409850" y="2426100"/>
              <a:ext cx="5169900" cy="298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94" name="Google Shape;294;p13"/>
            <p:cNvGrpSpPr/>
            <p:nvPr/>
          </p:nvGrpSpPr>
          <p:grpSpPr>
            <a:xfrm>
              <a:off x="8331301" y="242178"/>
              <a:ext cx="1326975" cy="895841"/>
              <a:chOff x="378900" y="3490625"/>
              <a:chExt cx="594150" cy="401075"/>
            </a:xfrm>
          </p:grpSpPr>
          <p:sp>
            <p:nvSpPr>
              <p:cNvPr id="295" name="Google Shape;295;p13"/>
              <p:cNvSpPr/>
              <p:nvPr/>
            </p:nvSpPr>
            <p:spPr>
              <a:xfrm>
                <a:off x="585850" y="3559550"/>
                <a:ext cx="60425" cy="36875"/>
              </a:xfrm>
              <a:custGeom>
                <a:avLst/>
                <a:gdLst/>
                <a:ahLst/>
                <a:cxnLst/>
                <a:rect l="l" t="t" r="r" b="b"/>
                <a:pathLst>
                  <a:path w="2417" h="1475" extrusionOk="0">
                    <a:moveTo>
                      <a:pt x="1917" y="0"/>
                    </a:moveTo>
                    <a:cubicBezTo>
                      <a:pt x="1887" y="0"/>
                      <a:pt x="1854" y="3"/>
                      <a:pt x="1819" y="10"/>
                    </a:cubicBezTo>
                    <a:cubicBezTo>
                      <a:pt x="1676" y="46"/>
                      <a:pt x="1605" y="117"/>
                      <a:pt x="1486" y="189"/>
                    </a:cubicBezTo>
                    <a:cubicBezTo>
                      <a:pt x="1331" y="296"/>
                      <a:pt x="1164" y="379"/>
                      <a:pt x="1010" y="475"/>
                    </a:cubicBezTo>
                    <a:cubicBezTo>
                      <a:pt x="855" y="558"/>
                      <a:pt x="676" y="617"/>
                      <a:pt x="533" y="713"/>
                    </a:cubicBezTo>
                    <a:cubicBezTo>
                      <a:pt x="426" y="784"/>
                      <a:pt x="331" y="891"/>
                      <a:pt x="212" y="951"/>
                    </a:cubicBezTo>
                    <a:cubicBezTo>
                      <a:pt x="1" y="1092"/>
                      <a:pt x="113" y="1475"/>
                      <a:pt x="356" y="1475"/>
                    </a:cubicBezTo>
                    <a:cubicBezTo>
                      <a:pt x="359" y="1475"/>
                      <a:pt x="363" y="1475"/>
                      <a:pt x="367" y="1475"/>
                    </a:cubicBezTo>
                    <a:cubicBezTo>
                      <a:pt x="652" y="1451"/>
                      <a:pt x="914" y="1260"/>
                      <a:pt x="1164" y="1153"/>
                    </a:cubicBezTo>
                    <a:cubicBezTo>
                      <a:pt x="1319" y="1094"/>
                      <a:pt x="1462" y="1022"/>
                      <a:pt x="1617" y="951"/>
                    </a:cubicBezTo>
                    <a:cubicBezTo>
                      <a:pt x="1688" y="915"/>
                      <a:pt x="1748" y="891"/>
                      <a:pt x="1807" y="844"/>
                    </a:cubicBezTo>
                    <a:cubicBezTo>
                      <a:pt x="1796" y="844"/>
                      <a:pt x="2022" y="736"/>
                      <a:pt x="1941" y="736"/>
                    </a:cubicBezTo>
                    <a:cubicBezTo>
                      <a:pt x="1937" y="736"/>
                      <a:pt x="1932" y="736"/>
                      <a:pt x="1926" y="737"/>
                    </a:cubicBezTo>
                    <a:cubicBezTo>
                      <a:pt x="2416" y="681"/>
                      <a:pt x="2365" y="0"/>
                      <a:pt x="191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13"/>
              <p:cNvSpPr/>
              <p:nvPr/>
            </p:nvSpPr>
            <p:spPr>
              <a:xfrm>
                <a:off x="475050" y="3525825"/>
                <a:ext cx="51575" cy="34275"/>
              </a:xfrm>
              <a:custGeom>
                <a:avLst/>
                <a:gdLst/>
                <a:ahLst/>
                <a:cxnLst/>
                <a:rect l="l" t="t" r="r" b="b"/>
                <a:pathLst>
                  <a:path w="2063" h="1371" extrusionOk="0">
                    <a:moveTo>
                      <a:pt x="1629" y="0"/>
                    </a:moveTo>
                    <a:cubicBezTo>
                      <a:pt x="1618" y="0"/>
                      <a:pt x="1607" y="1"/>
                      <a:pt x="1596" y="2"/>
                    </a:cubicBezTo>
                    <a:cubicBezTo>
                      <a:pt x="1405" y="38"/>
                      <a:pt x="1346" y="109"/>
                      <a:pt x="1227" y="228"/>
                    </a:cubicBezTo>
                    <a:cubicBezTo>
                      <a:pt x="1120" y="323"/>
                      <a:pt x="977" y="407"/>
                      <a:pt x="858" y="502"/>
                    </a:cubicBezTo>
                    <a:cubicBezTo>
                      <a:pt x="596" y="681"/>
                      <a:pt x="358" y="895"/>
                      <a:pt x="108" y="1062"/>
                    </a:cubicBezTo>
                    <a:cubicBezTo>
                      <a:pt x="0" y="1133"/>
                      <a:pt x="0" y="1335"/>
                      <a:pt x="155" y="1359"/>
                    </a:cubicBezTo>
                    <a:cubicBezTo>
                      <a:pt x="189" y="1367"/>
                      <a:pt x="224" y="1371"/>
                      <a:pt x="260" y="1371"/>
                    </a:cubicBezTo>
                    <a:cubicBezTo>
                      <a:pt x="499" y="1371"/>
                      <a:pt x="767" y="1214"/>
                      <a:pt x="953" y="1121"/>
                    </a:cubicBezTo>
                    <a:cubicBezTo>
                      <a:pt x="1120" y="1050"/>
                      <a:pt x="1286" y="954"/>
                      <a:pt x="1453" y="871"/>
                    </a:cubicBezTo>
                    <a:cubicBezTo>
                      <a:pt x="1572" y="812"/>
                      <a:pt x="1703" y="704"/>
                      <a:pt x="1774" y="657"/>
                    </a:cubicBezTo>
                    <a:cubicBezTo>
                      <a:pt x="2063" y="518"/>
                      <a:pt x="1960" y="0"/>
                      <a:pt x="162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13"/>
              <p:cNvSpPr/>
              <p:nvPr/>
            </p:nvSpPr>
            <p:spPr>
              <a:xfrm>
                <a:off x="570300" y="3507800"/>
                <a:ext cx="50525" cy="30925"/>
              </a:xfrm>
              <a:custGeom>
                <a:avLst/>
                <a:gdLst/>
                <a:ahLst/>
                <a:cxnLst/>
                <a:rect l="l" t="t" r="r" b="b"/>
                <a:pathLst>
                  <a:path w="2021" h="1237" extrusionOk="0">
                    <a:moveTo>
                      <a:pt x="1502" y="1"/>
                    </a:moveTo>
                    <a:cubicBezTo>
                      <a:pt x="1475" y="1"/>
                      <a:pt x="1447" y="3"/>
                      <a:pt x="1417" y="9"/>
                    </a:cubicBezTo>
                    <a:cubicBezTo>
                      <a:pt x="1120" y="68"/>
                      <a:pt x="834" y="342"/>
                      <a:pt x="572" y="485"/>
                    </a:cubicBezTo>
                    <a:cubicBezTo>
                      <a:pt x="393" y="580"/>
                      <a:pt x="0" y="782"/>
                      <a:pt x="143" y="1068"/>
                    </a:cubicBezTo>
                    <a:cubicBezTo>
                      <a:pt x="143" y="1080"/>
                      <a:pt x="155" y="1080"/>
                      <a:pt x="155" y="1104"/>
                    </a:cubicBezTo>
                    <a:cubicBezTo>
                      <a:pt x="177" y="1170"/>
                      <a:pt x="281" y="1236"/>
                      <a:pt x="372" y="1236"/>
                    </a:cubicBezTo>
                    <a:cubicBezTo>
                      <a:pt x="379" y="1236"/>
                      <a:pt x="386" y="1236"/>
                      <a:pt x="393" y="1235"/>
                    </a:cubicBezTo>
                    <a:cubicBezTo>
                      <a:pt x="620" y="1199"/>
                      <a:pt x="822" y="1080"/>
                      <a:pt x="1024" y="985"/>
                    </a:cubicBezTo>
                    <a:cubicBezTo>
                      <a:pt x="1227" y="890"/>
                      <a:pt x="1417" y="771"/>
                      <a:pt x="1608" y="699"/>
                    </a:cubicBezTo>
                    <a:cubicBezTo>
                      <a:pt x="2020" y="543"/>
                      <a:pt x="1900" y="1"/>
                      <a:pt x="150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13"/>
              <p:cNvSpPr/>
              <p:nvPr/>
            </p:nvSpPr>
            <p:spPr>
              <a:xfrm>
                <a:off x="690550" y="3546825"/>
                <a:ext cx="51650" cy="29575"/>
              </a:xfrm>
              <a:custGeom>
                <a:avLst/>
                <a:gdLst/>
                <a:ahLst/>
                <a:cxnLst/>
                <a:rect l="l" t="t" r="r" b="b"/>
                <a:pathLst>
                  <a:path w="2066" h="1183" extrusionOk="0">
                    <a:moveTo>
                      <a:pt x="1588" y="1"/>
                    </a:moveTo>
                    <a:cubicBezTo>
                      <a:pt x="1517" y="1"/>
                      <a:pt x="1445" y="27"/>
                      <a:pt x="1382" y="91"/>
                    </a:cubicBezTo>
                    <a:cubicBezTo>
                      <a:pt x="1239" y="257"/>
                      <a:pt x="1013" y="317"/>
                      <a:pt x="822" y="412"/>
                    </a:cubicBezTo>
                    <a:cubicBezTo>
                      <a:pt x="596" y="531"/>
                      <a:pt x="358" y="674"/>
                      <a:pt x="131" y="805"/>
                    </a:cubicBezTo>
                    <a:cubicBezTo>
                      <a:pt x="1" y="912"/>
                      <a:pt x="60" y="1091"/>
                      <a:pt x="191" y="1150"/>
                    </a:cubicBezTo>
                    <a:cubicBezTo>
                      <a:pt x="246" y="1173"/>
                      <a:pt x="303" y="1183"/>
                      <a:pt x="361" y="1183"/>
                    </a:cubicBezTo>
                    <a:cubicBezTo>
                      <a:pt x="606" y="1183"/>
                      <a:pt x="870" y="1011"/>
                      <a:pt x="1072" y="924"/>
                    </a:cubicBezTo>
                    <a:cubicBezTo>
                      <a:pt x="1346" y="805"/>
                      <a:pt x="1608" y="745"/>
                      <a:pt x="1834" y="531"/>
                    </a:cubicBezTo>
                    <a:cubicBezTo>
                      <a:pt x="2066" y="327"/>
                      <a:pt x="1836" y="1"/>
                      <a:pt x="158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13"/>
              <p:cNvSpPr/>
              <p:nvPr/>
            </p:nvSpPr>
            <p:spPr>
              <a:xfrm>
                <a:off x="716650" y="3603950"/>
                <a:ext cx="43575" cy="33125"/>
              </a:xfrm>
              <a:custGeom>
                <a:avLst/>
                <a:gdLst/>
                <a:ahLst/>
                <a:cxnLst/>
                <a:rect l="l" t="t" r="r" b="b"/>
                <a:pathLst>
                  <a:path w="1743" h="1325" extrusionOk="0">
                    <a:moveTo>
                      <a:pt x="1420" y="0"/>
                    </a:moveTo>
                    <a:cubicBezTo>
                      <a:pt x="1354" y="0"/>
                      <a:pt x="1284" y="21"/>
                      <a:pt x="1219" y="56"/>
                    </a:cubicBezTo>
                    <a:cubicBezTo>
                      <a:pt x="1028" y="175"/>
                      <a:pt x="862" y="330"/>
                      <a:pt x="683" y="473"/>
                    </a:cubicBezTo>
                    <a:cubicBezTo>
                      <a:pt x="504" y="604"/>
                      <a:pt x="278" y="723"/>
                      <a:pt x="135" y="913"/>
                    </a:cubicBezTo>
                    <a:cubicBezTo>
                      <a:pt x="1" y="1078"/>
                      <a:pt x="136" y="1324"/>
                      <a:pt x="329" y="1324"/>
                    </a:cubicBezTo>
                    <a:cubicBezTo>
                      <a:pt x="359" y="1324"/>
                      <a:pt x="389" y="1319"/>
                      <a:pt x="421" y="1306"/>
                    </a:cubicBezTo>
                    <a:cubicBezTo>
                      <a:pt x="850" y="1116"/>
                      <a:pt x="1171" y="782"/>
                      <a:pt x="1576" y="556"/>
                    </a:cubicBezTo>
                    <a:cubicBezTo>
                      <a:pt x="1731" y="473"/>
                      <a:pt x="1743" y="246"/>
                      <a:pt x="1647" y="127"/>
                    </a:cubicBezTo>
                    <a:cubicBezTo>
                      <a:pt x="1592" y="38"/>
                      <a:pt x="1510" y="0"/>
                      <a:pt x="14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13"/>
              <p:cNvSpPr/>
              <p:nvPr/>
            </p:nvSpPr>
            <p:spPr>
              <a:xfrm>
                <a:off x="681025" y="3684375"/>
                <a:ext cx="44975" cy="47850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914" extrusionOk="0">
                    <a:moveTo>
                      <a:pt x="1233" y="1"/>
                    </a:moveTo>
                    <a:cubicBezTo>
                      <a:pt x="1122" y="1"/>
                      <a:pt x="1010" y="54"/>
                      <a:pt x="929" y="185"/>
                    </a:cubicBezTo>
                    <a:cubicBezTo>
                      <a:pt x="858" y="316"/>
                      <a:pt x="751" y="423"/>
                      <a:pt x="679" y="554"/>
                    </a:cubicBezTo>
                    <a:cubicBezTo>
                      <a:pt x="596" y="720"/>
                      <a:pt x="501" y="851"/>
                      <a:pt x="393" y="1006"/>
                    </a:cubicBezTo>
                    <a:cubicBezTo>
                      <a:pt x="239" y="1220"/>
                      <a:pt x="1" y="1482"/>
                      <a:pt x="36" y="1780"/>
                    </a:cubicBezTo>
                    <a:cubicBezTo>
                      <a:pt x="67" y="1864"/>
                      <a:pt x="156" y="1913"/>
                      <a:pt x="241" y="1913"/>
                    </a:cubicBezTo>
                    <a:cubicBezTo>
                      <a:pt x="289" y="1913"/>
                      <a:pt x="335" y="1898"/>
                      <a:pt x="370" y="1863"/>
                    </a:cubicBezTo>
                    <a:cubicBezTo>
                      <a:pt x="751" y="1447"/>
                      <a:pt x="1155" y="1066"/>
                      <a:pt x="1525" y="649"/>
                    </a:cubicBezTo>
                    <a:cubicBezTo>
                      <a:pt x="1798" y="349"/>
                      <a:pt x="1519" y="1"/>
                      <a:pt x="123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13"/>
              <p:cNvSpPr/>
              <p:nvPr/>
            </p:nvSpPr>
            <p:spPr>
              <a:xfrm>
                <a:off x="583400" y="3710500"/>
                <a:ext cx="37850" cy="38500"/>
              </a:xfrm>
              <a:custGeom>
                <a:avLst/>
                <a:gdLst/>
                <a:ahLst/>
                <a:cxnLst/>
                <a:rect l="l" t="t" r="r" b="b"/>
                <a:pathLst>
                  <a:path w="1514" h="1540" extrusionOk="0">
                    <a:moveTo>
                      <a:pt x="1031" y="1"/>
                    </a:moveTo>
                    <a:cubicBezTo>
                      <a:pt x="906" y="1"/>
                      <a:pt x="784" y="62"/>
                      <a:pt x="727" y="211"/>
                    </a:cubicBezTo>
                    <a:cubicBezTo>
                      <a:pt x="584" y="628"/>
                      <a:pt x="0" y="878"/>
                      <a:pt x="24" y="1366"/>
                    </a:cubicBezTo>
                    <a:cubicBezTo>
                      <a:pt x="34" y="1448"/>
                      <a:pt x="134" y="1540"/>
                      <a:pt x="230" y="1540"/>
                    </a:cubicBezTo>
                    <a:cubicBezTo>
                      <a:pt x="245" y="1540"/>
                      <a:pt x="260" y="1538"/>
                      <a:pt x="274" y="1533"/>
                    </a:cubicBezTo>
                    <a:cubicBezTo>
                      <a:pt x="500" y="1485"/>
                      <a:pt x="750" y="1247"/>
                      <a:pt x="893" y="1068"/>
                    </a:cubicBezTo>
                    <a:cubicBezTo>
                      <a:pt x="1060" y="878"/>
                      <a:pt x="1262" y="699"/>
                      <a:pt x="1381" y="473"/>
                    </a:cubicBezTo>
                    <a:cubicBezTo>
                      <a:pt x="1513" y="217"/>
                      <a:pt x="1265" y="1"/>
                      <a:pt x="103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13"/>
              <p:cNvSpPr/>
              <p:nvPr/>
            </p:nvSpPr>
            <p:spPr>
              <a:xfrm>
                <a:off x="494100" y="3765250"/>
                <a:ext cx="33975" cy="45525"/>
              </a:xfrm>
              <a:custGeom>
                <a:avLst/>
                <a:gdLst/>
                <a:ahLst/>
                <a:cxnLst/>
                <a:rect l="l" t="t" r="r" b="b"/>
                <a:pathLst>
                  <a:path w="1359" h="1821" extrusionOk="0">
                    <a:moveTo>
                      <a:pt x="908" y="1"/>
                    </a:moveTo>
                    <a:cubicBezTo>
                      <a:pt x="808" y="1"/>
                      <a:pt x="711" y="48"/>
                      <a:pt x="655" y="164"/>
                    </a:cubicBezTo>
                    <a:cubicBezTo>
                      <a:pt x="500" y="486"/>
                      <a:pt x="346" y="819"/>
                      <a:pt x="227" y="1164"/>
                    </a:cubicBezTo>
                    <a:cubicBezTo>
                      <a:pt x="143" y="1367"/>
                      <a:pt x="0" y="1581"/>
                      <a:pt x="167" y="1772"/>
                    </a:cubicBezTo>
                    <a:cubicBezTo>
                      <a:pt x="188" y="1806"/>
                      <a:pt x="217" y="1821"/>
                      <a:pt x="248" y="1821"/>
                    </a:cubicBezTo>
                    <a:cubicBezTo>
                      <a:pt x="323" y="1821"/>
                      <a:pt x="409" y="1737"/>
                      <a:pt x="417" y="1653"/>
                    </a:cubicBezTo>
                    <a:cubicBezTo>
                      <a:pt x="417" y="1659"/>
                      <a:pt x="419" y="1662"/>
                      <a:pt x="421" y="1662"/>
                    </a:cubicBezTo>
                    <a:cubicBezTo>
                      <a:pt x="438" y="1662"/>
                      <a:pt x="505" y="1542"/>
                      <a:pt x="536" y="1522"/>
                    </a:cubicBezTo>
                    <a:cubicBezTo>
                      <a:pt x="608" y="1414"/>
                      <a:pt x="667" y="1295"/>
                      <a:pt x="750" y="1176"/>
                    </a:cubicBezTo>
                    <a:cubicBezTo>
                      <a:pt x="881" y="926"/>
                      <a:pt x="1060" y="712"/>
                      <a:pt x="1203" y="474"/>
                    </a:cubicBezTo>
                    <a:cubicBezTo>
                      <a:pt x="1358" y="229"/>
                      <a:pt x="1127" y="1"/>
                      <a:pt x="9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13"/>
              <p:cNvSpPr/>
              <p:nvPr/>
            </p:nvSpPr>
            <p:spPr>
              <a:xfrm>
                <a:off x="431850" y="3750850"/>
                <a:ext cx="31225" cy="44000"/>
              </a:xfrm>
              <a:custGeom>
                <a:avLst/>
                <a:gdLst/>
                <a:ahLst/>
                <a:cxnLst/>
                <a:rect l="l" t="t" r="r" b="b"/>
                <a:pathLst>
                  <a:path w="1249" h="1760" extrusionOk="0">
                    <a:moveTo>
                      <a:pt x="1021" y="648"/>
                    </a:moveTo>
                    <a:cubicBezTo>
                      <a:pt x="1015" y="656"/>
                      <a:pt x="1005" y="670"/>
                      <a:pt x="990" y="693"/>
                    </a:cubicBezTo>
                    <a:cubicBezTo>
                      <a:pt x="996" y="677"/>
                      <a:pt x="1007" y="662"/>
                      <a:pt x="1021" y="648"/>
                    </a:cubicBezTo>
                    <a:close/>
                    <a:moveTo>
                      <a:pt x="862" y="1"/>
                    </a:moveTo>
                    <a:cubicBezTo>
                      <a:pt x="853" y="1"/>
                      <a:pt x="844" y="1"/>
                      <a:pt x="835" y="2"/>
                    </a:cubicBezTo>
                    <a:cubicBezTo>
                      <a:pt x="347" y="62"/>
                      <a:pt x="359" y="645"/>
                      <a:pt x="228" y="1038"/>
                    </a:cubicBezTo>
                    <a:cubicBezTo>
                      <a:pt x="183" y="1139"/>
                      <a:pt x="1" y="1759"/>
                      <a:pt x="250" y="1759"/>
                    </a:cubicBezTo>
                    <a:cubicBezTo>
                      <a:pt x="265" y="1759"/>
                      <a:pt x="281" y="1757"/>
                      <a:pt x="300" y="1752"/>
                    </a:cubicBezTo>
                    <a:cubicBezTo>
                      <a:pt x="502" y="1693"/>
                      <a:pt x="645" y="1383"/>
                      <a:pt x="752" y="1216"/>
                    </a:cubicBezTo>
                    <a:cubicBezTo>
                      <a:pt x="824" y="1086"/>
                      <a:pt x="883" y="943"/>
                      <a:pt x="954" y="812"/>
                    </a:cubicBezTo>
                    <a:cubicBezTo>
                      <a:pt x="954" y="812"/>
                      <a:pt x="1040" y="640"/>
                      <a:pt x="1029" y="640"/>
                    </a:cubicBezTo>
                    <a:cubicBezTo>
                      <a:pt x="1029" y="640"/>
                      <a:pt x="1028" y="641"/>
                      <a:pt x="1028" y="641"/>
                    </a:cubicBezTo>
                    <a:lnTo>
                      <a:pt x="1028" y="641"/>
                    </a:lnTo>
                    <a:cubicBezTo>
                      <a:pt x="1065" y="603"/>
                      <a:pt x="1116" y="567"/>
                      <a:pt x="1133" y="526"/>
                    </a:cubicBezTo>
                    <a:cubicBezTo>
                      <a:pt x="1248" y="330"/>
                      <a:pt x="1118" y="1"/>
                      <a:pt x="86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304;p13"/>
              <p:cNvSpPr/>
              <p:nvPr/>
            </p:nvSpPr>
            <p:spPr>
              <a:xfrm>
                <a:off x="506000" y="3692100"/>
                <a:ext cx="44800" cy="37350"/>
              </a:xfrm>
              <a:custGeom>
                <a:avLst/>
                <a:gdLst/>
                <a:ahLst/>
                <a:cxnLst/>
                <a:rect l="l" t="t" r="r" b="b"/>
                <a:pathLst>
                  <a:path w="1792" h="1494" extrusionOk="0">
                    <a:moveTo>
                      <a:pt x="1397" y="0"/>
                    </a:moveTo>
                    <a:cubicBezTo>
                      <a:pt x="1331" y="0"/>
                      <a:pt x="1259" y="23"/>
                      <a:pt x="1191" y="78"/>
                    </a:cubicBezTo>
                    <a:cubicBezTo>
                      <a:pt x="1060" y="197"/>
                      <a:pt x="953" y="340"/>
                      <a:pt x="822" y="471"/>
                    </a:cubicBezTo>
                    <a:cubicBezTo>
                      <a:pt x="679" y="602"/>
                      <a:pt x="536" y="733"/>
                      <a:pt x="405" y="876"/>
                    </a:cubicBezTo>
                    <a:cubicBezTo>
                      <a:pt x="274" y="1007"/>
                      <a:pt x="1" y="1197"/>
                      <a:pt x="120" y="1423"/>
                    </a:cubicBezTo>
                    <a:cubicBezTo>
                      <a:pt x="148" y="1474"/>
                      <a:pt x="199" y="1494"/>
                      <a:pt x="248" y="1494"/>
                    </a:cubicBezTo>
                    <a:cubicBezTo>
                      <a:pt x="279" y="1494"/>
                      <a:pt x="310" y="1485"/>
                      <a:pt x="334" y="1471"/>
                    </a:cubicBezTo>
                    <a:cubicBezTo>
                      <a:pt x="370" y="1435"/>
                      <a:pt x="465" y="1411"/>
                      <a:pt x="513" y="1376"/>
                    </a:cubicBezTo>
                    <a:cubicBezTo>
                      <a:pt x="655" y="1304"/>
                      <a:pt x="786" y="1197"/>
                      <a:pt x="929" y="1090"/>
                    </a:cubicBezTo>
                    <a:cubicBezTo>
                      <a:pt x="1167" y="911"/>
                      <a:pt x="1429" y="733"/>
                      <a:pt x="1608" y="495"/>
                    </a:cubicBezTo>
                    <a:cubicBezTo>
                      <a:pt x="1792" y="265"/>
                      <a:pt x="1621" y="0"/>
                      <a:pt x="139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13"/>
              <p:cNvSpPr/>
              <p:nvPr/>
            </p:nvSpPr>
            <p:spPr>
              <a:xfrm>
                <a:off x="444975" y="3679675"/>
                <a:ext cx="19325" cy="37750"/>
              </a:xfrm>
              <a:custGeom>
                <a:avLst/>
                <a:gdLst/>
                <a:ahLst/>
                <a:cxnLst/>
                <a:rect l="l" t="t" r="r" b="b"/>
                <a:pathLst>
                  <a:path w="773" h="1510" extrusionOk="0">
                    <a:moveTo>
                      <a:pt x="418" y="1"/>
                    </a:moveTo>
                    <a:cubicBezTo>
                      <a:pt x="373" y="1"/>
                      <a:pt x="328" y="13"/>
                      <a:pt x="287" y="39"/>
                    </a:cubicBezTo>
                    <a:cubicBezTo>
                      <a:pt x="48" y="194"/>
                      <a:pt x="37" y="456"/>
                      <a:pt x="48" y="718"/>
                    </a:cubicBezTo>
                    <a:cubicBezTo>
                      <a:pt x="48" y="956"/>
                      <a:pt x="1" y="1230"/>
                      <a:pt x="96" y="1456"/>
                    </a:cubicBezTo>
                    <a:cubicBezTo>
                      <a:pt x="108" y="1492"/>
                      <a:pt x="141" y="1510"/>
                      <a:pt x="176" y="1510"/>
                    </a:cubicBezTo>
                    <a:cubicBezTo>
                      <a:pt x="212" y="1510"/>
                      <a:pt x="251" y="1492"/>
                      <a:pt x="275" y="1456"/>
                    </a:cubicBezTo>
                    <a:cubicBezTo>
                      <a:pt x="370" y="1266"/>
                      <a:pt x="453" y="1075"/>
                      <a:pt x="513" y="861"/>
                    </a:cubicBezTo>
                    <a:cubicBezTo>
                      <a:pt x="572" y="682"/>
                      <a:pt x="656" y="539"/>
                      <a:pt x="715" y="373"/>
                    </a:cubicBezTo>
                    <a:cubicBezTo>
                      <a:pt x="772" y="183"/>
                      <a:pt x="595" y="1"/>
                      <a:pt x="4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13"/>
              <p:cNvSpPr/>
              <p:nvPr/>
            </p:nvSpPr>
            <p:spPr>
              <a:xfrm>
                <a:off x="685800" y="3490625"/>
                <a:ext cx="54775" cy="16475"/>
              </a:xfrm>
              <a:custGeom>
                <a:avLst/>
                <a:gdLst/>
                <a:ahLst/>
                <a:cxnLst/>
                <a:rect l="l" t="t" r="r" b="b"/>
                <a:pathLst>
                  <a:path w="2191" h="659" extrusionOk="0">
                    <a:moveTo>
                      <a:pt x="1592" y="0"/>
                    </a:moveTo>
                    <a:cubicBezTo>
                      <a:pt x="1398" y="0"/>
                      <a:pt x="1194" y="40"/>
                      <a:pt x="1012" y="65"/>
                    </a:cubicBezTo>
                    <a:cubicBezTo>
                      <a:pt x="762" y="88"/>
                      <a:pt x="405" y="65"/>
                      <a:pt x="167" y="196"/>
                    </a:cubicBezTo>
                    <a:cubicBezTo>
                      <a:pt x="0" y="303"/>
                      <a:pt x="83" y="553"/>
                      <a:pt x="286" y="565"/>
                    </a:cubicBezTo>
                    <a:cubicBezTo>
                      <a:pt x="560" y="576"/>
                      <a:pt x="857" y="612"/>
                      <a:pt x="1143" y="624"/>
                    </a:cubicBezTo>
                    <a:cubicBezTo>
                      <a:pt x="1311" y="630"/>
                      <a:pt x="1480" y="658"/>
                      <a:pt x="1639" y="658"/>
                    </a:cubicBezTo>
                    <a:cubicBezTo>
                      <a:pt x="1805" y="658"/>
                      <a:pt x="1961" y="627"/>
                      <a:pt x="2096" y="505"/>
                    </a:cubicBezTo>
                    <a:cubicBezTo>
                      <a:pt x="2191" y="422"/>
                      <a:pt x="2191" y="243"/>
                      <a:pt x="2096" y="160"/>
                    </a:cubicBezTo>
                    <a:cubicBezTo>
                      <a:pt x="1955" y="37"/>
                      <a:pt x="1778" y="0"/>
                      <a:pt x="1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307;p13"/>
              <p:cNvSpPr/>
              <p:nvPr/>
            </p:nvSpPr>
            <p:spPr>
              <a:xfrm>
                <a:off x="803075" y="3522475"/>
                <a:ext cx="53700" cy="1685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674" extrusionOk="0">
                    <a:moveTo>
                      <a:pt x="979" y="1"/>
                    </a:moveTo>
                    <a:cubicBezTo>
                      <a:pt x="895" y="1"/>
                      <a:pt x="811" y="2"/>
                      <a:pt x="726" y="5"/>
                    </a:cubicBezTo>
                    <a:cubicBezTo>
                      <a:pt x="593" y="5"/>
                      <a:pt x="399" y="51"/>
                      <a:pt x="247" y="51"/>
                    </a:cubicBezTo>
                    <a:cubicBezTo>
                      <a:pt x="209" y="51"/>
                      <a:pt x="174" y="48"/>
                      <a:pt x="143" y="41"/>
                    </a:cubicBezTo>
                    <a:cubicBezTo>
                      <a:pt x="139" y="30"/>
                      <a:pt x="132" y="26"/>
                      <a:pt x="124" y="26"/>
                    </a:cubicBezTo>
                    <a:cubicBezTo>
                      <a:pt x="105" y="26"/>
                      <a:pt x="80" y="48"/>
                      <a:pt x="72" y="64"/>
                    </a:cubicBezTo>
                    <a:cubicBezTo>
                      <a:pt x="0" y="291"/>
                      <a:pt x="310" y="374"/>
                      <a:pt x="453" y="410"/>
                    </a:cubicBezTo>
                    <a:cubicBezTo>
                      <a:pt x="845" y="481"/>
                      <a:pt x="1226" y="541"/>
                      <a:pt x="1619" y="660"/>
                    </a:cubicBezTo>
                    <a:cubicBezTo>
                      <a:pt x="1652" y="669"/>
                      <a:pt x="1683" y="674"/>
                      <a:pt x="1712" y="674"/>
                    </a:cubicBezTo>
                    <a:cubicBezTo>
                      <a:pt x="2045" y="674"/>
                      <a:pt x="2147" y="96"/>
                      <a:pt x="1786" y="53"/>
                    </a:cubicBezTo>
                    <a:cubicBezTo>
                      <a:pt x="1522" y="16"/>
                      <a:pt x="1252" y="1"/>
                      <a:pt x="97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308;p13"/>
              <p:cNvSpPr/>
              <p:nvPr/>
            </p:nvSpPr>
            <p:spPr>
              <a:xfrm>
                <a:off x="815275" y="3573800"/>
                <a:ext cx="55675" cy="19150"/>
              </a:xfrm>
              <a:custGeom>
                <a:avLst/>
                <a:gdLst/>
                <a:ahLst/>
                <a:cxnLst/>
                <a:rect l="l" t="t" r="r" b="b"/>
                <a:pathLst>
                  <a:path w="2227" h="766" extrusionOk="0">
                    <a:moveTo>
                      <a:pt x="508" y="0"/>
                    </a:moveTo>
                    <a:cubicBezTo>
                      <a:pt x="376" y="0"/>
                      <a:pt x="251" y="15"/>
                      <a:pt x="143" y="59"/>
                    </a:cubicBezTo>
                    <a:cubicBezTo>
                      <a:pt x="0" y="107"/>
                      <a:pt x="0" y="309"/>
                      <a:pt x="143" y="369"/>
                    </a:cubicBezTo>
                    <a:cubicBezTo>
                      <a:pt x="441" y="488"/>
                      <a:pt x="715" y="571"/>
                      <a:pt x="1024" y="643"/>
                    </a:cubicBezTo>
                    <a:cubicBezTo>
                      <a:pt x="1237" y="685"/>
                      <a:pt x="1496" y="766"/>
                      <a:pt x="1719" y="766"/>
                    </a:cubicBezTo>
                    <a:cubicBezTo>
                      <a:pt x="1746" y="766"/>
                      <a:pt x="1772" y="764"/>
                      <a:pt x="1798" y="762"/>
                    </a:cubicBezTo>
                    <a:cubicBezTo>
                      <a:pt x="2072" y="738"/>
                      <a:pt x="2227" y="428"/>
                      <a:pt x="2024" y="214"/>
                    </a:cubicBezTo>
                    <a:cubicBezTo>
                      <a:pt x="1879" y="69"/>
                      <a:pt x="1685" y="56"/>
                      <a:pt x="1486" y="56"/>
                    </a:cubicBezTo>
                    <a:cubicBezTo>
                      <a:pt x="1443" y="56"/>
                      <a:pt x="1400" y="57"/>
                      <a:pt x="1357" y="57"/>
                    </a:cubicBezTo>
                    <a:cubicBezTo>
                      <a:pt x="1288" y="57"/>
                      <a:pt x="1221" y="55"/>
                      <a:pt x="1155" y="47"/>
                    </a:cubicBezTo>
                    <a:cubicBezTo>
                      <a:pt x="962" y="40"/>
                      <a:pt x="727" y="0"/>
                      <a:pt x="5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309;p13"/>
              <p:cNvSpPr/>
              <p:nvPr/>
            </p:nvSpPr>
            <p:spPr>
              <a:xfrm>
                <a:off x="849800" y="3628550"/>
                <a:ext cx="63750" cy="19975"/>
              </a:xfrm>
              <a:custGeom>
                <a:avLst/>
                <a:gdLst/>
                <a:ahLst/>
                <a:cxnLst/>
                <a:rect l="l" t="t" r="r" b="b"/>
                <a:pathLst>
                  <a:path w="2550" h="799" extrusionOk="0">
                    <a:moveTo>
                      <a:pt x="2074" y="9"/>
                    </a:moveTo>
                    <a:cubicBezTo>
                      <a:pt x="2037" y="9"/>
                      <a:pt x="1997" y="14"/>
                      <a:pt x="1953" y="24"/>
                    </a:cubicBezTo>
                    <a:cubicBezTo>
                      <a:pt x="1370" y="167"/>
                      <a:pt x="715" y="1"/>
                      <a:pt x="155" y="239"/>
                    </a:cubicBezTo>
                    <a:cubicBezTo>
                      <a:pt x="0" y="322"/>
                      <a:pt x="0" y="501"/>
                      <a:pt x="155" y="560"/>
                    </a:cubicBezTo>
                    <a:cubicBezTo>
                      <a:pt x="715" y="798"/>
                      <a:pt x="1370" y="632"/>
                      <a:pt x="1953" y="774"/>
                    </a:cubicBezTo>
                    <a:cubicBezTo>
                      <a:pt x="1998" y="787"/>
                      <a:pt x="2040" y="792"/>
                      <a:pt x="2078" y="792"/>
                    </a:cubicBezTo>
                    <a:cubicBezTo>
                      <a:pt x="2536" y="792"/>
                      <a:pt x="2550" y="9"/>
                      <a:pt x="2074" y="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13"/>
              <p:cNvSpPr/>
              <p:nvPr/>
            </p:nvSpPr>
            <p:spPr>
              <a:xfrm>
                <a:off x="606650" y="3767825"/>
                <a:ext cx="39525" cy="39650"/>
              </a:xfrm>
              <a:custGeom>
                <a:avLst/>
                <a:gdLst/>
                <a:ahLst/>
                <a:cxnLst/>
                <a:rect l="l" t="t" r="r" b="b"/>
                <a:pathLst>
                  <a:path w="1581" h="1586" extrusionOk="0">
                    <a:moveTo>
                      <a:pt x="1419" y="1"/>
                    </a:moveTo>
                    <a:cubicBezTo>
                      <a:pt x="1414" y="1"/>
                      <a:pt x="1409" y="1"/>
                      <a:pt x="1404" y="2"/>
                    </a:cubicBezTo>
                    <a:cubicBezTo>
                      <a:pt x="1285" y="2"/>
                      <a:pt x="1225" y="61"/>
                      <a:pt x="1142" y="133"/>
                    </a:cubicBezTo>
                    <a:cubicBezTo>
                      <a:pt x="1011" y="252"/>
                      <a:pt x="856" y="359"/>
                      <a:pt x="725" y="478"/>
                    </a:cubicBezTo>
                    <a:cubicBezTo>
                      <a:pt x="499" y="668"/>
                      <a:pt x="356" y="895"/>
                      <a:pt x="178" y="1109"/>
                    </a:cubicBezTo>
                    <a:cubicBezTo>
                      <a:pt x="1" y="1335"/>
                      <a:pt x="238" y="1586"/>
                      <a:pt x="466" y="1586"/>
                    </a:cubicBezTo>
                    <a:cubicBezTo>
                      <a:pt x="515" y="1586"/>
                      <a:pt x="563" y="1574"/>
                      <a:pt x="606" y="1550"/>
                    </a:cubicBezTo>
                    <a:cubicBezTo>
                      <a:pt x="725" y="1466"/>
                      <a:pt x="749" y="1395"/>
                      <a:pt x="809" y="1276"/>
                    </a:cubicBezTo>
                    <a:cubicBezTo>
                      <a:pt x="892" y="1145"/>
                      <a:pt x="975" y="1014"/>
                      <a:pt x="1082" y="895"/>
                    </a:cubicBezTo>
                    <a:cubicBezTo>
                      <a:pt x="1249" y="680"/>
                      <a:pt x="1487" y="466"/>
                      <a:pt x="1547" y="192"/>
                    </a:cubicBezTo>
                    <a:cubicBezTo>
                      <a:pt x="1581" y="113"/>
                      <a:pt x="1517" y="1"/>
                      <a:pt x="14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13"/>
              <p:cNvSpPr/>
              <p:nvPr/>
            </p:nvSpPr>
            <p:spPr>
              <a:xfrm>
                <a:off x="558100" y="3810175"/>
                <a:ext cx="18475" cy="45475"/>
              </a:xfrm>
              <a:custGeom>
                <a:avLst/>
                <a:gdLst/>
                <a:ahLst/>
                <a:cxnLst/>
                <a:rect l="l" t="t" r="r" b="b"/>
                <a:pathLst>
                  <a:path w="739" h="1819" extrusionOk="0">
                    <a:moveTo>
                      <a:pt x="507" y="1"/>
                    </a:moveTo>
                    <a:cubicBezTo>
                      <a:pt x="487" y="1"/>
                      <a:pt x="468" y="7"/>
                      <a:pt x="453" y="22"/>
                    </a:cubicBezTo>
                    <a:cubicBezTo>
                      <a:pt x="274" y="153"/>
                      <a:pt x="226" y="344"/>
                      <a:pt x="167" y="558"/>
                    </a:cubicBezTo>
                    <a:cubicBezTo>
                      <a:pt x="60" y="868"/>
                      <a:pt x="48" y="1165"/>
                      <a:pt x="12" y="1475"/>
                    </a:cubicBezTo>
                    <a:cubicBezTo>
                      <a:pt x="0" y="1705"/>
                      <a:pt x="185" y="1819"/>
                      <a:pt x="369" y="1819"/>
                    </a:cubicBezTo>
                    <a:cubicBezTo>
                      <a:pt x="554" y="1819"/>
                      <a:pt x="739" y="1702"/>
                      <a:pt x="715" y="1475"/>
                    </a:cubicBezTo>
                    <a:cubicBezTo>
                      <a:pt x="691" y="1165"/>
                      <a:pt x="667" y="879"/>
                      <a:pt x="691" y="570"/>
                    </a:cubicBezTo>
                    <a:cubicBezTo>
                      <a:pt x="703" y="403"/>
                      <a:pt x="727" y="153"/>
                      <a:pt x="596" y="34"/>
                    </a:cubicBezTo>
                    <a:cubicBezTo>
                      <a:pt x="568" y="13"/>
                      <a:pt x="536" y="1"/>
                      <a:pt x="50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13"/>
              <p:cNvSpPr/>
              <p:nvPr/>
            </p:nvSpPr>
            <p:spPr>
              <a:xfrm>
                <a:off x="471775" y="3848650"/>
                <a:ext cx="34075" cy="43050"/>
              </a:xfrm>
              <a:custGeom>
                <a:avLst/>
                <a:gdLst/>
                <a:ahLst/>
                <a:cxnLst/>
                <a:rect l="l" t="t" r="r" b="b"/>
                <a:pathLst>
                  <a:path w="1363" h="1722" extrusionOk="0">
                    <a:moveTo>
                      <a:pt x="278" y="0"/>
                    </a:moveTo>
                    <a:cubicBezTo>
                      <a:pt x="191" y="0"/>
                      <a:pt x="100" y="58"/>
                      <a:pt x="72" y="150"/>
                    </a:cubicBezTo>
                    <a:cubicBezTo>
                      <a:pt x="0" y="364"/>
                      <a:pt x="155" y="650"/>
                      <a:pt x="191" y="876"/>
                    </a:cubicBezTo>
                    <a:cubicBezTo>
                      <a:pt x="239" y="1103"/>
                      <a:pt x="298" y="1341"/>
                      <a:pt x="417" y="1531"/>
                    </a:cubicBezTo>
                    <a:cubicBezTo>
                      <a:pt x="500" y="1667"/>
                      <a:pt x="613" y="1722"/>
                      <a:pt x="727" y="1722"/>
                    </a:cubicBezTo>
                    <a:cubicBezTo>
                      <a:pt x="1043" y="1722"/>
                      <a:pt x="1363" y="1308"/>
                      <a:pt x="1048" y="1055"/>
                    </a:cubicBezTo>
                    <a:cubicBezTo>
                      <a:pt x="893" y="936"/>
                      <a:pt x="834" y="793"/>
                      <a:pt x="751" y="638"/>
                    </a:cubicBezTo>
                    <a:cubicBezTo>
                      <a:pt x="703" y="543"/>
                      <a:pt x="655" y="448"/>
                      <a:pt x="608" y="352"/>
                    </a:cubicBezTo>
                    <a:cubicBezTo>
                      <a:pt x="560" y="257"/>
                      <a:pt x="477" y="186"/>
                      <a:pt x="429" y="91"/>
                    </a:cubicBezTo>
                    <a:cubicBezTo>
                      <a:pt x="395" y="28"/>
                      <a:pt x="337" y="0"/>
                      <a:pt x="27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13"/>
              <p:cNvSpPr/>
              <p:nvPr/>
            </p:nvSpPr>
            <p:spPr>
              <a:xfrm>
                <a:off x="378900" y="3681025"/>
                <a:ext cx="33000" cy="45800"/>
              </a:xfrm>
              <a:custGeom>
                <a:avLst/>
                <a:gdLst/>
                <a:ahLst/>
                <a:cxnLst/>
                <a:rect l="l" t="t" r="r" b="b"/>
                <a:pathLst>
                  <a:path w="1320" h="1832" extrusionOk="0">
                    <a:moveTo>
                      <a:pt x="789" y="0"/>
                    </a:moveTo>
                    <a:cubicBezTo>
                      <a:pt x="623" y="0"/>
                      <a:pt x="458" y="84"/>
                      <a:pt x="394" y="283"/>
                    </a:cubicBezTo>
                    <a:cubicBezTo>
                      <a:pt x="322" y="521"/>
                      <a:pt x="275" y="759"/>
                      <a:pt x="203" y="997"/>
                    </a:cubicBezTo>
                    <a:cubicBezTo>
                      <a:pt x="144" y="1212"/>
                      <a:pt x="1" y="1390"/>
                      <a:pt x="72" y="1604"/>
                    </a:cubicBezTo>
                    <a:cubicBezTo>
                      <a:pt x="111" y="1735"/>
                      <a:pt x="244" y="1831"/>
                      <a:pt x="372" y="1831"/>
                    </a:cubicBezTo>
                    <a:cubicBezTo>
                      <a:pt x="441" y="1831"/>
                      <a:pt x="510" y="1803"/>
                      <a:pt x="560" y="1735"/>
                    </a:cubicBezTo>
                    <a:cubicBezTo>
                      <a:pt x="691" y="1569"/>
                      <a:pt x="834" y="1402"/>
                      <a:pt x="917" y="1212"/>
                    </a:cubicBezTo>
                    <a:cubicBezTo>
                      <a:pt x="1025" y="985"/>
                      <a:pt x="1108" y="747"/>
                      <a:pt x="1203" y="509"/>
                    </a:cubicBezTo>
                    <a:cubicBezTo>
                      <a:pt x="1320" y="210"/>
                      <a:pt x="1052" y="0"/>
                      <a:pt x="78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13"/>
              <p:cNvSpPr/>
              <p:nvPr/>
            </p:nvSpPr>
            <p:spPr>
              <a:xfrm>
                <a:off x="418200" y="3594250"/>
                <a:ext cx="39250" cy="40925"/>
              </a:xfrm>
              <a:custGeom>
                <a:avLst/>
                <a:gdLst/>
                <a:ahLst/>
                <a:cxnLst/>
                <a:rect l="l" t="t" r="r" b="b"/>
                <a:pathLst>
                  <a:path w="1570" h="1637" extrusionOk="0">
                    <a:moveTo>
                      <a:pt x="962" y="0"/>
                    </a:moveTo>
                    <a:cubicBezTo>
                      <a:pt x="874" y="0"/>
                      <a:pt x="783" y="33"/>
                      <a:pt x="703" y="111"/>
                    </a:cubicBezTo>
                    <a:cubicBezTo>
                      <a:pt x="608" y="206"/>
                      <a:pt x="572" y="301"/>
                      <a:pt x="488" y="408"/>
                    </a:cubicBezTo>
                    <a:cubicBezTo>
                      <a:pt x="417" y="527"/>
                      <a:pt x="334" y="634"/>
                      <a:pt x="274" y="753"/>
                    </a:cubicBezTo>
                    <a:cubicBezTo>
                      <a:pt x="155" y="980"/>
                      <a:pt x="0" y="1182"/>
                      <a:pt x="72" y="1456"/>
                    </a:cubicBezTo>
                    <a:cubicBezTo>
                      <a:pt x="102" y="1571"/>
                      <a:pt x="213" y="1637"/>
                      <a:pt x="319" y="1637"/>
                    </a:cubicBezTo>
                    <a:cubicBezTo>
                      <a:pt x="377" y="1637"/>
                      <a:pt x="434" y="1617"/>
                      <a:pt x="477" y="1575"/>
                    </a:cubicBezTo>
                    <a:cubicBezTo>
                      <a:pt x="608" y="1420"/>
                      <a:pt x="774" y="1301"/>
                      <a:pt x="893" y="1158"/>
                    </a:cubicBezTo>
                    <a:cubicBezTo>
                      <a:pt x="1012" y="1003"/>
                      <a:pt x="1119" y="801"/>
                      <a:pt x="1262" y="682"/>
                    </a:cubicBezTo>
                    <a:cubicBezTo>
                      <a:pt x="1570" y="421"/>
                      <a:pt x="1280" y="0"/>
                      <a:pt x="96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315;p13"/>
              <p:cNvSpPr/>
              <p:nvPr/>
            </p:nvSpPr>
            <p:spPr>
              <a:xfrm>
                <a:off x="599600" y="3631750"/>
                <a:ext cx="50275" cy="36225"/>
              </a:xfrm>
              <a:custGeom>
                <a:avLst/>
                <a:gdLst/>
                <a:ahLst/>
                <a:cxnLst/>
                <a:rect l="l" t="t" r="r" b="b"/>
                <a:pathLst>
                  <a:path w="2011" h="1449" extrusionOk="0">
                    <a:moveTo>
                      <a:pt x="1575" y="0"/>
                    </a:moveTo>
                    <a:cubicBezTo>
                      <a:pt x="1481" y="0"/>
                      <a:pt x="1385" y="43"/>
                      <a:pt x="1317" y="146"/>
                    </a:cubicBezTo>
                    <a:cubicBezTo>
                      <a:pt x="1293" y="194"/>
                      <a:pt x="1186" y="230"/>
                      <a:pt x="1126" y="277"/>
                    </a:cubicBezTo>
                    <a:cubicBezTo>
                      <a:pt x="972" y="385"/>
                      <a:pt x="841" y="504"/>
                      <a:pt x="710" y="623"/>
                    </a:cubicBezTo>
                    <a:cubicBezTo>
                      <a:pt x="495" y="789"/>
                      <a:pt x="198" y="873"/>
                      <a:pt x="67" y="1111"/>
                    </a:cubicBezTo>
                    <a:cubicBezTo>
                      <a:pt x="1" y="1264"/>
                      <a:pt x="117" y="1448"/>
                      <a:pt x="294" y="1448"/>
                    </a:cubicBezTo>
                    <a:cubicBezTo>
                      <a:pt x="309" y="1448"/>
                      <a:pt x="325" y="1447"/>
                      <a:pt x="340" y="1444"/>
                    </a:cubicBezTo>
                    <a:cubicBezTo>
                      <a:pt x="638" y="1361"/>
                      <a:pt x="948" y="1206"/>
                      <a:pt x="1186" y="1004"/>
                    </a:cubicBezTo>
                    <a:cubicBezTo>
                      <a:pt x="1388" y="849"/>
                      <a:pt x="1710" y="682"/>
                      <a:pt x="1853" y="456"/>
                    </a:cubicBezTo>
                    <a:cubicBezTo>
                      <a:pt x="2011" y="231"/>
                      <a:pt x="1796" y="0"/>
                      <a:pt x="15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13"/>
              <p:cNvSpPr/>
              <p:nvPr/>
            </p:nvSpPr>
            <p:spPr>
              <a:xfrm>
                <a:off x="502125" y="3613175"/>
                <a:ext cx="39050" cy="40000"/>
              </a:xfrm>
              <a:custGeom>
                <a:avLst/>
                <a:gdLst/>
                <a:ahLst/>
                <a:cxnLst/>
                <a:rect l="l" t="t" r="r" b="b"/>
                <a:pathLst>
                  <a:path w="1562" h="1600" extrusionOk="0">
                    <a:moveTo>
                      <a:pt x="1128" y="0"/>
                    </a:moveTo>
                    <a:cubicBezTo>
                      <a:pt x="1059" y="0"/>
                      <a:pt x="986" y="24"/>
                      <a:pt x="918" y="80"/>
                    </a:cubicBezTo>
                    <a:cubicBezTo>
                      <a:pt x="680" y="282"/>
                      <a:pt x="477" y="580"/>
                      <a:pt x="334" y="842"/>
                    </a:cubicBezTo>
                    <a:cubicBezTo>
                      <a:pt x="227" y="1032"/>
                      <a:pt x="1" y="1306"/>
                      <a:pt x="108" y="1532"/>
                    </a:cubicBezTo>
                    <a:cubicBezTo>
                      <a:pt x="137" y="1578"/>
                      <a:pt x="188" y="1599"/>
                      <a:pt x="240" y="1599"/>
                    </a:cubicBezTo>
                    <a:cubicBezTo>
                      <a:pt x="295" y="1599"/>
                      <a:pt x="351" y="1575"/>
                      <a:pt x="382" y="1532"/>
                    </a:cubicBezTo>
                    <a:cubicBezTo>
                      <a:pt x="441" y="1437"/>
                      <a:pt x="525" y="1389"/>
                      <a:pt x="608" y="1318"/>
                    </a:cubicBezTo>
                    <a:cubicBezTo>
                      <a:pt x="691" y="1247"/>
                      <a:pt x="751" y="1139"/>
                      <a:pt x="822" y="1056"/>
                    </a:cubicBezTo>
                    <a:cubicBezTo>
                      <a:pt x="989" y="854"/>
                      <a:pt x="1203" y="723"/>
                      <a:pt x="1358" y="532"/>
                    </a:cubicBezTo>
                    <a:cubicBezTo>
                      <a:pt x="1562" y="292"/>
                      <a:pt x="1370" y="0"/>
                      <a:pt x="112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13"/>
              <p:cNvSpPr/>
              <p:nvPr/>
            </p:nvSpPr>
            <p:spPr>
              <a:xfrm>
                <a:off x="766750" y="3643950"/>
                <a:ext cx="42400" cy="17900"/>
              </a:xfrm>
              <a:custGeom>
                <a:avLst/>
                <a:gdLst/>
                <a:ahLst/>
                <a:cxnLst/>
                <a:rect l="l" t="t" r="r" b="b"/>
                <a:pathLst>
                  <a:path w="1696" h="716" extrusionOk="0">
                    <a:moveTo>
                      <a:pt x="1283" y="1"/>
                    </a:moveTo>
                    <a:cubicBezTo>
                      <a:pt x="1254" y="1"/>
                      <a:pt x="1223" y="6"/>
                      <a:pt x="1191" y="16"/>
                    </a:cubicBezTo>
                    <a:cubicBezTo>
                      <a:pt x="1048" y="75"/>
                      <a:pt x="882" y="87"/>
                      <a:pt x="715" y="147"/>
                    </a:cubicBezTo>
                    <a:cubicBezTo>
                      <a:pt x="572" y="206"/>
                      <a:pt x="417" y="313"/>
                      <a:pt x="262" y="325"/>
                    </a:cubicBezTo>
                    <a:cubicBezTo>
                      <a:pt x="96" y="361"/>
                      <a:pt x="1" y="670"/>
                      <a:pt x="227" y="694"/>
                    </a:cubicBezTo>
                    <a:cubicBezTo>
                      <a:pt x="302" y="708"/>
                      <a:pt x="375" y="715"/>
                      <a:pt x="447" y="715"/>
                    </a:cubicBezTo>
                    <a:cubicBezTo>
                      <a:pt x="558" y="715"/>
                      <a:pt x="666" y="699"/>
                      <a:pt x="774" y="670"/>
                    </a:cubicBezTo>
                    <a:cubicBezTo>
                      <a:pt x="977" y="623"/>
                      <a:pt x="1167" y="623"/>
                      <a:pt x="1358" y="599"/>
                    </a:cubicBezTo>
                    <a:cubicBezTo>
                      <a:pt x="1696" y="545"/>
                      <a:pt x="1595" y="1"/>
                      <a:pt x="128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13"/>
              <p:cNvSpPr/>
              <p:nvPr/>
            </p:nvSpPr>
            <p:spPr>
              <a:xfrm>
                <a:off x="926925" y="3583525"/>
                <a:ext cx="46125" cy="29950"/>
              </a:xfrm>
              <a:custGeom>
                <a:avLst/>
                <a:gdLst/>
                <a:ahLst/>
                <a:cxnLst/>
                <a:rect l="l" t="t" r="r" b="b"/>
                <a:pathLst>
                  <a:path w="1845" h="1198" extrusionOk="0">
                    <a:moveTo>
                      <a:pt x="253" y="1"/>
                    </a:moveTo>
                    <a:cubicBezTo>
                      <a:pt x="138" y="1"/>
                      <a:pt x="0" y="109"/>
                      <a:pt x="11" y="218"/>
                    </a:cubicBezTo>
                    <a:cubicBezTo>
                      <a:pt x="59" y="551"/>
                      <a:pt x="416" y="694"/>
                      <a:pt x="702" y="825"/>
                    </a:cubicBezTo>
                    <a:cubicBezTo>
                      <a:pt x="797" y="873"/>
                      <a:pt x="892" y="909"/>
                      <a:pt x="999" y="968"/>
                    </a:cubicBezTo>
                    <a:cubicBezTo>
                      <a:pt x="998" y="967"/>
                      <a:pt x="997" y="967"/>
                      <a:pt x="997" y="967"/>
                    </a:cubicBezTo>
                    <a:cubicBezTo>
                      <a:pt x="993" y="967"/>
                      <a:pt x="1078" y="1024"/>
                      <a:pt x="1087" y="1024"/>
                    </a:cubicBezTo>
                    <a:cubicBezTo>
                      <a:pt x="1088" y="1024"/>
                      <a:pt x="1088" y="1024"/>
                      <a:pt x="1088" y="1024"/>
                    </a:cubicBezTo>
                    <a:lnTo>
                      <a:pt x="1088" y="1024"/>
                    </a:lnTo>
                    <a:cubicBezTo>
                      <a:pt x="1126" y="1059"/>
                      <a:pt x="1217" y="1139"/>
                      <a:pt x="1225" y="1147"/>
                    </a:cubicBezTo>
                    <a:cubicBezTo>
                      <a:pt x="1290" y="1181"/>
                      <a:pt x="1360" y="1197"/>
                      <a:pt x="1428" y="1197"/>
                    </a:cubicBezTo>
                    <a:cubicBezTo>
                      <a:pt x="1598" y="1197"/>
                      <a:pt x="1758" y="1095"/>
                      <a:pt x="1809" y="909"/>
                    </a:cubicBezTo>
                    <a:lnTo>
                      <a:pt x="1809" y="885"/>
                    </a:lnTo>
                    <a:cubicBezTo>
                      <a:pt x="1845" y="742"/>
                      <a:pt x="1809" y="563"/>
                      <a:pt x="1714" y="480"/>
                    </a:cubicBezTo>
                    <a:cubicBezTo>
                      <a:pt x="1535" y="325"/>
                      <a:pt x="1333" y="289"/>
                      <a:pt x="1094" y="254"/>
                    </a:cubicBezTo>
                    <a:cubicBezTo>
                      <a:pt x="821" y="206"/>
                      <a:pt x="547" y="111"/>
                      <a:pt x="285" y="4"/>
                    </a:cubicBezTo>
                    <a:cubicBezTo>
                      <a:pt x="274" y="2"/>
                      <a:pt x="264" y="1"/>
                      <a:pt x="25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13"/>
              <p:cNvSpPr/>
              <p:nvPr/>
            </p:nvSpPr>
            <p:spPr>
              <a:xfrm>
                <a:off x="400050" y="3807600"/>
                <a:ext cx="27100" cy="39350"/>
              </a:xfrm>
              <a:custGeom>
                <a:avLst/>
                <a:gdLst/>
                <a:ahLst/>
                <a:cxnLst/>
                <a:rect l="l" t="t" r="r" b="b"/>
                <a:pathLst>
                  <a:path w="1084" h="1574" extrusionOk="0">
                    <a:moveTo>
                      <a:pt x="195" y="0"/>
                    </a:moveTo>
                    <a:cubicBezTo>
                      <a:pt x="100" y="0"/>
                      <a:pt x="12" y="62"/>
                      <a:pt x="12" y="185"/>
                    </a:cubicBezTo>
                    <a:cubicBezTo>
                      <a:pt x="0" y="459"/>
                      <a:pt x="119" y="792"/>
                      <a:pt x="202" y="1042"/>
                    </a:cubicBezTo>
                    <a:cubicBezTo>
                      <a:pt x="300" y="1303"/>
                      <a:pt x="467" y="1574"/>
                      <a:pt x="758" y="1574"/>
                    </a:cubicBezTo>
                    <a:cubicBezTo>
                      <a:pt x="786" y="1574"/>
                      <a:pt x="815" y="1571"/>
                      <a:pt x="845" y="1566"/>
                    </a:cubicBezTo>
                    <a:cubicBezTo>
                      <a:pt x="1012" y="1530"/>
                      <a:pt x="1083" y="1340"/>
                      <a:pt x="1048" y="1197"/>
                    </a:cubicBezTo>
                    <a:cubicBezTo>
                      <a:pt x="1024" y="1054"/>
                      <a:pt x="953" y="1006"/>
                      <a:pt x="869" y="923"/>
                    </a:cubicBezTo>
                    <a:cubicBezTo>
                      <a:pt x="810" y="863"/>
                      <a:pt x="786" y="780"/>
                      <a:pt x="738" y="685"/>
                    </a:cubicBezTo>
                    <a:cubicBezTo>
                      <a:pt x="702" y="601"/>
                      <a:pt x="631" y="494"/>
                      <a:pt x="595" y="399"/>
                    </a:cubicBezTo>
                    <a:cubicBezTo>
                      <a:pt x="512" y="280"/>
                      <a:pt x="441" y="197"/>
                      <a:pt x="369" y="78"/>
                    </a:cubicBezTo>
                    <a:cubicBezTo>
                      <a:pt x="322" y="26"/>
                      <a:pt x="257" y="0"/>
                      <a:pt x="1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1">
    <p:bg>
      <p:bgPr>
        <a:solidFill>
          <a:schemeClr val="lt1"/>
        </a:solidFill>
        <a:effectLst/>
      </p:bgPr>
    </p:bg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1" name="Google Shape;351;p15"/>
          <p:cNvGrpSpPr/>
          <p:nvPr/>
        </p:nvGrpSpPr>
        <p:grpSpPr>
          <a:xfrm>
            <a:off x="-758821" y="-1016965"/>
            <a:ext cx="11358256" cy="6186990"/>
            <a:chOff x="-758821" y="-1016965"/>
            <a:chExt cx="11358256" cy="6186990"/>
          </a:xfrm>
        </p:grpSpPr>
        <p:sp>
          <p:nvSpPr>
            <p:cNvPr id="352" name="Google Shape;352;p15"/>
            <p:cNvSpPr/>
            <p:nvPr/>
          </p:nvSpPr>
          <p:spPr>
            <a:xfrm rot="-5400000" flipH="1">
              <a:off x="-3974" y="3162898"/>
              <a:ext cx="2011100" cy="2003153"/>
            </a:xfrm>
            <a:custGeom>
              <a:avLst/>
              <a:gdLst/>
              <a:ahLst/>
              <a:cxnLst/>
              <a:rect l="l" t="t" r="r" b="b"/>
              <a:pathLst>
                <a:path w="85679" h="71331" extrusionOk="0">
                  <a:moveTo>
                    <a:pt x="1" y="0"/>
                  </a:moveTo>
                  <a:cubicBezTo>
                    <a:pt x="60" y="1131"/>
                    <a:pt x="227" y="2250"/>
                    <a:pt x="489" y="3358"/>
                  </a:cubicBezTo>
                  <a:cubicBezTo>
                    <a:pt x="1692" y="8227"/>
                    <a:pt x="4644" y="12502"/>
                    <a:pt x="8109" y="16133"/>
                  </a:cubicBezTo>
                  <a:cubicBezTo>
                    <a:pt x="15669" y="24051"/>
                    <a:pt x="25599" y="29301"/>
                    <a:pt x="36410" y="31099"/>
                  </a:cubicBezTo>
                  <a:cubicBezTo>
                    <a:pt x="42697" y="32135"/>
                    <a:pt x="49162" y="31968"/>
                    <a:pt x="55389" y="33290"/>
                  </a:cubicBezTo>
                  <a:cubicBezTo>
                    <a:pt x="61628" y="34600"/>
                    <a:pt x="67938" y="37826"/>
                    <a:pt x="70760" y="43529"/>
                  </a:cubicBezTo>
                  <a:cubicBezTo>
                    <a:pt x="73451" y="48970"/>
                    <a:pt x="72498" y="55555"/>
                    <a:pt x="74689" y="61210"/>
                  </a:cubicBezTo>
                  <a:cubicBezTo>
                    <a:pt x="76487" y="65841"/>
                    <a:pt x="80439" y="69580"/>
                    <a:pt x="85154" y="71164"/>
                  </a:cubicBezTo>
                  <a:cubicBezTo>
                    <a:pt x="85321" y="71223"/>
                    <a:pt x="85500" y="71283"/>
                    <a:pt x="85678" y="71330"/>
                  </a:cubicBezTo>
                  <a:lnTo>
                    <a:pt x="8567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5"/>
            <p:cNvSpPr/>
            <p:nvPr/>
          </p:nvSpPr>
          <p:spPr>
            <a:xfrm>
              <a:off x="6690922" y="0"/>
              <a:ext cx="2452990" cy="2042207"/>
            </a:xfrm>
            <a:custGeom>
              <a:avLst/>
              <a:gdLst/>
              <a:ahLst/>
              <a:cxnLst/>
              <a:rect l="l" t="t" r="r" b="b"/>
              <a:pathLst>
                <a:path w="85679" h="71331" extrusionOk="0">
                  <a:moveTo>
                    <a:pt x="1" y="0"/>
                  </a:moveTo>
                  <a:cubicBezTo>
                    <a:pt x="60" y="1131"/>
                    <a:pt x="227" y="2250"/>
                    <a:pt x="489" y="3358"/>
                  </a:cubicBezTo>
                  <a:cubicBezTo>
                    <a:pt x="1692" y="8227"/>
                    <a:pt x="4644" y="12502"/>
                    <a:pt x="8109" y="16133"/>
                  </a:cubicBezTo>
                  <a:cubicBezTo>
                    <a:pt x="15669" y="24051"/>
                    <a:pt x="25599" y="29301"/>
                    <a:pt x="36410" y="31099"/>
                  </a:cubicBezTo>
                  <a:cubicBezTo>
                    <a:pt x="42697" y="32135"/>
                    <a:pt x="49162" y="31968"/>
                    <a:pt x="55389" y="33290"/>
                  </a:cubicBezTo>
                  <a:cubicBezTo>
                    <a:pt x="61628" y="34600"/>
                    <a:pt x="67938" y="37826"/>
                    <a:pt x="70760" y="43529"/>
                  </a:cubicBezTo>
                  <a:cubicBezTo>
                    <a:pt x="73451" y="48970"/>
                    <a:pt x="72498" y="55555"/>
                    <a:pt x="74689" y="61210"/>
                  </a:cubicBezTo>
                  <a:cubicBezTo>
                    <a:pt x="76487" y="65841"/>
                    <a:pt x="80439" y="69580"/>
                    <a:pt x="85154" y="71164"/>
                  </a:cubicBezTo>
                  <a:cubicBezTo>
                    <a:pt x="85321" y="71223"/>
                    <a:pt x="85500" y="71283"/>
                    <a:pt x="85678" y="71330"/>
                  </a:cubicBezTo>
                  <a:lnTo>
                    <a:pt x="8567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54" name="Google Shape;354;p15"/>
            <p:cNvGrpSpPr/>
            <p:nvPr/>
          </p:nvGrpSpPr>
          <p:grpSpPr>
            <a:xfrm>
              <a:off x="-758821" y="4205209"/>
              <a:ext cx="1517643" cy="797798"/>
              <a:chOff x="6107300" y="4126125"/>
              <a:chExt cx="1111175" cy="584125"/>
            </a:xfrm>
          </p:grpSpPr>
          <p:sp>
            <p:nvSpPr>
              <p:cNvPr id="355" name="Google Shape;355;p15"/>
              <p:cNvSpPr/>
              <p:nvPr/>
            </p:nvSpPr>
            <p:spPr>
              <a:xfrm>
                <a:off x="6136475" y="4236575"/>
                <a:ext cx="1082000" cy="473675"/>
              </a:xfrm>
              <a:custGeom>
                <a:avLst/>
                <a:gdLst/>
                <a:ahLst/>
                <a:cxnLst/>
                <a:rect l="l" t="t" r="r" b="b"/>
                <a:pathLst>
                  <a:path w="43280" h="18947" extrusionOk="0">
                    <a:moveTo>
                      <a:pt x="35731" y="1"/>
                    </a:moveTo>
                    <a:cubicBezTo>
                      <a:pt x="35689" y="1"/>
                      <a:pt x="35649" y="6"/>
                      <a:pt x="35612" y="16"/>
                    </a:cubicBezTo>
                    <a:cubicBezTo>
                      <a:pt x="35017" y="183"/>
                      <a:pt x="33969" y="2147"/>
                      <a:pt x="32302" y="5374"/>
                    </a:cubicBezTo>
                    <a:cubicBezTo>
                      <a:pt x="31052" y="7791"/>
                      <a:pt x="29492" y="10791"/>
                      <a:pt x="28932" y="10886"/>
                    </a:cubicBezTo>
                    <a:lnTo>
                      <a:pt x="28897" y="10886"/>
                    </a:lnTo>
                    <a:cubicBezTo>
                      <a:pt x="28218" y="10886"/>
                      <a:pt x="25753" y="8696"/>
                      <a:pt x="23944" y="7076"/>
                    </a:cubicBezTo>
                    <a:cubicBezTo>
                      <a:pt x="21763" y="5099"/>
                      <a:pt x="20761" y="4247"/>
                      <a:pt x="20360" y="4247"/>
                    </a:cubicBezTo>
                    <a:cubicBezTo>
                      <a:pt x="20338" y="4247"/>
                      <a:pt x="20319" y="4250"/>
                      <a:pt x="20300" y="4255"/>
                    </a:cubicBezTo>
                    <a:lnTo>
                      <a:pt x="20289" y="4255"/>
                    </a:lnTo>
                    <a:cubicBezTo>
                      <a:pt x="19943" y="4397"/>
                      <a:pt x="19086" y="5838"/>
                      <a:pt x="17241" y="9100"/>
                    </a:cubicBezTo>
                    <a:cubicBezTo>
                      <a:pt x="15740" y="11744"/>
                      <a:pt x="13669" y="15375"/>
                      <a:pt x="13145" y="15494"/>
                    </a:cubicBezTo>
                    <a:cubicBezTo>
                      <a:pt x="13132" y="15497"/>
                      <a:pt x="13118" y="15498"/>
                      <a:pt x="13102" y="15498"/>
                    </a:cubicBezTo>
                    <a:cubicBezTo>
                      <a:pt x="12622" y="15498"/>
                      <a:pt x="10959" y="14076"/>
                      <a:pt x="9609" y="12934"/>
                    </a:cubicBezTo>
                    <a:cubicBezTo>
                      <a:pt x="7272" y="10960"/>
                      <a:pt x="5633" y="9642"/>
                      <a:pt x="4803" y="9642"/>
                    </a:cubicBezTo>
                    <a:cubicBezTo>
                      <a:pt x="4732" y="9642"/>
                      <a:pt x="4667" y="9652"/>
                      <a:pt x="4608" y="9672"/>
                    </a:cubicBezTo>
                    <a:cubicBezTo>
                      <a:pt x="4132" y="9827"/>
                      <a:pt x="3513" y="10720"/>
                      <a:pt x="2703" y="12446"/>
                    </a:cubicBezTo>
                    <a:cubicBezTo>
                      <a:pt x="2024" y="13863"/>
                      <a:pt x="1346" y="15589"/>
                      <a:pt x="834" y="16851"/>
                    </a:cubicBezTo>
                    <a:cubicBezTo>
                      <a:pt x="441" y="17828"/>
                      <a:pt x="119" y="18625"/>
                      <a:pt x="0" y="18804"/>
                    </a:cubicBezTo>
                    <a:lnTo>
                      <a:pt x="238" y="18947"/>
                    </a:lnTo>
                    <a:cubicBezTo>
                      <a:pt x="381" y="18744"/>
                      <a:pt x="679" y="17982"/>
                      <a:pt x="1060" y="16958"/>
                    </a:cubicBezTo>
                    <a:cubicBezTo>
                      <a:pt x="2001" y="14613"/>
                      <a:pt x="3739" y="10255"/>
                      <a:pt x="4656" y="9946"/>
                    </a:cubicBezTo>
                    <a:cubicBezTo>
                      <a:pt x="4695" y="9932"/>
                      <a:pt x="4739" y="9925"/>
                      <a:pt x="4788" y="9925"/>
                    </a:cubicBezTo>
                    <a:cubicBezTo>
                      <a:pt x="5590" y="9925"/>
                      <a:pt x="7677" y="11701"/>
                      <a:pt x="9382" y="13148"/>
                    </a:cubicBezTo>
                    <a:cubicBezTo>
                      <a:pt x="11279" y="14752"/>
                      <a:pt x="12523" y="15777"/>
                      <a:pt x="13083" y="15777"/>
                    </a:cubicBezTo>
                    <a:cubicBezTo>
                      <a:pt x="13114" y="15777"/>
                      <a:pt x="13142" y="15774"/>
                      <a:pt x="13169" y="15768"/>
                    </a:cubicBezTo>
                    <a:cubicBezTo>
                      <a:pt x="13788" y="15649"/>
                      <a:pt x="15276" y="13101"/>
                      <a:pt x="17455" y="9231"/>
                    </a:cubicBezTo>
                    <a:cubicBezTo>
                      <a:pt x="18610" y="7207"/>
                      <a:pt x="20038" y="4695"/>
                      <a:pt x="20360" y="4528"/>
                    </a:cubicBezTo>
                    <a:cubicBezTo>
                      <a:pt x="20693" y="4528"/>
                      <a:pt x="22384" y="6040"/>
                      <a:pt x="23753" y="7267"/>
                    </a:cubicBezTo>
                    <a:cubicBezTo>
                      <a:pt x="26380" y="9617"/>
                      <a:pt x="28159" y="11153"/>
                      <a:pt x="28898" y="11153"/>
                    </a:cubicBezTo>
                    <a:cubicBezTo>
                      <a:pt x="28922" y="11153"/>
                      <a:pt x="28946" y="11152"/>
                      <a:pt x="28968" y="11148"/>
                    </a:cubicBezTo>
                    <a:cubicBezTo>
                      <a:pt x="29623" y="11041"/>
                      <a:pt x="30754" y="8946"/>
                      <a:pt x="32540" y="5493"/>
                    </a:cubicBezTo>
                    <a:cubicBezTo>
                      <a:pt x="33707" y="3231"/>
                      <a:pt x="35171" y="421"/>
                      <a:pt x="35671" y="290"/>
                    </a:cubicBezTo>
                    <a:cubicBezTo>
                      <a:pt x="35688" y="286"/>
                      <a:pt x="35708" y="283"/>
                      <a:pt x="35730" y="283"/>
                    </a:cubicBezTo>
                    <a:cubicBezTo>
                      <a:pt x="35978" y="283"/>
                      <a:pt x="36593" y="571"/>
                      <a:pt x="38207" y="2219"/>
                    </a:cubicBezTo>
                    <a:cubicBezTo>
                      <a:pt x="39386" y="3421"/>
                      <a:pt x="40720" y="4993"/>
                      <a:pt x="41708" y="6124"/>
                    </a:cubicBezTo>
                    <a:cubicBezTo>
                      <a:pt x="42315" y="6814"/>
                      <a:pt x="42791" y="7374"/>
                      <a:pt x="43077" y="7672"/>
                    </a:cubicBezTo>
                    <a:lnTo>
                      <a:pt x="43279" y="7469"/>
                    </a:lnTo>
                    <a:cubicBezTo>
                      <a:pt x="42994" y="7172"/>
                      <a:pt x="42517" y="6624"/>
                      <a:pt x="41922" y="5921"/>
                    </a:cubicBezTo>
                    <a:cubicBezTo>
                      <a:pt x="39237" y="2802"/>
                      <a:pt x="36738" y="1"/>
                      <a:pt x="35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356;p15"/>
              <p:cNvSpPr/>
              <p:nvPr/>
            </p:nvSpPr>
            <p:spPr>
              <a:xfrm>
                <a:off x="6121575" y="4181525"/>
                <a:ext cx="1081725" cy="473675"/>
              </a:xfrm>
              <a:custGeom>
                <a:avLst/>
                <a:gdLst/>
                <a:ahLst/>
                <a:cxnLst/>
                <a:rect l="l" t="t" r="r" b="b"/>
                <a:pathLst>
                  <a:path w="43269" h="18947" extrusionOk="0">
                    <a:moveTo>
                      <a:pt x="35718" y="0"/>
                    </a:moveTo>
                    <a:cubicBezTo>
                      <a:pt x="35676" y="0"/>
                      <a:pt x="35637" y="5"/>
                      <a:pt x="35601" y="15"/>
                    </a:cubicBezTo>
                    <a:cubicBezTo>
                      <a:pt x="35005" y="182"/>
                      <a:pt x="33958" y="2146"/>
                      <a:pt x="32279" y="5373"/>
                    </a:cubicBezTo>
                    <a:cubicBezTo>
                      <a:pt x="31041" y="7790"/>
                      <a:pt x="29469" y="10790"/>
                      <a:pt x="28921" y="10886"/>
                    </a:cubicBezTo>
                    <a:cubicBezTo>
                      <a:pt x="28910" y="10887"/>
                      <a:pt x="28899" y="10888"/>
                      <a:pt x="28887" y="10888"/>
                    </a:cubicBezTo>
                    <a:cubicBezTo>
                      <a:pt x="28235" y="10888"/>
                      <a:pt x="25768" y="8689"/>
                      <a:pt x="23944" y="7076"/>
                    </a:cubicBezTo>
                    <a:cubicBezTo>
                      <a:pt x="21763" y="5098"/>
                      <a:pt x="20762" y="4247"/>
                      <a:pt x="20361" y="4247"/>
                    </a:cubicBezTo>
                    <a:cubicBezTo>
                      <a:pt x="20339" y="4247"/>
                      <a:pt x="20319" y="4249"/>
                      <a:pt x="20301" y="4254"/>
                    </a:cubicBezTo>
                    <a:lnTo>
                      <a:pt x="20289" y="4254"/>
                    </a:lnTo>
                    <a:cubicBezTo>
                      <a:pt x="19944" y="4397"/>
                      <a:pt x="19087" y="5837"/>
                      <a:pt x="17241" y="9100"/>
                    </a:cubicBezTo>
                    <a:cubicBezTo>
                      <a:pt x="15741" y="11743"/>
                      <a:pt x="13669" y="15374"/>
                      <a:pt x="13145" y="15493"/>
                    </a:cubicBezTo>
                    <a:cubicBezTo>
                      <a:pt x="13134" y="15496"/>
                      <a:pt x="13122" y="15497"/>
                      <a:pt x="13108" y="15497"/>
                    </a:cubicBezTo>
                    <a:cubicBezTo>
                      <a:pt x="12634" y="15497"/>
                      <a:pt x="10964" y="14080"/>
                      <a:pt x="9609" y="12934"/>
                    </a:cubicBezTo>
                    <a:cubicBezTo>
                      <a:pt x="7273" y="10959"/>
                      <a:pt x="5634" y="9642"/>
                      <a:pt x="4804" y="9642"/>
                    </a:cubicBezTo>
                    <a:cubicBezTo>
                      <a:pt x="4733" y="9642"/>
                      <a:pt x="4668" y="9651"/>
                      <a:pt x="4609" y="9671"/>
                    </a:cubicBezTo>
                    <a:cubicBezTo>
                      <a:pt x="4132" y="9826"/>
                      <a:pt x="3513" y="10719"/>
                      <a:pt x="2704" y="12445"/>
                    </a:cubicBezTo>
                    <a:cubicBezTo>
                      <a:pt x="2025" y="13862"/>
                      <a:pt x="1346" y="15589"/>
                      <a:pt x="834" y="16851"/>
                    </a:cubicBezTo>
                    <a:cubicBezTo>
                      <a:pt x="441" y="17827"/>
                      <a:pt x="120" y="18625"/>
                      <a:pt x="1" y="18803"/>
                    </a:cubicBezTo>
                    <a:lnTo>
                      <a:pt x="239" y="18946"/>
                    </a:lnTo>
                    <a:cubicBezTo>
                      <a:pt x="382" y="18744"/>
                      <a:pt x="692" y="17982"/>
                      <a:pt x="1049" y="16958"/>
                    </a:cubicBezTo>
                    <a:cubicBezTo>
                      <a:pt x="1977" y="14612"/>
                      <a:pt x="3728" y="10255"/>
                      <a:pt x="4644" y="9945"/>
                    </a:cubicBezTo>
                    <a:cubicBezTo>
                      <a:pt x="4683" y="9931"/>
                      <a:pt x="4726" y="9925"/>
                      <a:pt x="4775" y="9925"/>
                    </a:cubicBezTo>
                    <a:cubicBezTo>
                      <a:pt x="5568" y="9925"/>
                      <a:pt x="7665" y="11700"/>
                      <a:pt x="9359" y="13136"/>
                    </a:cubicBezTo>
                    <a:cubicBezTo>
                      <a:pt x="11276" y="14758"/>
                      <a:pt x="12501" y="15775"/>
                      <a:pt x="13076" y="15775"/>
                    </a:cubicBezTo>
                    <a:cubicBezTo>
                      <a:pt x="13105" y="15775"/>
                      <a:pt x="13132" y="15772"/>
                      <a:pt x="13157" y="15767"/>
                    </a:cubicBezTo>
                    <a:cubicBezTo>
                      <a:pt x="13765" y="15648"/>
                      <a:pt x="15253" y="13100"/>
                      <a:pt x="17444" y="9231"/>
                    </a:cubicBezTo>
                    <a:cubicBezTo>
                      <a:pt x="18587" y="7207"/>
                      <a:pt x="20015" y="4694"/>
                      <a:pt x="20349" y="4528"/>
                    </a:cubicBezTo>
                    <a:cubicBezTo>
                      <a:pt x="20670" y="4528"/>
                      <a:pt x="22373" y="6040"/>
                      <a:pt x="23742" y="7266"/>
                    </a:cubicBezTo>
                    <a:cubicBezTo>
                      <a:pt x="26357" y="9616"/>
                      <a:pt x="28147" y="11153"/>
                      <a:pt x="28876" y="11153"/>
                    </a:cubicBezTo>
                    <a:cubicBezTo>
                      <a:pt x="28900" y="11153"/>
                      <a:pt x="28923" y="11151"/>
                      <a:pt x="28945" y="11148"/>
                    </a:cubicBezTo>
                    <a:cubicBezTo>
                      <a:pt x="29600" y="11040"/>
                      <a:pt x="30731" y="8945"/>
                      <a:pt x="32517" y="5492"/>
                    </a:cubicBezTo>
                    <a:cubicBezTo>
                      <a:pt x="33696" y="3230"/>
                      <a:pt x="35160" y="420"/>
                      <a:pt x="35660" y="289"/>
                    </a:cubicBezTo>
                    <a:cubicBezTo>
                      <a:pt x="35676" y="285"/>
                      <a:pt x="35695" y="283"/>
                      <a:pt x="35717" y="283"/>
                    </a:cubicBezTo>
                    <a:cubicBezTo>
                      <a:pt x="35957" y="283"/>
                      <a:pt x="36582" y="571"/>
                      <a:pt x="38196" y="2218"/>
                    </a:cubicBezTo>
                    <a:cubicBezTo>
                      <a:pt x="39363" y="3420"/>
                      <a:pt x="40708" y="4992"/>
                      <a:pt x="41685" y="6123"/>
                    </a:cubicBezTo>
                    <a:cubicBezTo>
                      <a:pt x="42304" y="6814"/>
                      <a:pt x="42780" y="7373"/>
                      <a:pt x="43054" y="7671"/>
                    </a:cubicBezTo>
                    <a:lnTo>
                      <a:pt x="43268" y="7469"/>
                    </a:lnTo>
                    <a:cubicBezTo>
                      <a:pt x="42983" y="7171"/>
                      <a:pt x="42506" y="6623"/>
                      <a:pt x="41911" y="5921"/>
                    </a:cubicBezTo>
                    <a:cubicBezTo>
                      <a:pt x="39226" y="2801"/>
                      <a:pt x="36716" y="0"/>
                      <a:pt x="3571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" name="Google Shape;357;p15"/>
              <p:cNvSpPr/>
              <p:nvPr/>
            </p:nvSpPr>
            <p:spPr>
              <a:xfrm>
                <a:off x="6107300" y="4126125"/>
                <a:ext cx="1082300" cy="474000"/>
              </a:xfrm>
              <a:custGeom>
                <a:avLst/>
                <a:gdLst/>
                <a:ahLst/>
                <a:cxnLst/>
                <a:rect l="l" t="t" r="r" b="b"/>
                <a:pathLst>
                  <a:path w="43292" h="18960" extrusionOk="0">
                    <a:moveTo>
                      <a:pt x="35735" y="0"/>
                    </a:moveTo>
                    <a:cubicBezTo>
                      <a:pt x="35691" y="0"/>
                      <a:pt x="35650" y="6"/>
                      <a:pt x="35612" y="17"/>
                    </a:cubicBezTo>
                    <a:cubicBezTo>
                      <a:pt x="35017" y="171"/>
                      <a:pt x="33957" y="2136"/>
                      <a:pt x="32290" y="5374"/>
                    </a:cubicBezTo>
                    <a:cubicBezTo>
                      <a:pt x="31040" y="7780"/>
                      <a:pt x="29480" y="10792"/>
                      <a:pt x="28921" y="10875"/>
                    </a:cubicBezTo>
                    <a:cubicBezTo>
                      <a:pt x="28908" y="10877"/>
                      <a:pt x="28895" y="10878"/>
                      <a:pt x="28882" y="10878"/>
                    </a:cubicBezTo>
                    <a:cubicBezTo>
                      <a:pt x="28222" y="10878"/>
                      <a:pt x="25763" y="8686"/>
                      <a:pt x="23956" y="7065"/>
                    </a:cubicBezTo>
                    <a:cubicBezTo>
                      <a:pt x="21776" y="5099"/>
                      <a:pt x="20784" y="4246"/>
                      <a:pt x="20379" y="4246"/>
                    </a:cubicBezTo>
                    <a:cubicBezTo>
                      <a:pt x="20355" y="4246"/>
                      <a:pt x="20333" y="4249"/>
                      <a:pt x="20313" y="4255"/>
                    </a:cubicBezTo>
                    <a:lnTo>
                      <a:pt x="20289" y="4255"/>
                    </a:lnTo>
                    <a:cubicBezTo>
                      <a:pt x="19955" y="4386"/>
                      <a:pt x="19086" y="5827"/>
                      <a:pt x="17241" y="9089"/>
                    </a:cubicBezTo>
                    <a:cubicBezTo>
                      <a:pt x="15741" y="11744"/>
                      <a:pt x="13669" y="15376"/>
                      <a:pt x="13145" y="15495"/>
                    </a:cubicBezTo>
                    <a:cubicBezTo>
                      <a:pt x="13134" y="15497"/>
                      <a:pt x="13121" y="15498"/>
                      <a:pt x="13108" y="15498"/>
                    </a:cubicBezTo>
                    <a:cubicBezTo>
                      <a:pt x="12635" y="15498"/>
                      <a:pt x="10976" y="14070"/>
                      <a:pt x="9609" y="12935"/>
                    </a:cubicBezTo>
                    <a:cubicBezTo>
                      <a:pt x="7273" y="10961"/>
                      <a:pt x="5644" y="9643"/>
                      <a:pt x="4806" y="9643"/>
                    </a:cubicBezTo>
                    <a:cubicBezTo>
                      <a:pt x="4734" y="9643"/>
                      <a:pt x="4668" y="9653"/>
                      <a:pt x="4608" y="9673"/>
                    </a:cubicBezTo>
                    <a:cubicBezTo>
                      <a:pt x="4132" y="9839"/>
                      <a:pt x="3525" y="10732"/>
                      <a:pt x="2703" y="12459"/>
                    </a:cubicBezTo>
                    <a:cubicBezTo>
                      <a:pt x="2025" y="13864"/>
                      <a:pt x="1334" y="15602"/>
                      <a:pt x="834" y="16864"/>
                    </a:cubicBezTo>
                    <a:cubicBezTo>
                      <a:pt x="429" y="17840"/>
                      <a:pt x="120" y="18626"/>
                      <a:pt x="0" y="18817"/>
                    </a:cubicBezTo>
                    <a:lnTo>
                      <a:pt x="239" y="18959"/>
                    </a:lnTo>
                    <a:cubicBezTo>
                      <a:pt x="370" y="18757"/>
                      <a:pt x="667" y="18007"/>
                      <a:pt x="1060" y="16947"/>
                    </a:cubicBezTo>
                    <a:cubicBezTo>
                      <a:pt x="2001" y="14614"/>
                      <a:pt x="3739" y="10256"/>
                      <a:pt x="4668" y="9935"/>
                    </a:cubicBezTo>
                    <a:cubicBezTo>
                      <a:pt x="4705" y="9921"/>
                      <a:pt x="4748" y="9914"/>
                      <a:pt x="4796" y="9914"/>
                    </a:cubicBezTo>
                    <a:cubicBezTo>
                      <a:pt x="5581" y="9914"/>
                      <a:pt x="7688" y="11690"/>
                      <a:pt x="9383" y="13137"/>
                    </a:cubicBezTo>
                    <a:cubicBezTo>
                      <a:pt x="11290" y="14751"/>
                      <a:pt x="12523" y="15766"/>
                      <a:pt x="13093" y="15766"/>
                    </a:cubicBezTo>
                    <a:cubicBezTo>
                      <a:pt x="13124" y="15766"/>
                      <a:pt x="13153" y="15763"/>
                      <a:pt x="13181" y="15757"/>
                    </a:cubicBezTo>
                    <a:cubicBezTo>
                      <a:pt x="13788" y="15638"/>
                      <a:pt x="15276" y="13090"/>
                      <a:pt x="17467" y="9220"/>
                    </a:cubicBezTo>
                    <a:cubicBezTo>
                      <a:pt x="18610" y="7196"/>
                      <a:pt x="20039" y="4684"/>
                      <a:pt x="20372" y="4517"/>
                    </a:cubicBezTo>
                    <a:cubicBezTo>
                      <a:pt x="20694" y="4517"/>
                      <a:pt x="22396" y="6041"/>
                      <a:pt x="23765" y="7256"/>
                    </a:cubicBezTo>
                    <a:cubicBezTo>
                      <a:pt x="26361" y="9599"/>
                      <a:pt x="28159" y="11155"/>
                      <a:pt x="28892" y="11155"/>
                    </a:cubicBezTo>
                    <a:cubicBezTo>
                      <a:pt x="28919" y="11155"/>
                      <a:pt x="28944" y="11153"/>
                      <a:pt x="28968" y="11149"/>
                    </a:cubicBezTo>
                    <a:cubicBezTo>
                      <a:pt x="29623" y="11042"/>
                      <a:pt x="30754" y="8946"/>
                      <a:pt x="32540" y="5494"/>
                    </a:cubicBezTo>
                    <a:cubicBezTo>
                      <a:pt x="33719" y="3231"/>
                      <a:pt x="35172" y="410"/>
                      <a:pt x="35683" y="279"/>
                    </a:cubicBezTo>
                    <a:cubicBezTo>
                      <a:pt x="35699" y="275"/>
                      <a:pt x="35718" y="272"/>
                      <a:pt x="35740" y="272"/>
                    </a:cubicBezTo>
                    <a:cubicBezTo>
                      <a:pt x="35980" y="272"/>
                      <a:pt x="36604" y="561"/>
                      <a:pt x="38208" y="2219"/>
                    </a:cubicBezTo>
                    <a:cubicBezTo>
                      <a:pt x="39386" y="3422"/>
                      <a:pt x="40732" y="4982"/>
                      <a:pt x="41708" y="6113"/>
                    </a:cubicBezTo>
                    <a:cubicBezTo>
                      <a:pt x="42315" y="6815"/>
                      <a:pt x="42792" y="7363"/>
                      <a:pt x="43077" y="7660"/>
                    </a:cubicBezTo>
                    <a:lnTo>
                      <a:pt x="43292" y="7470"/>
                    </a:lnTo>
                    <a:cubicBezTo>
                      <a:pt x="43006" y="7172"/>
                      <a:pt x="42530" y="6625"/>
                      <a:pt x="41934" y="5922"/>
                    </a:cubicBezTo>
                    <a:cubicBezTo>
                      <a:pt x="39243" y="2797"/>
                      <a:pt x="36737" y="0"/>
                      <a:pt x="3573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8" name="Google Shape;358;p15"/>
            <p:cNvGrpSpPr/>
            <p:nvPr/>
          </p:nvGrpSpPr>
          <p:grpSpPr>
            <a:xfrm rot="5400000">
              <a:off x="8094383" y="-1460241"/>
              <a:ext cx="2061777" cy="2948329"/>
              <a:chOff x="6661825" y="2715425"/>
              <a:chExt cx="455450" cy="473650"/>
            </a:xfrm>
          </p:grpSpPr>
          <p:sp>
            <p:nvSpPr>
              <p:cNvPr id="359" name="Google Shape;359;p15"/>
              <p:cNvSpPr/>
              <p:nvPr/>
            </p:nvSpPr>
            <p:spPr>
              <a:xfrm>
                <a:off x="6950350" y="3010350"/>
                <a:ext cx="44000" cy="50675"/>
              </a:xfrm>
              <a:custGeom>
                <a:avLst/>
                <a:gdLst/>
                <a:ahLst/>
                <a:cxnLst/>
                <a:rect l="l" t="t" r="r" b="b"/>
                <a:pathLst>
                  <a:path w="1760" h="2027" extrusionOk="0">
                    <a:moveTo>
                      <a:pt x="1410" y="1"/>
                    </a:moveTo>
                    <a:cubicBezTo>
                      <a:pt x="1370" y="1"/>
                      <a:pt x="1331" y="11"/>
                      <a:pt x="1295" y="35"/>
                    </a:cubicBezTo>
                    <a:cubicBezTo>
                      <a:pt x="1057" y="178"/>
                      <a:pt x="938" y="476"/>
                      <a:pt x="771" y="678"/>
                    </a:cubicBezTo>
                    <a:cubicBezTo>
                      <a:pt x="664" y="797"/>
                      <a:pt x="580" y="928"/>
                      <a:pt x="485" y="1047"/>
                    </a:cubicBezTo>
                    <a:cubicBezTo>
                      <a:pt x="449" y="1107"/>
                      <a:pt x="402" y="1166"/>
                      <a:pt x="366" y="1226"/>
                    </a:cubicBezTo>
                    <a:cubicBezTo>
                      <a:pt x="366" y="1225"/>
                      <a:pt x="366" y="1225"/>
                      <a:pt x="366" y="1225"/>
                    </a:cubicBezTo>
                    <a:cubicBezTo>
                      <a:pt x="360" y="1225"/>
                      <a:pt x="261" y="1383"/>
                      <a:pt x="299" y="1383"/>
                    </a:cubicBezTo>
                    <a:cubicBezTo>
                      <a:pt x="306" y="1383"/>
                      <a:pt x="316" y="1378"/>
                      <a:pt x="330" y="1369"/>
                    </a:cubicBezTo>
                    <a:lnTo>
                      <a:pt x="330" y="1369"/>
                    </a:lnTo>
                    <a:cubicBezTo>
                      <a:pt x="0" y="1604"/>
                      <a:pt x="200" y="2027"/>
                      <a:pt x="499" y="2027"/>
                    </a:cubicBezTo>
                    <a:cubicBezTo>
                      <a:pt x="578" y="2027"/>
                      <a:pt x="663" y="1998"/>
                      <a:pt x="747" y="1928"/>
                    </a:cubicBezTo>
                    <a:cubicBezTo>
                      <a:pt x="842" y="1845"/>
                      <a:pt x="878" y="1738"/>
                      <a:pt x="938" y="1619"/>
                    </a:cubicBezTo>
                    <a:cubicBezTo>
                      <a:pt x="1009" y="1452"/>
                      <a:pt x="1116" y="1309"/>
                      <a:pt x="1199" y="1154"/>
                    </a:cubicBezTo>
                    <a:cubicBezTo>
                      <a:pt x="1295" y="1023"/>
                      <a:pt x="1414" y="892"/>
                      <a:pt x="1485" y="738"/>
                    </a:cubicBezTo>
                    <a:cubicBezTo>
                      <a:pt x="1545" y="630"/>
                      <a:pt x="1580" y="499"/>
                      <a:pt x="1652" y="392"/>
                    </a:cubicBezTo>
                    <a:cubicBezTo>
                      <a:pt x="1759" y="217"/>
                      <a:pt x="1587" y="1"/>
                      <a:pt x="141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" name="Google Shape;360;p15"/>
              <p:cNvSpPr/>
              <p:nvPr/>
            </p:nvSpPr>
            <p:spPr>
              <a:xfrm>
                <a:off x="7066925" y="2988450"/>
                <a:ext cx="35275" cy="46325"/>
              </a:xfrm>
              <a:custGeom>
                <a:avLst/>
                <a:gdLst/>
                <a:ahLst/>
                <a:cxnLst/>
                <a:rect l="l" t="t" r="r" b="b"/>
                <a:pathLst>
                  <a:path w="1411" h="1853" extrusionOk="0">
                    <a:moveTo>
                      <a:pt x="1221" y="1"/>
                    </a:moveTo>
                    <a:cubicBezTo>
                      <a:pt x="1208" y="1"/>
                      <a:pt x="1194" y="3"/>
                      <a:pt x="1180" y="6"/>
                    </a:cubicBezTo>
                    <a:cubicBezTo>
                      <a:pt x="942" y="90"/>
                      <a:pt x="763" y="387"/>
                      <a:pt x="620" y="578"/>
                    </a:cubicBezTo>
                    <a:cubicBezTo>
                      <a:pt x="513" y="709"/>
                      <a:pt x="430" y="863"/>
                      <a:pt x="323" y="1006"/>
                    </a:cubicBezTo>
                    <a:cubicBezTo>
                      <a:pt x="251" y="1113"/>
                      <a:pt x="192" y="1256"/>
                      <a:pt x="144" y="1340"/>
                    </a:cubicBezTo>
                    <a:cubicBezTo>
                      <a:pt x="1" y="1550"/>
                      <a:pt x="203" y="1853"/>
                      <a:pt x="424" y="1853"/>
                    </a:cubicBezTo>
                    <a:cubicBezTo>
                      <a:pt x="478" y="1853"/>
                      <a:pt x="533" y="1834"/>
                      <a:pt x="585" y="1792"/>
                    </a:cubicBezTo>
                    <a:cubicBezTo>
                      <a:pt x="739" y="1697"/>
                      <a:pt x="751" y="1602"/>
                      <a:pt x="799" y="1435"/>
                    </a:cubicBezTo>
                    <a:cubicBezTo>
                      <a:pt x="847" y="1304"/>
                      <a:pt x="930" y="1173"/>
                      <a:pt x="989" y="1054"/>
                    </a:cubicBezTo>
                    <a:cubicBezTo>
                      <a:pt x="1108" y="780"/>
                      <a:pt x="1216" y="482"/>
                      <a:pt x="1347" y="232"/>
                    </a:cubicBezTo>
                    <a:cubicBezTo>
                      <a:pt x="1411" y="136"/>
                      <a:pt x="1340" y="1"/>
                      <a:pt x="122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" name="Google Shape;361;p15"/>
              <p:cNvSpPr/>
              <p:nvPr/>
            </p:nvSpPr>
            <p:spPr>
              <a:xfrm>
                <a:off x="6996500" y="3052175"/>
                <a:ext cx="38325" cy="40800"/>
              </a:xfrm>
              <a:custGeom>
                <a:avLst/>
                <a:gdLst/>
                <a:ahLst/>
                <a:cxnLst/>
                <a:rect l="l" t="t" r="r" b="b"/>
                <a:pathLst>
                  <a:path w="1533" h="1632" extrusionOk="0">
                    <a:moveTo>
                      <a:pt x="1120" y="1"/>
                    </a:moveTo>
                    <a:cubicBezTo>
                      <a:pt x="1075" y="1"/>
                      <a:pt x="1030" y="13"/>
                      <a:pt x="997" y="41"/>
                    </a:cubicBezTo>
                    <a:cubicBezTo>
                      <a:pt x="818" y="148"/>
                      <a:pt x="711" y="362"/>
                      <a:pt x="580" y="541"/>
                    </a:cubicBezTo>
                    <a:cubicBezTo>
                      <a:pt x="461" y="708"/>
                      <a:pt x="354" y="898"/>
                      <a:pt x="223" y="1041"/>
                    </a:cubicBezTo>
                    <a:cubicBezTo>
                      <a:pt x="0" y="1300"/>
                      <a:pt x="203" y="1632"/>
                      <a:pt x="467" y="1632"/>
                    </a:cubicBezTo>
                    <a:cubicBezTo>
                      <a:pt x="542" y="1632"/>
                      <a:pt x="622" y="1605"/>
                      <a:pt x="699" y="1541"/>
                    </a:cubicBezTo>
                    <a:cubicBezTo>
                      <a:pt x="925" y="1362"/>
                      <a:pt x="1044" y="1005"/>
                      <a:pt x="1187" y="767"/>
                    </a:cubicBezTo>
                    <a:cubicBezTo>
                      <a:pt x="1306" y="553"/>
                      <a:pt x="1532" y="231"/>
                      <a:pt x="1294" y="53"/>
                    </a:cubicBezTo>
                    <a:cubicBezTo>
                      <a:pt x="1282" y="53"/>
                      <a:pt x="1282" y="41"/>
                      <a:pt x="1258" y="41"/>
                    </a:cubicBezTo>
                    <a:cubicBezTo>
                      <a:pt x="1221" y="16"/>
                      <a:pt x="1170" y="1"/>
                      <a:pt x="112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" name="Google Shape;362;p15"/>
              <p:cNvSpPr/>
              <p:nvPr/>
            </p:nvSpPr>
            <p:spPr>
              <a:xfrm>
                <a:off x="6878800" y="3074850"/>
                <a:ext cx="36450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458" h="1642" extrusionOk="0">
                    <a:moveTo>
                      <a:pt x="1212" y="0"/>
                    </a:moveTo>
                    <a:cubicBezTo>
                      <a:pt x="1201" y="0"/>
                      <a:pt x="1191" y="1"/>
                      <a:pt x="1180" y="3"/>
                    </a:cubicBezTo>
                    <a:cubicBezTo>
                      <a:pt x="894" y="39"/>
                      <a:pt x="704" y="396"/>
                      <a:pt x="537" y="598"/>
                    </a:cubicBezTo>
                    <a:cubicBezTo>
                      <a:pt x="359" y="825"/>
                      <a:pt x="168" y="1003"/>
                      <a:pt x="73" y="1277"/>
                    </a:cubicBezTo>
                    <a:cubicBezTo>
                      <a:pt x="0" y="1488"/>
                      <a:pt x="195" y="1641"/>
                      <a:pt x="378" y="1641"/>
                    </a:cubicBezTo>
                    <a:cubicBezTo>
                      <a:pt x="495" y="1641"/>
                      <a:pt x="607" y="1580"/>
                      <a:pt x="644" y="1432"/>
                    </a:cubicBezTo>
                    <a:cubicBezTo>
                      <a:pt x="692" y="1229"/>
                      <a:pt x="847" y="1075"/>
                      <a:pt x="966" y="896"/>
                    </a:cubicBezTo>
                    <a:cubicBezTo>
                      <a:pt x="1109" y="694"/>
                      <a:pt x="1252" y="479"/>
                      <a:pt x="1359" y="277"/>
                    </a:cubicBezTo>
                    <a:cubicBezTo>
                      <a:pt x="1458" y="134"/>
                      <a:pt x="1343" y="0"/>
                      <a:pt x="12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3" name="Google Shape;363;p15"/>
              <p:cNvSpPr/>
              <p:nvPr/>
            </p:nvSpPr>
            <p:spPr>
              <a:xfrm>
                <a:off x="6836550" y="3036250"/>
                <a:ext cx="28700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671" extrusionOk="0">
                    <a:moveTo>
                      <a:pt x="886" y="1"/>
                    </a:moveTo>
                    <a:cubicBezTo>
                      <a:pt x="824" y="1"/>
                      <a:pt x="761" y="29"/>
                      <a:pt x="715" y="94"/>
                    </a:cubicBezTo>
                    <a:cubicBezTo>
                      <a:pt x="441" y="440"/>
                      <a:pt x="310" y="880"/>
                      <a:pt x="84" y="1249"/>
                    </a:cubicBezTo>
                    <a:cubicBezTo>
                      <a:pt x="1" y="1380"/>
                      <a:pt x="96" y="1583"/>
                      <a:pt x="239" y="1642"/>
                    </a:cubicBezTo>
                    <a:cubicBezTo>
                      <a:pt x="277" y="1661"/>
                      <a:pt x="316" y="1670"/>
                      <a:pt x="355" y="1670"/>
                    </a:cubicBezTo>
                    <a:cubicBezTo>
                      <a:pt x="463" y="1670"/>
                      <a:pt x="567" y="1601"/>
                      <a:pt x="620" y="1487"/>
                    </a:cubicBezTo>
                    <a:cubicBezTo>
                      <a:pt x="727" y="1309"/>
                      <a:pt x="787" y="1083"/>
                      <a:pt x="870" y="892"/>
                    </a:cubicBezTo>
                    <a:cubicBezTo>
                      <a:pt x="965" y="702"/>
                      <a:pt x="1096" y="487"/>
                      <a:pt x="1132" y="285"/>
                    </a:cubicBezTo>
                    <a:cubicBezTo>
                      <a:pt x="1148" y="124"/>
                      <a:pt x="1017" y="1"/>
                      <a:pt x="8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4" name="Google Shape;364;p15"/>
              <p:cNvSpPr/>
              <p:nvPr/>
            </p:nvSpPr>
            <p:spPr>
              <a:xfrm>
                <a:off x="6829550" y="2939275"/>
                <a:ext cx="24000" cy="53325"/>
              </a:xfrm>
              <a:custGeom>
                <a:avLst/>
                <a:gdLst/>
                <a:ahLst/>
                <a:cxnLst/>
                <a:rect l="l" t="t" r="r" b="b"/>
                <a:pathLst>
                  <a:path w="960" h="2133" extrusionOk="0">
                    <a:moveTo>
                      <a:pt x="657" y="0"/>
                    </a:moveTo>
                    <a:cubicBezTo>
                      <a:pt x="574" y="0"/>
                      <a:pt x="486" y="52"/>
                      <a:pt x="471" y="128"/>
                    </a:cubicBezTo>
                    <a:cubicBezTo>
                      <a:pt x="340" y="652"/>
                      <a:pt x="186" y="1164"/>
                      <a:pt x="66" y="1676"/>
                    </a:cubicBezTo>
                    <a:cubicBezTo>
                      <a:pt x="0" y="1967"/>
                      <a:pt x="221" y="2133"/>
                      <a:pt x="435" y="2133"/>
                    </a:cubicBezTo>
                    <a:cubicBezTo>
                      <a:pt x="605" y="2133"/>
                      <a:pt x="770" y="2027"/>
                      <a:pt x="781" y="1795"/>
                    </a:cubicBezTo>
                    <a:cubicBezTo>
                      <a:pt x="781" y="1652"/>
                      <a:pt x="828" y="1521"/>
                      <a:pt x="817" y="1366"/>
                    </a:cubicBezTo>
                    <a:cubicBezTo>
                      <a:pt x="817" y="1199"/>
                      <a:pt x="828" y="1021"/>
                      <a:pt x="840" y="866"/>
                    </a:cubicBezTo>
                    <a:cubicBezTo>
                      <a:pt x="876" y="604"/>
                      <a:pt x="959" y="283"/>
                      <a:pt x="781" y="56"/>
                    </a:cubicBezTo>
                    <a:cubicBezTo>
                      <a:pt x="750" y="17"/>
                      <a:pt x="704" y="0"/>
                      <a:pt x="65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15"/>
              <p:cNvSpPr/>
              <p:nvPr/>
            </p:nvSpPr>
            <p:spPr>
              <a:xfrm>
                <a:off x="6905625" y="2880850"/>
                <a:ext cx="247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989" h="1729" extrusionOk="0">
                    <a:moveTo>
                      <a:pt x="578" y="0"/>
                    </a:moveTo>
                    <a:cubicBezTo>
                      <a:pt x="534" y="0"/>
                      <a:pt x="493" y="15"/>
                      <a:pt x="464" y="48"/>
                    </a:cubicBezTo>
                    <a:cubicBezTo>
                      <a:pt x="286" y="191"/>
                      <a:pt x="191" y="488"/>
                      <a:pt x="155" y="715"/>
                    </a:cubicBezTo>
                    <a:cubicBezTo>
                      <a:pt x="107" y="953"/>
                      <a:pt x="0" y="1191"/>
                      <a:pt x="12" y="1441"/>
                    </a:cubicBezTo>
                    <a:cubicBezTo>
                      <a:pt x="28" y="1637"/>
                      <a:pt x="185" y="1729"/>
                      <a:pt x="344" y="1729"/>
                    </a:cubicBezTo>
                    <a:cubicBezTo>
                      <a:pt x="532" y="1729"/>
                      <a:pt x="723" y="1601"/>
                      <a:pt x="691" y="1369"/>
                    </a:cubicBezTo>
                    <a:cubicBezTo>
                      <a:pt x="619" y="953"/>
                      <a:pt x="988" y="476"/>
                      <a:pt x="750" y="83"/>
                    </a:cubicBezTo>
                    <a:cubicBezTo>
                      <a:pt x="714" y="33"/>
                      <a:pt x="644" y="0"/>
                      <a:pt x="57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366;p15"/>
              <p:cNvSpPr/>
              <p:nvPr/>
            </p:nvSpPr>
            <p:spPr>
              <a:xfrm>
                <a:off x="6959325" y="2788350"/>
                <a:ext cx="15500" cy="46350"/>
              </a:xfrm>
              <a:custGeom>
                <a:avLst/>
                <a:gdLst/>
                <a:ahLst/>
                <a:cxnLst/>
                <a:rect l="l" t="t" r="r" b="b"/>
                <a:pathLst>
                  <a:path w="620" h="1854" extrusionOk="0">
                    <a:moveTo>
                      <a:pt x="247" y="1"/>
                    </a:moveTo>
                    <a:cubicBezTo>
                      <a:pt x="142" y="1"/>
                      <a:pt x="67" y="133"/>
                      <a:pt x="110" y="226"/>
                    </a:cubicBezTo>
                    <a:lnTo>
                      <a:pt x="110" y="226"/>
                    </a:lnTo>
                    <a:cubicBezTo>
                      <a:pt x="110" y="226"/>
                      <a:pt x="110" y="226"/>
                      <a:pt x="110" y="226"/>
                    </a:cubicBezTo>
                    <a:cubicBezTo>
                      <a:pt x="99" y="226"/>
                      <a:pt x="90" y="349"/>
                      <a:pt x="90" y="390"/>
                    </a:cubicBezTo>
                    <a:cubicBezTo>
                      <a:pt x="67" y="509"/>
                      <a:pt x="67" y="652"/>
                      <a:pt x="67" y="771"/>
                    </a:cubicBezTo>
                    <a:cubicBezTo>
                      <a:pt x="67" y="1033"/>
                      <a:pt x="31" y="1307"/>
                      <a:pt x="7" y="1557"/>
                    </a:cubicBezTo>
                    <a:cubicBezTo>
                      <a:pt x="1" y="1752"/>
                      <a:pt x="166" y="1853"/>
                      <a:pt x="324" y="1853"/>
                    </a:cubicBezTo>
                    <a:cubicBezTo>
                      <a:pt x="475" y="1853"/>
                      <a:pt x="620" y="1761"/>
                      <a:pt x="602" y="1569"/>
                    </a:cubicBezTo>
                    <a:cubicBezTo>
                      <a:pt x="579" y="1224"/>
                      <a:pt x="567" y="878"/>
                      <a:pt x="519" y="545"/>
                    </a:cubicBezTo>
                    <a:cubicBezTo>
                      <a:pt x="483" y="331"/>
                      <a:pt x="519" y="93"/>
                      <a:pt x="293" y="9"/>
                    </a:cubicBezTo>
                    <a:cubicBezTo>
                      <a:pt x="277" y="3"/>
                      <a:pt x="262" y="1"/>
                      <a:pt x="24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367;p15"/>
              <p:cNvSpPr/>
              <p:nvPr/>
            </p:nvSpPr>
            <p:spPr>
              <a:xfrm>
                <a:off x="7018425" y="2772850"/>
                <a:ext cx="21450" cy="449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1798" extrusionOk="0">
                    <a:moveTo>
                      <a:pt x="221" y="1"/>
                    </a:moveTo>
                    <a:cubicBezTo>
                      <a:pt x="193" y="1"/>
                      <a:pt x="163" y="14"/>
                      <a:pt x="131" y="46"/>
                    </a:cubicBezTo>
                    <a:cubicBezTo>
                      <a:pt x="0" y="177"/>
                      <a:pt x="12" y="510"/>
                      <a:pt x="12" y="689"/>
                    </a:cubicBezTo>
                    <a:cubicBezTo>
                      <a:pt x="12" y="832"/>
                      <a:pt x="12" y="963"/>
                      <a:pt x="24" y="1117"/>
                    </a:cubicBezTo>
                    <a:cubicBezTo>
                      <a:pt x="24" y="1117"/>
                      <a:pt x="48" y="1248"/>
                      <a:pt x="48" y="1284"/>
                    </a:cubicBezTo>
                    <a:cubicBezTo>
                      <a:pt x="24" y="1320"/>
                      <a:pt x="0" y="1379"/>
                      <a:pt x="0" y="1427"/>
                    </a:cubicBezTo>
                    <a:cubicBezTo>
                      <a:pt x="0" y="1612"/>
                      <a:pt x="159" y="1798"/>
                      <a:pt x="331" y="1798"/>
                    </a:cubicBezTo>
                    <a:cubicBezTo>
                      <a:pt x="379" y="1798"/>
                      <a:pt x="429" y="1783"/>
                      <a:pt x="477" y="1748"/>
                    </a:cubicBezTo>
                    <a:cubicBezTo>
                      <a:pt x="858" y="1463"/>
                      <a:pt x="584" y="986"/>
                      <a:pt x="524" y="593"/>
                    </a:cubicBezTo>
                    <a:cubicBezTo>
                      <a:pt x="504" y="522"/>
                      <a:pt x="395" y="1"/>
                      <a:pt x="22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15"/>
              <p:cNvSpPr/>
              <p:nvPr/>
            </p:nvSpPr>
            <p:spPr>
              <a:xfrm>
                <a:off x="6972700" y="2861750"/>
                <a:ext cx="26400" cy="45725"/>
              </a:xfrm>
              <a:custGeom>
                <a:avLst/>
                <a:gdLst/>
                <a:ahLst/>
                <a:cxnLst/>
                <a:rect l="l" t="t" r="r" b="b"/>
                <a:pathLst>
                  <a:path w="1056" h="1829" extrusionOk="0">
                    <a:moveTo>
                      <a:pt x="803" y="0"/>
                    </a:moveTo>
                    <a:cubicBezTo>
                      <a:pt x="748" y="0"/>
                      <a:pt x="704" y="36"/>
                      <a:pt x="686" y="97"/>
                    </a:cubicBezTo>
                    <a:cubicBezTo>
                      <a:pt x="663" y="133"/>
                      <a:pt x="591" y="193"/>
                      <a:pt x="567" y="240"/>
                    </a:cubicBezTo>
                    <a:cubicBezTo>
                      <a:pt x="472" y="371"/>
                      <a:pt x="401" y="526"/>
                      <a:pt x="341" y="669"/>
                    </a:cubicBezTo>
                    <a:cubicBezTo>
                      <a:pt x="222" y="931"/>
                      <a:pt x="91" y="1205"/>
                      <a:pt x="44" y="1479"/>
                    </a:cubicBezTo>
                    <a:cubicBezTo>
                      <a:pt x="0" y="1695"/>
                      <a:pt x="158" y="1828"/>
                      <a:pt x="318" y="1828"/>
                    </a:cubicBezTo>
                    <a:cubicBezTo>
                      <a:pt x="422" y="1828"/>
                      <a:pt x="528" y="1772"/>
                      <a:pt x="579" y="1645"/>
                    </a:cubicBezTo>
                    <a:cubicBezTo>
                      <a:pt x="639" y="1490"/>
                      <a:pt x="663" y="1312"/>
                      <a:pt x="710" y="1145"/>
                    </a:cubicBezTo>
                    <a:cubicBezTo>
                      <a:pt x="758" y="967"/>
                      <a:pt x="829" y="788"/>
                      <a:pt x="877" y="609"/>
                    </a:cubicBezTo>
                    <a:cubicBezTo>
                      <a:pt x="925" y="431"/>
                      <a:pt x="1056" y="157"/>
                      <a:pt x="865" y="14"/>
                    </a:cubicBezTo>
                    <a:cubicBezTo>
                      <a:pt x="843" y="5"/>
                      <a:pt x="822" y="0"/>
                      <a:pt x="8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369;p15"/>
              <p:cNvSpPr/>
              <p:nvPr/>
            </p:nvSpPr>
            <p:spPr>
              <a:xfrm>
                <a:off x="7047450" y="2842900"/>
                <a:ext cx="19825" cy="35550"/>
              </a:xfrm>
              <a:custGeom>
                <a:avLst/>
                <a:gdLst/>
                <a:ahLst/>
                <a:cxnLst/>
                <a:rect l="l" t="t" r="r" b="b"/>
                <a:pathLst>
                  <a:path w="793" h="1422" extrusionOk="0">
                    <a:moveTo>
                      <a:pt x="110" y="1"/>
                    </a:moveTo>
                    <a:cubicBezTo>
                      <a:pt x="56" y="1"/>
                      <a:pt x="0" y="48"/>
                      <a:pt x="18" y="101"/>
                    </a:cubicBezTo>
                    <a:cubicBezTo>
                      <a:pt x="18" y="316"/>
                      <a:pt x="42" y="506"/>
                      <a:pt x="90" y="697"/>
                    </a:cubicBezTo>
                    <a:cubicBezTo>
                      <a:pt x="113" y="863"/>
                      <a:pt x="102" y="1042"/>
                      <a:pt x="149" y="1209"/>
                    </a:cubicBezTo>
                    <a:cubicBezTo>
                      <a:pt x="176" y="1344"/>
                      <a:pt x="296" y="1422"/>
                      <a:pt x="416" y="1422"/>
                    </a:cubicBezTo>
                    <a:cubicBezTo>
                      <a:pt x="507" y="1422"/>
                      <a:pt x="598" y="1377"/>
                      <a:pt x="649" y="1280"/>
                    </a:cubicBezTo>
                    <a:cubicBezTo>
                      <a:pt x="792" y="1042"/>
                      <a:pt x="673" y="816"/>
                      <a:pt x="554" y="613"/>
                    </a:cubicBezTo>
                    <a:cubicBezTo>
                      <a:pt x="435" y="411"/>
                      <a:pt x="340" y="149"/>
                      <a:pt x="161" y="18"/>
                    </a:cubicBezTo>
                    <a:cubicBezTo>
                      <a:pt x="146" y="6"/>
                      <a:pt x="128" y="1"/>
                      <a:pt x="11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15"/>
              <p:cNvSpPr/>
              <p:nvPr/>
            </p:nvSpPr>
            <p:spPr>
              <a:xfrm>
                <a:off x="6905025" y="3132250"/>
                <a:ext cx="46725" cy="30175"/>
              </a:xfrm>
              <a:custGeom>
                <a:avLst/>
                <a:gdLst/>
                <a:ahLst/>
                <a:cxnLst/>
                <a:rect l="l" t="t" r="r" b="b"/>
                <a:pathLst>
                  <a:path w="1869" h="1207" extrusionOk="0">
                    <a:moveTo>
                      <a:pt x="1603" y="1"/>
                    </a:moveTo>
                    <a:cubicBezTo>
                      <a:pt x="1577" y="1"/>
                      <a:pt x="1550" y="6"/>
                      <a:pt x="1524" y="17"/>
                    </a:cubicBezTo>
                    <a:cubicBezTo>
                      <a:pt x="1274" y="136"/>
                      <a:pt x="1024" y="243"/>
                      <a:pt x="786" y="374"/>
                    </a:cubicBezTo>
                    <a:cubicBezTo>
                      <a:pt x="500" y="517"/>
                      <a:pt x="155" y="576"/>
                      <a:pt x="36" y="910"/>
                    </a:cubicBezTo>
                    <a:cubicBezTo>
                      <a:pt x="0" y="1029"/>
                      <a:pt x="84" y="1172"/>
                      <a:pt x="203" y="1196"/>
                    </a:cubicBezTo>
                    <a:cubicBezTo>
                      <a:pt x="241" y="1203"/>
                      <a:pt x="279" y="1207"/>
                      <a:pt x="316" y="1207"/>
                    </a:cubicBezTo>
                    <a:cubicBezTo>
                      <a:pt x="626" y="1207"/>
                      <a:pt x="900" y="960"/>
                      <a:pt x="1155" y="779"/>
                    </a:cubicBezTo>
                    <a:cubicBezTo>
                      <a:pt x="1346" y="624"/>
                      <a:pt x="1667" y="493"/>
                      <a:pt x="1798" y="267"/>
                    </a:cubicBezTo>
                    <a:cubicBezTo>
                      <a:pt x="1868" y="146"/>
                      <a:pt x="1744" y="1"/>
                      <a:pt x="160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15"/>
              <p:cNvSpPr/>
              <p:nvPr/>
            </p:nvSpPr>
            <p:spPr>
              <a:xfrm>
                <a:off x="6792775" y="3164275"/>
                <a:ext cx="48275" cy="24800"/>
              </a:xfrm>
              <a:custGeom>
                <a:avLst/>
                <a:gdLst/>
                <a:ahLst/>
                <a:cxnLst/>
                <a:rect l="l" t="t" r="r" b="b"/>
                <a:pathLst>
                  <a:path w="1931" h="992" extrusionOk="0">
                    <a:moveTo>
                      <a:pt x="1680" y="0"/>
                    </a:moveTo>
                    <a:cubicBezTo>
                      <a:pt x="1591" y="0"/>
                      <a:pt x="1495" y="24"/>
                      <a:pt x="1430" y="45"/>
                    </a:cubicBezTo>
                    <a:cubicBezTo>
                      <a:pt x="1073" y="165"/>
                      <a:pt x="716" y="284"/>
                      <a:pt x="347" y="379"/>
                    </a:cubicBezTo>
                    <a:cubicBezTo>
                      <a:pt x="1" y="455"/>
                      <a:pt x="97" y="992"/>
                      <a:pt x="385" y="992"/>
                    </a:cubicBezTo>
                    <a:cubicBezTo>
                      <a:pt x="414" y="992"/>
                      <a:pt x="445" y="986"/>
                      <a:pt x="478" y="974"/>
                    </a:cubicBezTo>
                    <a:cubicBezTo>
                      <a:pt x="799" y="855"/>
                      <a:pt x="1097" y="700"/>
                      <a:pt x="1395" y="522"/>
                    </a:cubicBezTo>
                    <a:cubicBezTo>
                      <a:pt x="1526" y="450"/>
                      <a:pt x="1716" y="260"/>
                      <a:pt x="1871" y="236"/>
                    </a:cubicBezTo>
                    <a:cubicBezTo>
                      <a:pt x="1907" y="236"/>
                      <a:pt x="1930" y="200"/>
                      <a:pt x="1907" y="153"/>
                    </a:cubicBezTo>
                    <a:cubicBezTo>
                      <a:pt x="1887" y="35"/>
                      <a:pt x="1789" y="0"/>
                      <a:pt x="168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15"/>
              <p:cNvSpPr/>
              <p:nvPr/>
            </p:nvSpPr>
            <p:spPr>
              <a:xfrm>
                <a:off x="6757375" y="3125200"/>
                <a:ext cx="50250" cy="25175"/>
              </a:xfrm>
              <a:custGeom>
                <a:avLst/>
                <a:gdLst/>
                <a:ahLst/>
                <a:cxnLst/>
                <a:rect l="l" t="t" r="r" b="b"/>
                <a:pathLst>
                  <a:path w="2010" h="1007" extrusionOk="0">
                    <a:moveTo>
                      <a:pt x="1793" y="0"/>
                    </a:moveTo>
                    <a:cubicBezTo>
                      <a:pt x="1787" y="0"/>
                      <a:pt x="1781" y="1"/>
                      <a:pt x="1775" y="1"/>
                    </a:cubicBezTo>
                    <a:cubicBezTo>
                      <a:pt x="1477" y="37"/>
                      <a:pt x="1215" y="96"/>
                      <a:pt x="917" y="168"/>
                    </a:cubicBezTo>
                    <a:cubicBezTo>
                      <a:pt x="691" y="227"/>
                      <a:pt x="406" y="299"/>
                      <a:pt x="215" y="418"/>
                    </a:cubicBezTo>
                    <a:cubicBezTo>
                      <a:pt x="1" y="573"/>
                      <a:pt x="1" y="906"/>
                      <a:pt x="275" y="989"/>
                    </a:cubicBezTo>
                    <a:cubicBezTo>
                      <a:pt x="317" y="1001"/>
                      <a:pt x="359" y="1007"/>
                      <a:pt x="399" y="1007"/>
                    </a:cubicBezTo>
                    <a:cubicBezTo>
                      <a:pt x="641" y="1007"/>
                      <a:pt x="846" y="817"/>
                      <a:pt x="1060" y="716"/>
                    </a:cubicBezTo>
                    <a:cubicBezTo>
                      <a:pt x="1346" y="608"/>
                      <a:pt x="1739" y="489"/>
                      <a:pt x="1918" y="251"/>
                    </a:cubicBezTo>
                    <a:cubicBezTo>
                      <a:pt x="2009" y="137"/>
                      <a:pt x="1936" y="0"/>
                      <a:pt x="179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15"/>
              <p:cNvSpPr/>
              <p:nvPr/>
            </p:nvSpPr>
            <p:spPr>
              <a:xfrm>
                <a:off x="6693600" y="3091275"/>
                <a:ext cx="58050" cy="34600"/>
              </a:xfrm>
              <a:custGeom>
                <a:avLst/>
                <a:gdLst/>
                <a:ahLst/>
                <a:cxnLst/>
                <a:rect l="l" t="t" r="r" b="b"/>
                <a:pathLst>
                  <a:path w="2322" h="1384" extrusionOk="0">
                    <a:moveTo>
                      <a:pt x="2104" y="0"/>
                    </a:moveTo>
                    <a:cubicBezTo>
                      <a:pt x="2099" y="0"/>
                      <a:pt x="2093" y="0"/>
                      <a:pt x="2087" y="1"/>
                    </a:cubicBezTo>
                    <a:cubicBezTo>
                      <a:pt x="1504" y="60"/>
                      <a:pt x="1028" y="489"/>
                      <a:pt x="480" y="644"/>
                    </a:cubicBezTo>
                    <a:cubicBezTo>
                      <a:pt x="0" y="778"/>
                      <a:pt x="224" y="1384"/>
                      <a:pt x="559" y="1384"/>
                    </a:cubicBezTo>
                    <a:cubicBezTo>
                      <a:pt x="640" y="1384"/>
                      <a:pt x="728" y="1349"/>
                      <a:pt x="813" y="1263"/>
                    </a:cubicBezTo>
                    <a:cubicBezTo>
                      <a:pt x="1230" y="882"/>
                      <a:pt x="1849" y="715"/>
                      <a:pt x="2218" y="263"/>
                    </a:cubicBezTo>
                    <a:cubicBezTo>
                      <a:pt x="2322" y="148"/>
                      <a:pt x="2248" y="0"/>
                      <a:pt x="210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15"/>
              <p:cNvSpPr/>
              <p:nvPr/>
            </p:nvSpPr>
            <p:spPr>
              <a:xfrm>
                <a:off x="6858000" y="2844800"/>
                <a:ext cx="20625" cy="45300"/>
              </a:xfrm>
              <a:custGeom>
                <a:avLst/>
                <a:gdLst/>
                <a:ahLst/>
                <a:cxnLst/>
                <a:rect l="l" t="t" r="r" b="b"/>
                <a:pathLst>
                  <a:path w="825" h="1812" extrusionOk="0">
                    <a:moveTo>
                      <a:pt x="494" y="1"/>
                    </a:moveTo>
                    <a:cubicBezTo>
                      <a:pt x="388" y="1"/>
                      <a:pt x="282" y="44"/>
                      <a:pt x="226" y="132"/>
                    </a:cubicBezTo>
                    <a:cubicBezTo>
                      <a:pt x="155" y="252"/>
                      <a:pt x="167" y="323"/>
                      <a:pt x="179" y="454"/>
                    </a:cubicBezTo>
                    <a:cubicBezTo>
                      <a:pt x="179" y="609"/>
                      <a:pt x="167" y="752"/>
                      <a:pt x="131" y="906"/>
                    </a:cubicBezTo>
                    <a:cubicBezTo>
                      <a:pt x="95" y="1144"/>
                      <a:pt x="0" y="1454"/>
                      <a:pt x="71" y="1692"/>
                    </a:cubicBezTo>
                    <a:cubicBezTo>
                      <a:pt x="97" y="1761"/>
                      <a:pt x="160" y="1811"/>
                      <a:pt x="225" y="1811"/>
                    </a:cubicBezTo>
                    <a:cubicBezTo>
                      <a:pt x="250" y="1811"/>
                      <a:pt x="275" y="1804"/>
                      <a:pt x="298" y="1787"/>
                    </a:cubicBezTo>
                    <a:cubicBezTo>
                      <a:pt x="405" y="1728"/>
                      <a:pt x="417" y="1668"/>
                      <a:pt x="464" y="1561"/>
                    </a:cubicBezTo>
                    <a:cubicBezTo>
                      <a:pt x="524" y="1395"/>
                      <a:pt x="595" y="1252"/>
                      <a:pt x="643" y="1085"/>
                    </a:cubicBezTo>
                    <a:cubicBezTo>
                      <a:pt x="726" y="811"/>
                      <a:pt x="762" y="561"/>
                      <a:pt x="810" y="299"/>
                    </a:cubicBezTo>
                    <a:cubicBezTo>
                      <a:pt x="824" y="104"/>
                      <a:pt x="658" y="1"/>
                      <a:pt x="49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15"/>
              <p:cNvSpPr/>
              <p:nvPr/>
            </p:nvSpPr>
            <p:spPr>
              <a:xfrm>
                <a:off x="6879475" y="2781000"/>
                <a:ext cx="28850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1154" h="1647" extrusionOk="0">
                    <a:moveTo>
                      <a:pt x="489" y="1"/>
                    </a:moveTo>
                    <a:cubicBezTo>
                      <a:pt x="256" y="1"/>
                      <a:pt x="1" y="247"/>
                      <a:pt x="165" y="494"/>
                    </a:cubicBezTo>
                    <a:cubicBezTo>
                      <a:pt x="332" y="732"/>
                      <a:pt x="486" y="970"/>
                      <a:pt x="605" y="1244"/>
                    </a:cubicBezTo>
                    <a:cubicBezTo>
                      <a:pt x="665" y="1375"/>
                      <a:pt x="748" y="1613"/>
                      <a:pt x="927" y="1637"/>
                    </a:cubicBezTo>
                    <a:cubicBezTo>
                      <a:pt x="940" y="1643"/>
                      <a:pt x="954" y="1646"/>
                      <a:pt x="969" y="1646"/>
                    </a:cubicBezTo>
                    <a:cubicBezTo>
                      <a:pt x="1005" y="1646"/>
                      <a:pt x="1041" y="1627"/>
                      <a:pt x="1058" y="1601"/>
                    </a:cubicBezTo>
                    <a:cubicBezTo>
                      <a:pt x="1153" y="1399"/>
                      <a:pt x="1106" y="1208"/>
                      <a:pt x="1058" y="1018"/>
                    </a:cubicBezTo>
                    <a:cubicBezTo>
                      <a:pt x="998" y="720"/>
                      <a:pt x="879" y="446"/>
                      <a:pt x="748" y="172"/>
                    </a:cubicBezTo>
                    <a:cubicBezTo>
                      <a:pt x="693" y="50"/>
                      <a:pt x="593" y="1"/>
                      <a:pt x="4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15"/>
              <p:cNvSpPr/>
              <p:nvPr/>
            </p:nvSpPr>
            <p:spPr>
              <a:xfrm>
                <a:off x="6925000" y="2715425"/>
                <a:ext cx="42350" cy="32400"/>
              </a:xfrm>
              <a:custGeom>
                <a:avLst/>
                <a:gdLst/>
                <a:ahLst/>
                <a:cxnLst/>
                <a:rect l="l" t="t" r="r" b="b"/>
                <a:pathLst>
                  <a:path w="1694" h="1296" extrusionOk="0">
                    <a:moveTo>
                      <a:pt x="549" y="0"/>
                    </a:moveTo>
                    <a:cubicBezTo>
                      <a:pt x="167" y="0"/>
                      <a:pt x="0" y="664"/>
                      <a:pt x="451" y="735"/>
                    </a:cubicBezTo>
                    <a:cubicBezTo>
                      <a:pt x="630" y="771"/>
                      <a:pt x="749" y="855"/>
                      <a:pt x="880" y="950"/>
                    </a:cubicBezTo>
                    <a:cubicBezTo>
                      <a:pt x="951" y="997"/>
                      <a:pt x="1047" y="1069"/>
                      <a:pt x="1118" y="1116"/>
                    </a:cubicBezTo>
                    <a:cubicBezTo>
                      <a:pt x="1201" y="1176"/>
                      <a:pt x="1309" y="1212"/>
                      <a:pt x="1380" y="1259"/>
                    </a:cubicBezTo>
                    <a:cubicBezTo>
                      <a:pt x="1416" y="1284"/>
                      <a:pt x="1453" y="1295"/>
                      <a:pt x="1487" y="1295"/>
                    </a:cubicBezTo>
                    <a:cubicBezTo>
                      <a:pt x="1601" y="1295"/>
                      <a:pt x="1693" y="1178"/>
                      <a:pt x="1666" y="1069"/>
                    </a:cubicBezTo>
                    <a:cubicBezTo>
                      <a:pt x="1618" y="843"/>
                      <a:pt x="1368" y="664"/>
                      <a:pt x="1237" y="497"/>
                    </a:cubicBezTo>
                    <a:cubicBezTo>
                      <a:pt x="1082" y="331"/>
                      <a:pt x="940" y="152"/>
                      <a:pt x="749" y="57"/>
                    </a:cubicBezTo>
                    <a:cubicBezTo>
                      <a:pt x="678" y="17"/>
                      <a:pt x="611" y="0"/>
                      <a:pt x="54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15"/>
              <p:cNvSpPr/>
              <p:nvPr/>
            </p:nvSpPr>
            <p:spPr>
              <a:xfrm>
                <a:off x="7091050" y="2806975"/>
                <a:ext cx="23325" cy="45175"/>
              </a:xfrm>
              <a:custGeom>
                <a:avLst/>
                <a:gdLst/>
                <a:ahLst/>
                <a:cxnLst/>
                <a:rect l="l" t="t" r="r" b="b"/>
                <a:pathLst>
                  <a:path w="933" h="1807" extrusionOk="0">
                    <a:moveTo>
                      <a:pt x="338" y="0"/>
                    </a:moveTo>
                    <a:cubicBezTo>
                      <a:pt x="219" y="0"/>
                      <a:pt x="101" y="64"/>
                      <a:pt x="72" y="193"/>
                    </a:cubicBezTo>
                    <a:cubicBezTo>
                      <a:pt x="36" y="407"/>
                      <a:pt x="1" y="586"/>
                      <a:pt x="24" y="788"/>
                    </a:cubicBezTo>
                    <a:cubicBezTo>
                      <a:pt x="36" y="1026"/>
                      <a:pt x="72" y="1276"/>
                      <a:pt x="96" y="1514"/>
                    </a:cubicBezTo>
                    <a:cubicBezTo>
                      <a:pt x="120" y="1716"/>
                      <a:pt x="275" y="1806"/>
                      <a:pt x="441" y="1806"/>
                    </a:cubicBezTo>
                    <a:cubicBezTo>
                      <a:pt x="676" y="1806"/>
                      <a:pt x="933" y="1624"/>
                      <a:pt x="870" y="1324"/>
                    </a:cubicBezTo>
                    <a:cubicBezTo>
                      <a:pt x="834" y="1110"/>
                      <a:pt x="751" y="883"/>
                      <a:pt x="715" y="645"/>
                    </a:cubicBezTo>
                    <a:cubicBezTo>
                      <a:pt x="667" y="431"/>
                      <a:pt x="715" y="229"/>
                      <a:pt x="548" y="86"/>
                    </a:cubicBezTo>
                    <a:cubicBezTo>
                      <a:pt x="496" y="29"/>
                      <a:pt x="417" y="0"/>
                      <a:pt x="33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15"/>
              <p:cNvSpPr/>
              <p:nvPr/>
            </p:nvSpPr>
            <p:spPr>
              <a:xfrm>
                <a:off x="7094275" y="2901125"/>
                <a:ext cx="23000" cy="43125"/>
              </a:xfrm>
              <a:custGeom>
                <a:avLst/>
                <a:gdLst/>
                <a:ahLst/>
                <a:cxnLst/>
                <a:rect l="l" t="t" r="r" b="b"/>
                <a:pathLst>
                  <a:path w="920" h="1725" extrusionOk="0">
                    <a:moveTo>
                      <a:pt x="581" y="0"/>
                    </a:moveTo>
                    <a:cubicBezTo>
                      <a:pt x="487" y="0"/>
                      <a:pt x="388" y="53"/>
                      <a:pt x="360" y="154"/>
                    </a:cubicBezTo>
                    <a:cubicBezTo>
                      <a:pt x="312" y="332"/>
                      <a:pt x="241" y="511"/>
                      <a:pt x="193" y="689"/>
                    </a:cubicBezTo>
                    <a:cubicBezTo>
                      <a:pt x="169" y="868"/>
                      <a:pt x="169" y="1094"/>
                      <a:pt x="110" y="1261"/>
                    </a:cubicBezTo>
                    <a:cubicBezTo>
                      <a:pt x="0" y="1531"/>
                      <a:pt x="240" y="1725"/>
                      <a:pt x="477" y="1725"/>
                    </a:cubicBezTo>
                    <a:cubicBezTo>
                      <a:pt x="627" y="1725"/>
                      <a:pt x="776" y="1648"/>
                      <a:pt x="836" y="1463"/>
                    </a:cubicBezTo>
                    <a:cubicBezTo>
                      <a:pt x="860" y="1344"/>
                      <a:pt x="860" y="1237"/>
                      <a:pt x="860" y="1118"/>
                    </a:cubicBezTo>
                    <a:cubicBezTo>
                      <a:pt x="860" y="987"/>
                      <a:pt x="896" y="856"/>
                      <a:pt x="896" y="725"/>
                    </a:cubicBezTo>
                    <a:cubicBezTo>
                      <a:pt x="896" y="487"/>
                      <a:pt x="919" y="261"/>
                      <a:pt x="741" y="70"/>
                    </a:cubicBezTo>
                    <a:cubicBezTo>
                      <a:pt x="703" y="23"/>
                      <a:pt x="643" y="0"/>
                      <a:pt x="58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15"/>
              <p:cNvSpPr/>
              <p:nvPr/>
            </p:nvSpPr>
            <p:spPr>
              <a:xfrm>
                <a:off x="6917825" y="2956350"/>
                <a:ext cx="30675" cy="46925"/>
              </a:xfrm>
              <a:custGeom>
                <a:avLst/>
                <a:gdLst/>
                <a:ahLst/>
                <a:cxnLst/>
                <a:rect l="l" t="t" r="r" b="b"/>
                <a:pathLst>
                  <a:path w="1227" h="1877" extrusionOk="0">
                    <a:moveTo>
                      <a:pt x="989" y="0"/>
                    </a:moveTo>
                    <a:cubicBezTo>
                      <a:pt x="936" y="0"/>
                      <a:pt x="882" y="20"/>
                      <a:pt x="834" y="64"/>
                    </a:cubicBezTo>
                    <a:cubicBezTo>
                      <a:pt x="631" y="266"/>
                      <a:pt x="429" y="540"/>
                      <a:pt x="322" y="802"/>
                    </a:cubicBezTo>
                    <a:cubicBezTo>
                      <a:pt x="214" y="1040"/>
                      <a:pt x="36" y="1302"/>
                      <a:pt x="0" y="1576"/>
                    </a:cubicBezTo>
                    <a:cubicBezTo>
                      <a:pt x="0" y="1775"/>
                      <a:pt x="154" y="1877"/>
                      <a:pt x="309" y="1877"/>
                    </a:cubicBezTo>
                    <a:cubicBezTo>
                      <a:pt x="460" y="1877"/>
                      <a:pt x="614" y="1781"/>
                      <a:pt x="631" y="1588"/>
                    </a:cubicBezTo>
                    <a:cubicBezTo>
                      <a:pt x="631" y="1528"/>
                      <a:pt x="703" y="1445"/>
                      <a:pt x="715" y="1397"/>
                    </a:cubicBezTo>
                    <a:cubicBezTo>
                      <a:pt x="798" y="1254"/>
                      <a:pt x="857" y="1088"/>
                      <a:pt x="917" y="921"/>
                    </a:cubicBezTo>
                    <a:cubicBezTo>
                      <a:pt x="1012" y="695"/>
                      <a:pt x="1227" y="481"/>
                      <a:pt x="1215" y="219"/>
                    </a:cubicBezTo>
                    <a:cubicBezTo>
                      <a:pt x="1215" y="95"/>
                      <a:pt x="1107" y="0"/>
                      <a:pt x="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15"/>
              <p:cNvSpPr/>
              <p:nvPr/>
            </p:nvSpPr>
            <p:spPr>
              <a:xfrm>
                <a:off x="7017175" y="2923450"/>
                <a:ext cx="20325" cy="45000"/>
              </a:xfrm>
              <a:custGeom>
                <a:avLst/>
                <a:gdLst/>
                <a:ahLst/>
                <a:cxnLst/>
                <a:rect l="l" t="t" r="r" b="b"/>
                <a:pathLst>
                  <a:path w="813" h="1800" extrusionOk="0">
                    <a:moveTo>
                      <a:pt x="543" y="1"/>
                    </a:moveTo>
                    <a:cubicBezTo>
                      <a:pt x="475" y="1"/>
                      <a:pt x="408" y="61"/>
                      <a:pt x="408" y="142"/>
                    </a:cubicBezTo>
                    <a:cubicBezTo>
                      <a:pt x="408" y="237"/>
                      <a:pt x="348" y="332"/>
                      <a:pt x="312" y="415"/>
                    </a:cubicBezTo>
                    <a:cubicBezTo>
                      <a:pt x="289" y="523"/>
                      <a:pt x="277" y="630"/>
                      <a:pt x="253" y="749"/>
                    </a:cubicBezTo>
                    <a:cubicBezTo>
                      <a:pt x="217" y="987"/>
                      <a:pt x="98" y="1189"/>
                      <a:pt x="50" y="1427"/>
                    </a:cubicBezTo>
                    <a:cubicBezTo>
                      <a:pt x="0" y="1657"/>
                      <a:pt x="165" y="1800"/>
                      <a:pt x="334" y="1800"/>
                    </a:cubicBezTo>
                    <a:cubicBezTo>
                      <a:pt x="445" y="1800"/>
                      <a:pt x="558" y="1737"/>
                      <a:pt x="610" y="1594"/>
                    </a:cubicBezTo>
                    <a:cubicBezTo>
                      <a:pt x="717" y="1332"/>
                      <a:pt x="741" y="987"/>
                      <a:pt x="741" y="689"/>
                    </a:cubicBezTo>
                    <a:cubicBezTo>
                      <a:pt x="753" y="487"/>
                      <a:pt x="812" y="154"/>
                      <a:pt x="610" y="23"/>
                    </a:cubicBezTo>
                    <a:cubicBezTo>
                      <a:pt x="589" y="8"/>
                      <a:pt x="566" y="1"/>
                      <a:pt x="54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15"/>
              <p:cNvSpPr/>
              <p:nvPr/>
            </p:nvSpPr>
            <p:spPr>
              <a:xfrm>
                <a:off x="6776425" y="3037725"/>
                <a:ext cx="34750" cy="28200"/>
              </a:xfrm>
              <a:custGeom>
                <a:avLst/>
                <a:gdLst/>
                <a:ahLst/>
                <a:cxnLst/>
                <a:rect l="l" t="t" r="r" b="b"/>
                <a:pathLst>
                  <a:path w="1390" h="1128" extrusionOk="0">
                    <a:moveTo>
                      <a:pt x="1186" y="1"/>
                    </a:moveTo>
                    <a:cubicBezTo>
                      <a:pt x="1166" y="1"/>
                      <a:pt x="1144" y="4"/>
                      <a:pt x="1120" y="12"/>
                    </a:cubicBezTo>
                    <a:cubicBezTo>
                      <a:pt x="941" y="71"/>
                      <a:pt x="810" y="178"/>
                      <a:pt x="679" y="297"/>
                    </a:cubicBezTo>
                    <a:cubicBezTo>
                      <a:pt x="536" y="416"/>
                      <a:pt x="358" y="512"/>
                      <a:pt x="215" y="631"/>
                    </a:cubicBezTo>
                    <a:cubicBezTo>
                      <a:pt x="1" y="817"/>
                      <a:pt x="224" y="1128"/>
                      <a:pt x="452" y="1128"/>
                    </a:cubicBezTo>
                    <a:cubicBezTo>
                      <a:pt x="514" y="1128"/>
                      <a:pt x="578" y="1104"/>
                      <a:pt x="632" y="1047"/>
                    </a:cubicBezTo>
                    <a:cubicBezTo>
                      <a:pt x="739" y="928"/>
                      <a:pt x="870" y="833"/>
                      <a:pt x="953" y="714"/>
                    </a:cubicBezTo>
                    <a:cubicBezTo>
                      <a:pt x="1060" y="595"/>
                      <a:pt x="1132" y="428"/>
                      <a:pt x="1251" y="345"/>
                    </a:cubicBezTo>
                    <a:cubicBezTo>
                      <a:pt x="1389" y="249"/>
                      <a:pt x="1356" y="1"/>
                      <a:pt x="11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15"/>
              <p:cNvSpPr/>
              <p:nvPr/>
            </p:nvSpPr>
            <p:spPr>
              <a:xfrm>
                <a:off x="6661825" y="3164200"/>
                <a:ext cx="48550" cy="19500"/>
              </a:xfrm>
              <a:custGeom>
                <a:avLst/>
                <a:gdLst/>
                <a:ahLst/>
                <a:cxnLst/>
                <a:rect l="l" t="t" r="r" b="b"/>
                <a:pathLst>
                  <a:path w="1942" h="780" extrusionOk="0">
                    <a:moveTo>
                      <a:pt x="441" y="1"/>
                    </a:moveTo>
                    <a:cubicBezTo>
                      <a:pt x="203" y="1"/>
                      <a:pt x="1" y="227"/>
                      <a:pt x="60" y="465"/>
                    </a:cubicBezTo>
                    <a:lnTo>
                      <a:pt x="60" y="477"/>
                    </a:lnTo>
                    <a:cubicBezTo>
                      <a:pt x="96" y="620"/>
                      <a:pt x="203" y="739"/>
                      <a:pt x="334" y="763"/>
                    </a:cubicBezTo>
                    <a:cubicBezTo>
                      <a:pt x="391" y="775"/>
                      <a:pt x="444" y="780"/>
                      <a:pt x="496" y="780"/>
                    </a:cubicBezTo>
                    <a:cubicBezTo>
                      <a:pt x="651" y="780"/>
                      <a:pt x="790" y="733"/>
                      <a:pt x="941" y="680"/>
                    </a:cubicBezTo>
                    <a:cubicBezTo>
                      <a:pt x="1191" y="584"/>
                      <a:pt x="1477" y="537"/>
                      <a:pt x="1751" y="513"/>
                    </a:cubicBezTo>
                    <a:cubicBezTo>
                      <a:pt x="1870" y="501"/>
                      <a:pt x="1942" y="322"/>
                      <a:pt x="1882" y="227"/>
                    </a:cubicBezTo>
                    <a:cubicBezTo>
                      <a:pt x="1758" y="57"/>
                      <a:pt x="1554" y="22"/>
                      <a:pt x="1351" y="22"/>
                    </a:cubicBezTo>
                    <a:cubicBezTo>
                      <a:pt x="1242" y="22"/>
                      <a:pt x="1133" y="32"/>
                      <a:pt x="1037" y="37"/>
                    </a:cubicBezTo>
                    <a:cubicBezTo>
                      <a:pt x="929" y="37"/>
                      <a:pt x="822" y="48"/>
                      <a:pt x="715" y="48"/>
                    </a:cubicBezTo>
                    <a:lnTo>
                      <a:pt x="632" y="48"/>
                    </a:lnTo>
                    <a:cubicBezTo>
                      <a:pt x="596" y="37"/>
                      <a:pt x="453" y="1"/>
                      <a:pt x="44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15"/>
              <p:cNvSpPr/>
              <p:nvPr/>
            </p:nvSpPr>
            <p:spPr>
              <a:xfrm>
                <a:off x="7010100" y="2720050"/>
                <a:ext cx="38100" cy="28825"/>
              </a:xfrm>
              <a:custGeom>
                <a:avLst/>
                <a:gdLst/>
                <a:ahLst/>
                <a:cxnLst/>
                <a:rect l="l" t="t" r="r" b="b"/>
                <a:pathLst>
                  <a:path w="1524" h="1153" extrusionOk="0">
                    <a:moveTo>
                      <a:pt x="397" y="1"/>
                    </a:moveTo>
                    <a:cubicBezTo>
                      <a:pt x="303" y="1"/>
                      <a:pt x="209" y="32"/>
                      <a:pt x="119" y="110"/>
                    </a:cubicBezTo>
                    <a:cubicBezTo>
                      <a:pt x="0" y="205"/>
                      <a:pt x="12" y="384"/>
                      <a:pt x="119" y="503"/>
                    </a:cubicBezTo>
                    <a:cubicBezTo>
                      <a:pt x="203" y="598"/>
                      <a:pt x="286" y="610"/>
                      <a:pt x="393" y="658"/>
                    </a:cubicBezTo>
                    <a:cubicBezTo>
                      <a:pt x="464" y="681"/>
                      <a:pt x="536" y="741"/>
                      <a:pt x="607" y="789"/>
                    </a:cubicBezTo>
                    <a:cubicBezTo>
                      <a:pt x="703" y="848"/>
                      <a:pt x="798" y="908"/>
                      <a:pt x="869" y="955"/>
                    </a:cubicBezTo>
                    <a:cubicBezTo>
                      <a:pt x="988" y="1027"/>
                      <a:pt x="1095" y="1074"/>
                      <a:pt x="1203" y="1134"/>
                    </a:cubicBezTo>
                    <a:cubicBezTo>
                      <a:pt x="1233" y="1147"/>
                      <a:pt x="1263" y="1153"/>
                      <a:pt x="1292" y="1153"/>
                    </a:cubicBezTo>
                    <a:cubicBezTo>
                      <a:pt x="1422" y="1153"/>
                      <a:pt x="1523" y="1032"/>
                      <a:pt x="1465" y="896"/>
                    </a:cubicBezTo>
                    <a:cubicBezTo>
                      <a:pt x="1346" y="622"/>
                      <a:pt x="1095" y="419"/>
                      <a:pt x="893" y="241"/>
                    </a:cubicBezTo>
                    <a:cubicBezTo>
                      <a:pt x="752" y="116"/>
                      <a:pt x="576" y="1"/>
                      <a:pt x="39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84" name="Google Shape;384;p15"/>
          <p:cNvSpPr txBox="1">
            <a:spLocks noGrp="1"/>
          </p:cNvSpPr>
          <p:nvPr>
            <p:ph type="title"/>
          </p:nvPr>
        </p:nvSpPr>
        <p:spPr>
          <a:xfrm>
            <a:off x="1163425" y="403743"/>
            <a:ext cx="6817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9pPr>
          </a:lstStyle>
          <a:p>
            <a:endParaRPr/>
          </a:p>
        </p:txBody>
      </p:sp>
      <p:sp>
        <p:nvSpPr>
          <p:cNvPr id="385" name="Google Shape;385;p15"/>
          <p:cNvSpPr txBox="1">
            <a:spLocks noGrp="1"/>
          </p:cNvSpPr>
          <p:nvPr>
            <p:ph type="subTitle" idx="1"/>
          </p:nvPr>
        </p:nvSpPr>
        <p:spPr>
          <a:xfrm>
            <a:off x="3370782" y="2270700"/>
            <a:ext cx="24024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900" b="1">
                <a:solidFill>
                  <a:schemeClr val="accent2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86" name="Google Shape;386;p15"/>
          <p:cNvSpPr txBox="1">
            <a:spLocks noGrp="1"/>
          </p:cNvSpPr>
          <p:nvPr>
            <p:ph type="subTitle" idx="2"/>
          </p:nvPr>
        </p:nvSpPr>
        <p:spPr>
          <a:xfrm>
            <a:off x="3370782" y="2607300"/>
            <a:ext cx="2402400" cy="87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87" name="Google Shape;387;p15"/>
          <p:cNvSpPr txBox="1">
            <a:spLocks noGrp="1"/>
          </p:cNvSpPr>
          <p:nvPr>
            <p:ph type="subTitle" idx="3"/>
          </p:nvPr>
        </p:nvSpPr>
        <p:spPr>
          <a:xfrm>
            <a:off x="6104963" y="2270700"/>
            <a:ext cx="24024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900" b="1">
                <a:solidFill>
                  <a:schemeClr val="accent2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88" name="Google Shape;388;p15"/>
          <p:cNvSpPr txBox="1">
            <a:spLocks noGrp="1"/>
          </p:cNvSpPr>
          <p:nvPr>
            <p:ph type="subTitle" idx="4"/>
          </p:nvPr>
        </p:nvSpPr>
        <p:spPr>
          <a:xfrm>
            <a:off x="6104963" y="2607300"/>
            <a:ext cx="2402400" cy="87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89" name="Google Shape;389;p15"/>
          <p:cNvSpPr txBox="1">
            <a:spLocks noGrp="1"/>
          </p:cNvSpPr>
          <p:nvPr>
            <p:ph type="subTitle" idx="5"/>
          </p:nvPr>
        </p:nvSpPr>
        <p:spPr>
          <a:xfrm>
            <a:off x="636600" y="2270700"/>
            <a:ext cx="24024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900" b="1">
                <a:solidFill>
                  <a:schemeClr val="accent2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90" name="Google Shape;390;p15"/>
          <p:cNvSpPr txBox="1">
            <a:spLocks noGrp="1"/>
          </p:cNvSpPr>
          <p:nvPr>
            <p:ph type="subTitle" idx="6"/>
          </p:nvPr>
        </p:nvSpPr>
        <p:spPr>
          <a:xfrm>
            <a:off x="636600" y="2607300"/>
            <a:ext cx="2402400" cy="87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1_1">
    <p:bg>
      <p:bgPr>
        <a:solidFill>
          <a:schemeClr val="lt1"/>
        </a:solid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2" name="Google Shape;392;p16"/>
          <p:cNvGrpSpPr/>
          <p:nvPr/>
        </p:nvGrpSpPr>
        <p:grpSpPr>
          <a:xfrm>
            <a:off x="0" y="-173054"/>
            <a:ext cx="10232264" cy="5333402"/>
            <a:chOff x="0" y="-173054"/>
            <a:chExt cx="10232264" cy="5333402"/>
          </a:xfrm>
        </p:grpSpPr>
        <p:sp>
          <p:nvSpPr>
            <p:cNvPr id="393" name="Google Shape;393;p16"/>
            <p:cNvSpPr/>
            <p:nvPr/>
          </p:nvSpPr>
          <p:spPr>
            <a:xfrm rot="5400000">
              <a:off x="-2435700" y="2426100"/>
              <a:ext cx="5169900" cy="29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94" name="Google Shape;394;p16"/>
            <p:cNvGrpSpPr/>
            <p:nvPr/>
          </p:nvGrpSpPr>
          <p:grpSpPr>
            <a:xfrm>
              <a:off x="8190147" y="-173054"/>
              <a:ext cx="2042117" cy="1073505"/>
              <a:chOff x="6107300" y="4126125"/>
              <a:chExt cx="1111175" cy="584125"/>
            </a:xfrm>
          </p:grpSpPr>
          <p:sp>
            <p:nvSpPr>
              <p:cNvPr id="395" name="Google Shape;395;p16"/>
              <p:cNvSpPr/>
              <p:nvPr/>
            </p:nvSpPr>
            <p:spPr>
              <a:xfrm>
                <a:off x="6136475" y="4236575"/>
                <a:ext cx="1082000" cy="473675"/>
              </a:xfrm>
              <a:custGeom>
                <a:avLst/>
                <a:gdLst/>
                <a:ahLst/>
                <a:cxnLst/>
                <a:rect l="l" t="t" r="r" b="b"/>
                <a:pathLst>
                  <a:path w="43280" h="18947" extrusionOk="0">
                    <a:moveTo>
                      <a:pt x="35731" y="1"/>
                    </a:moveTo>
                    <a:cubicBezTo>
                      <a:pt x="35689" y="1"/>
                      <a:pt x="35649" y="6"/>
                      <a:pt x="35612" y="16"/>
                    </a:cubicBezTo>
                    <a:cubicBezTo>
                      <a:pt x="35017" y="183"/>
                      <a:pt x="33969" y="2147"/>
                      <a:pt x="32302" y="5374"/>
                    </a:cubicBezTo>
                    <a:cubicBezTo>
                      <a:pt x="31052" y="7791"/>
                      <a:pt x="29492" y="10791"/>
                      <a:pt x="28932" y="10886"/>
                    </a:cubicBezTo>
                    <a:lnTo>
                      <a:pt x="28897" y="10886"/>
                    </a:lnTo>
                    <a:cubicBezTo>
                      <a:pt x="28218" y="10886"/>
                      <a:pt x="25753" y="8696"/>
                      <a:pt x="23944" y="7076"/>
                    </a:cubicBezTo>
                    <a:cubicBezTo>
                      <a:pt x="21763" y="5099"/>
                      <a:pt x="20761" y="4247"/>
                      <a:pt x="20360" y="4247"/>
                    </a:cubicBezTo>
                    <a:cubicBezTo>
                      <a:pt x="20338" y="4247"/>
                      <a:pt x="20319" y="4250"/>
                      <a:pt x="20300" y="4255"/>
                    </a:cubicBezTo>
                    <a:lnTo>
                      <a:pt x="20289" y="4255"/>
                    </a:lnTo>
                    <a:cubicBezTo>
                      <a:pt x="19943" y="4397"/>
                      <a:pt x="19086" y="5838"/>
                      <a:pt x="17241" y="9100"/>
                    </a:cubicBezTo>
                    <a:cubicBezTo>
                      <a:pt x="15740" y="11744"/>
                      <a:pt x="13669" y="15375"/>
                      <a:pt x="13145" y="15494"/>
                    </a:cubicBezTo>
                    <a:cubicBezTo>
                      <a:pt x="13132" y="15497"/>
                      <a:pt x="13118" y="15498"/>
                      <a:pt x="13102" y="15498"/>
                    </a:cubicBezTo>
                    <a:cubicBezTo>
                      <a:pt x="12622" y="15498"/>
                      <a:pt x="10959" y="14076"/>
                      <a:pt x="9609" y="12934"/>
                    </a:cubicBezTo>
                    <a:cubicBezTo>
                      <a:pt x="7272" y="10960"/>
                      <a:pt x="5633" y="9642"/>
                      <a:pt x="4803" y="9642"/>
                    </a:cubicBezTo>
                    <a:cubicBezTo>
                      <a:pt x="4732" y="9642"/>
                      <a:pt x="4667" y="9652"/>
                      <a:pt x="4608" y="9672"/>
                    </a:cubicBezTo>
                    <a:cubicBezTo>
                      <a:pt x="4132" y="9827"/>
                      <a:pt x="3513" y="10720"/>
                      <a:pt x="2703" y="12446"/>
                    </a:cubicBezTo>
                    <a:cubicBezTo>
                      <a:pt x="2024" y="13863"/>
                      <a:pt x="1346" y="15589"/>
                      <a:pt x="834" y="16851"/>
                    </a:cubicBezTo>
                    <a:cubicBezTo>
                      <a:pt x="441" y="17828"/>
                      <a:pt x="119" y="18625"/>
                      <a:pt x="0" y="18804"/>
                    </a:cubicBezTo>
                    <a:lnTo>
                      <a:pt x="238" y="18947"/>
                    </a:lnTo>
                    <a:cubicBezTo>
                      <a:pt x="381" y="18744"/>
                      <a:pt x="679" y="17982"/>
                      <a:pt x="1060" y="16958"/>
                    </a:cubicBezTo>
                    <a:cubicBezTo>
                      <a:pt x="2001" y="14613"/>
                      <a:pt x="3739" y="10255"/>
                      <a:pt x="4656" y="9946"/>
                    </a:cubicBezTo>
                    <a:cubicBezTo>
                      <a:pt x="4695" y="9932"/>
                      <a:pt x="4739" y="9925"/>
                      <a:pt x="4788" y="9925"/>
                    </a:cubicBezTo>
                    <a:cubicBezTo>
                      <a:pt x="5590" y="9925"/>
                      <a:pt x="7677" y="11701"/>
                      <a:pt x="9382" y="13148"/>
                    </a:cubicBezTo>
                    <a:cubicBezTo>
                      <a:pt x="11279" y="14752"/>
                      <a:pt x="12523" y="15777"/>
                      <a:pt x="13083" y="15777"/>
                    </a:cubicBezTo>
                    <a:cubicBezTo>
                      <a:pt x="13114" y="15777"/>
                      <a:pt x="13142" y="15774"/>
                      <a:pt x="13169" y="15768"/>
                    </a:cubicBezTo>
                    <a:cubicBezTo>
                      <a:pt x="13788" y="15649"/>
                      <a:pt x="15276" y="13101"/>
                      <a:pt x="17455" y="9231"/>
                    </a:cubicBezTo>
                    <a:cubicBezTo>
                      <a:pt x="18610" y="7207"/>
                      <a:pt x="20038" y="4695"/>
                      <a:pt x="20360" y="4528"/>
                    </a:cubicBezTo>
                    <a:cubicBezTo>
                      <a:pt x="20693" y="4528"/>
                      <a:pt x="22384" y="6040"/>
                      <a:pt x="23753" y="7267"/>
                    </a:cubicBezTo>
                    <a:cubicBezTo>
                      <a:pt x="26380" y="9617"/>
                      <a:pt x="28159" y="11153"/>
                      <a:pt x="28898" y="11153"/>
                    </a:cubicBezTo>
                    <a:cubicBezTo>
                      <a:pt x="28922" y="11153"/>
                      <a:pt x="28946" y="11152"/>
                      <a:pt x="28968" y="11148"/>
                    </a:cubicBezTo>
                    <a:cubicBezTo>
                      <a:pt x="29623" y="11041"/>
                      <a:pt x="30754" y="8946"/>
                      <a:pt x="32540" y="5493"/>
                    </a:cubicBezTo>
                    <a:cubicBezTo>
                      <a:pt x="33707" y="3231"/>
                      <a:pt x="35171" y="421"/>
                      <a:pt x="35671" y="290"/>
                    </a:cubicBezTo>
                    <a:cubicBezTo>
                      <a:pt x="35688" y="286"/>
                      <a:pt x="35708" y="283"/>
                      <a:pt x="35730" y="283"/>
                    </a:cubicBezTo>
                    <a:cubicBezTo>
                      <a:pt x="35978" y="283"/>
                      <a:pt x="36593" y="571"/>
                      <a:pt x="38207" y="2219"/>
                    </a:cubicBezTo>
                    <a:cubicBezTo>
                      <a:pt x="39386" y="3421"/>
                      <a:pt x="40720" y="4993"/>
                      <a:pt x="41708" y="6124"/>
                    </a:cubicBezTo>
                    <a:cubicBezTo>
                      <a:pt x="42315" y="6814"/>
                      <a:pt x="42791" y="7374"/>
                      <a:pt x="43077" y="7672"/>
                    </a:cubicBezTo>
                    <a:lnTo>
                      <a:pt x="43279" y="7469"/>
                    </a:lnTo>
                    <a:cubicBezTo>
                      <a:pt x="42994" y="7172"/>
                      <a:pt x="42517" y="6624"/>
                      <a:pt x="41922" y="5921"/>
                    </a:cubicBezTo>
                    <a:cubicBezTo>
                      <a:pt x="39237" y="2802"/>
                      <a:pt x="36738" y="1"/>
                      <a:pt x="357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16"/>
              <p:cNvSpPr/>
              <p:nvPr/>
            </p:nvSpPr>
            <p:spPr>
              <a:xfrm>
                <a:off x="6121575" y="4181525"/>
                <a:ext cx="1081725" cy="473675"/>
              </a:xfrm>
              <a:custGeom>
                <a:avLst/>
                <a:gdLst/>
                <a:ahLst/>
                <a:cxnLst/>
                <a:rect l="l" t="t" r="r" b="b"/>
                <a:pathLst>
                  <a:path w="43269" h="18947" extrusionOk="0">
                    <a:moveTo>
                      <a:pt x="35718" y="0"/>
                    </a:moveTo>
                    <a:cubicBezTo>
                      <a:pt x="35676" y="0"/>
                      <a:pt x="35637" y="5"/>
                      <a:pt x="35601" y="15"/>
                    </a:cubicBezTo>
                    <a:cubicBezTo>
                      <a:pt x="35005" y="182"/>
                      <a:pt x="33958" y="2146"/>
                      <a:pt x="32279" y="5373"/>
                    </a:cubicBezTo>
                    <a:cubicBezTo>
                      <a:pt x="31041" y="7790"/>
                      <a:pt x="29469" y="10790"/>
                      <a:pt x="28921" y="10886"/>
                    </a:cubicBezTo>
                    <a:cubicBezTo>
                      <a:pt x="28910" y="10887"/>
                      <a:pt x="28899" y="10888"/>
                      <a:pt x="28887" y="10888"/>
                    </a:cubicBezTo>
                    <a:cubicBezTo>
                      <a:pt x="28235" y="10888"/>
                      <a:pt x="25768" y="8689"/>
                      <a:pt x="23944" y="7076"/>
                    </a:cubicBezTo>
                    <a:cubicBezTo>
                      <a:pt x="21763" y="5098"/>
                      <a:pt x="20762" y="4247"/>
                      <a:pt x="20361" y="4247"/>
                    </a:cubicBezTo>
                    <a:cubicBezTo>
                      <a:pt x="20339" y="4247"/>
                      <a:pt x="20319" y="4249"/>
                      <a:pt x="20301" y="4254"/>
                    </a:cubicBezTo>
                    <a:lnTo>
                      <a:pt x="20289" y="4254"/>
                    </a:lnTo>
                    <a:cubicBezTo>
                      <a:pt x="19944" y="4397"/>
                      <a:pt x="19087" y="5837"/>
                      <a:pt x="17241" y="9100"/>
                    </a:cubicBezTo>
                    <a:cubicBezTo>
                      <a:pt x="15741" y="11743"/>
                      <a:pt x="13669" y="15374"/>
                      <a:pt x="13145" y="15493"/>
                    </a:cubicBezTo>
                    <a:cubicBezTo>
                      <a:pt x="13134" y="15496"/>
                      <a:pt x="13122" y="15497"/>
                      <a:pt x="13108" y="15497"/>
                    </a:cubicBezTo>
                    <a:cubicBezTo>
                      <a:pt x="12634" y="15497"/>
                      <a:pt x="10964" y="14080"/>
                      <a:pt x="9609" y="12934"/>
                    </a:cubicBezTo>
                    <a:cubicBezTo>
                      <a:pt x="7273" y="10959"/>
                      <a:pt x="5634" y="9642"/>
                      <a:pt x="4804" y="9642"/>
                    </a:cubicBezTo>
                    <a:cubicBezTo>
                      <a:pt x="4733" y="9642"/>
                      <a:pt x="4668" y="9651"/>
                      <a:pt x="4609" y="9671"/>
                    </a:cubicBezTo>
                    <a:cubicBezTo>
                      <a:pt x="4132" y="9826"/>
                      <a:pt x="3513" y="10719"/>
                      <a:pt x="2704" y="12445"/>
                    </a:cubicBezTo>
                    <a:cubicBezTo>
                      <a:pt x="2025" y="13862"/>
                      <a:pt x="1346" y="15589"/>
                      <a:pt x="834" y="16851"/>
                    </a:cubicBezTo>
                    <a:cubicBezTo>
                      <a:pt x="441" y="17827"/>
                      <a:pt x="120" y="18625"/>
                      <a:pt x="1" y="18803"/>
                    </a:cubicBezTo>
                    <a:lnTo>
                      <a:pt x="239" y="18946"/>
                    </a:lnTo>
                    <a:cubicBezTo>
                      <a:pt x="382" y="18744"/>
                      <a:pt x="692" y="17982"/>
                      <a:pt x="1049" y="16958"/>
                    </a:cubicBezTo>
                    <a:cubicBezTo>
                      <a:pt x="1977" y="14612"/>
                      <a:pt x="3728" y="10255"/>
                      <a:pt x="4644" y="9945"/>
                    </a:cubicBezTo>
                    <a:cubicBezTo>
                      <a:pt x="4683" y="9931"/>
                      <a:pt x="4726" y="9925"/>
                      <a:pt x="4775" y="9925"/>
                    </a:cubicBezTo>
                    <a:cubicBezTo>
                      <a:pt x="5568" y="9925"/>
                      <a:pt x="7665" y="11700"/>
                      <a:pt x="9359" y="13136"/>
                    </a:cubicBezTo>
                    <a:cubicBezTo>
                      <a:pt x="11276" y="14758"/>
                      <a:pt x="12501" y="15775"/>
                      <a:pt x="13076" y="15775"/>
                    </a:cubicBezTo>
                    <a:cubicBezTo>
                      <a:pt x="13105" y="15775"/>
                      <a:pt x="13132" y="15772"/>
                      <a:pt x="13157" y="15767"/>
                    </a:cubicBezTo>
                    <a:cubicBezTo>
                      <a:pt x="13765" y="15648"/>
                      <a:pt x="15253" y="13100"/>
                      <a:pt x="17444" y="9231"/>
                    </a:cubicBezTo>
                    <a:cubicBezTo>
                      <a:pt x="18587" y="7207"/>
                      <a:pt x="20015" y="4694"/>
                      <a:pt x="20349" y="4528"/>
                    </a:cubicBezTo>
                    <a:cubicBezTo>
                      <a:pt x="20670" y="4528"/>
                      <a:pt x="22373" y="6040"/>
                      <a:pt x="23742" y="7266"/>
                    </a:cubicBezTo>
                    <a:cubicBezTo>
                      <a:pt x="26357" y="9616"/>
                      <a:pt x="28147" y="11153"/>
                      <a:pt x="28876" y="11153"/>
                    </a:cubicBezTo>
                    <a:cubicBezTo>
                      <a:pt x="28900" y="11153"/>
                      <a:pt x="28923" y="11151"/>
                      <a:pt x="28945" y="11148"/>
                    </a:cubicBezTo>
                    <a:cubicBezTo>
                      <a:pt x="29600" y="11040"/>
                      <a:pt x="30731" y="8945"/>
                      <a:pt x="32517" y="5492"/>
                    </a:cubicBezTo>
                    <a:cubicBezTo>
                      <a:pt x="33696" y="3230"/>
                      <a:pt x="35160" y="420"/>
                      <a:pt x="35660" y="289"/>
                    </a:cubicBezTo>
                    <a:cubicBezTo>
                      <a:pt x="35676" y="285"/>
                      <a:pt x="35695" y="283"/>
                      <a:pt x="35717" y="283"/>
                    </a:cubicBezTo>
                    <a:cubicBezTo>
                      <a:pt x="35957" y="283"/>
                      <a:pt x="36582" y="571"/>
                      <a:pt x="38196" y="2218"/>
                    </a:cubicBezTo>
                    <a:cubicBezTo>
                      <a:pt x="39363" y="3420"/>
                      <a:pt x="40708" y="4992"/>
                      <a:pt x="41685" y="6123"/>
                    </a:cubicBezTo>
                    <a:cubicBezTo>
                      <a:pt x="42304" y="6814"/>
                      <a:pt x="42780" y="7373"/>
                      <a:pt x="43054" y="7671"/>
                    </a:cubicBezTo>
                    <a:lnTo>
                      <a:pt x="43268" y="7469"/>
                    </a:lnTo>
                    <a:cubicBezTo>
                      <a:pt x="42983" y="7171"/>
                      <a:pt x="42506" y="6623"/>
                      <a:pt x="41911" y="5921"/>
                    </a:cubicBezTo>
                    <a:cubicBezTo>
                      <a:pt x="39226" y="2801"/>
                      <a:pt x="36716" y="0"/>
                      <a:pt x="357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16"/>
              <p:cNvSpPr/>
              <p:nvPr/>
            </p:nvSpPr>
            <p:spPr>
              <a:xfrm>
                <a:off x="6107300" y="4126125"/>
                <a:ext cx="1082300" cy="474000"/>
              </a:xfrm>
              <a:custGeom>
                <a:avLst/>
                <a:gdLst/>
                <a:ahLst/>
                <a:cxnLst/>
                <a:rect l="l" t="t" r="r" b="b"/>
                <a:pathLst>
                  <a:path w="43292" h="18960" extrusionOk="0">
                    <a:moveTo>
                      <a:pt x="35735" y="0"/>
                    </a:moveTo>
                    <a:cubicBezTo>
                      <a:pt x="35691" y="0"/>
                      <a:pt x="35650" y="6"/>
                      <a:pt x="35612" y="17"/>
                    </a:cubicBezTo>
                    <a:cubicBezTo>
                      <a:pt x="35017" y="171"/>
                      <a:pt x="33957" y="2136"/>
                      <a:pt x="32290" y="5374"/>
                    </a:cubicBezTo>
                    <a:cubicBezTo>
                      <a:pt x="31040" y="7780"/>
                      <a:pt x="29480" y="10792"/>
                      <a:pt x="28921" y="10875"/>
                    </a:cubicBezTo>
                    <a:cubicBezTo>
                      <a:pt x="28908" y="10877"/>
                      <a:pt x="28895" y="10878"/>
                      <a:pt x="28882" y="10878"/>
                    </a:cubicBezTo>
                    <a:cubicBezTo>
                      <a:pt x="28222" y="10878"/>
                      <a:pt x="25763" y="8686"/>
                      <a:pt x="23956" y="7065"/>
                    </a:cubicBezTo>
                    <a:cubicBezTo>
                      <a:pt x="21776" y="5099"/>
                      <a:pt x="20784" y="4246"/>
                      <a:pt x="20379" y="4246"/>
                    </a:cubicBezTo>
                    <a:cubicBezTo>
                      <a:pt x="20355" y="4246"/>
                      <a:pt x="20333" y="4249"/>
                      <a:pt x="20313" y="4255"/>
                    </a:cubicBezTo>
                    <a:lnTo>
                      <a:pt x="20289" y="4255"/>
                    </a:lnTo>
                    <a:cubicBezTo>
                      <a:pt x="19955" y="4386"/>
                      <a:pt x="19086" y="5827"/>
                      <a:pt x="17241" y="9089"/>
                    </a:cubicBezTo>
                    <a:cubicBezTo>
                      <a:pt x="15741" y="11744"/>
                      <a:pt x="13669" y="15376"/>
                      <a:pt x="13145" y="15495"/>
                    </a:cubicBezTo>
                    <a:cubicBezTo>
                      <a:pt x="13134" y="15497"/>
                      <a:pt x="13121" y="15498"/>
                      <a:pt x="13108" y="15498"/>
                    </a:cubicBezTo>
                    <a:cubicBezTo>
                      <a:pt x="12635" y="15498"/>
                      <a:pt x="10976" y="14070"/>
                      <a:pt x="9609" y="12935"/>
                    </a:cubicBezTo>
                    <a:cubicBezTo>
                      <a:pt x="7273" y="10961"/>
                      <a:pt x="5644" y="9643"/>
                      <a:pt x="4806" y="9643"/>
                    </a:cubicBezTo>
                    <a:cubicBezTo>
                      <a:pt x="4734" y="9643"/>
                      <a:pt x="4668" y="9653"/>
                      <a:pt x="4608" y="9673"/>
                    </a:cubicBezTo>
                    <a:cubicBezTo>
                      <a:pt x="4132" y="9839"/>
                      <a:pt x="3525" y="10732"/>
                      <a:pt x="2703" y="12459"/>
                    </a:cubicBezTo>
                    <a:cubicBezTo>
                      <a:pt x="2025" y="13864"/>
                      <a:pt x="1334" y="15602"/>
                      <a:pt x="834" y="16864"/>
                    </a:cubicBezTo>
                    <a:cubicBezTo>
                      <a:pt x="429" y="17840"/>
                      <a:pt x="120" y="18626"/>
                      <a:pt x="0" y="18817"/>
                    </a:cubicBezTo>
                    <a:lnTo>
                      <a:pt x="239" y="18959"/>
                    </a:lnTo>
                    <a:cubicBezTo>
                      <a:pt x="370" y="18757"/>
                      <a:pt x="667" y="18007"/>
                      <a:pt x="1060" y="16947"/>
                    </a:cubicBezTo>
                    <a:cubicBezTo>
                      <a:pt x="2001" y="14614"/>
                      <a:pt x="3739" y="10256"/>
                      <a:pt x="4668" y="9935"/>
                    </a:cubicBezTo>
                    <a:cubicBezTo>
                      <a:pt x="4705" y="9921"/>
                      <a:pt x="4748" y="9914"/>
                      <a:pt x="4796" y="9914"/>
                    </a:cubicBezTo>
                    <a:cubicBezTo>
                      <a:pt x="5581" y="9914"/>
                      <a:pt x="7688" y="11690"/>
                      <a:pt x="9383" y="13137"/>
                    </a:cubicBezTo>
                    <a:cubicBezTo>
                      <a:pt x="11290" y="14751"/>
                      <a:pt x="12523" y="15766"/>
                      <a:pt x="13093" y="15766"/>
                    </a:cubicBezTo>
                    <a:cubicBezTo>
                      <a:pt x="13124" y="15766"/>
                      <a:pt x="13153" y="15763"/>
                      <a:pt x="13181" y="15757"/>
                    </a:cubicBezTo>
                    <a:cubicBezTo>
                      <a:pt x="13788" y="15638"/>
                      <a:pt x="15276" y="13090"/>
                      <a:pt x="17467" y="9220"/>
                    </a:cubicBezTo>
                    <a:cubicBezTo>
                      <a:pt x="18610" y="7196"/>
                      <a:pt x="20039" y="4684"/>
                      <a:pt x="20372" y="4517"/>
                    </a:cubicBezTo>
                    <a:cubicBezTo>
                      <a:pt x="20694" y="4517"/>
                      <a:pt x="22396" y="6041"/>
                      <a:pt x="23765" y="7256"/>
                    </a:cubicBezTo>
                    <a:cubicBezTo>
                      <a:pt x="26361" y="9599"/>
                      <a:pt x="28159" y="11155"/>
                      <a:pt x="28892" y="11155"/>
                    </a:cubicBezTo>
                    <a:cubicBezTo>
                      <a:pt x="28919" y="11155"/>
                      <a:pt x="28944" y="11153"/>
                      <a:pt x="28968" y="11149"/>
                    </a:cubicBezTo>
                    <a:cubicBezTo>
                      <a:pt x="29623" y="11042"/>
                      <a:pt x="30754" y="8946"/>
                      <a:pt x="32540" y="5494"/>
                    </a:cubicBezTo>
                    <a:cubicBezTo>
                      <a:pt x="33719" y="3231"/>
                      <a:pt x="35172" y="410"/>
                      <a:pt x="35683" y="279"/>
                    </a:cubicBezTo>
                    <a:cubicBezTo>
                      <a:pt x="35699" y="275"/>
                      <a:pt x="35718" y="272"/>
                      <a:pt x="35740" y="272"/>
                    </a:cubicBezTo>
                    <a:cubicBezTo>
                      <a:pt x="35980" y="272"/>
                      <a:pt x="36604" y="561"/>
                      <a:pt x="38208" y="2219"/>
                    </a:cubicBezTo>
                    <a:cubicBezTo>
                      <a:pt x="39386" y="3422"/>
                      <a:pt x="40732" y="4982"/>
                      <a:pt x="41708" y="6113"/>
                    </a:cubicBezTo>
                    <a:cubicBezTo>
                      <a:pt x="42315" y="6815"/>
                      <a:pt x="42792" y="7363"/>
                      <a:pt x="43077" y="7660"/>
                    </a:cubicBezTo>
                    <a:lnTo>
                      <a:pt x="43292" y="7470"/>
                    </a:lnTo>
                    <a:cubicBezTo>
                      <a:pt x="43006" y="7172"/>
                      <a:pt x="42530" y="6625"/>
                      <a:pt x="41934" y="5922"/>
                    </a:cubicBezTo>
                    <a:cubicBezTo>
                      <a:pt x="39243" y="2797"/>
                      <a:pt x="36737" y="0"/>
                      <a:pt x="357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98" name="Google Shape;398;p16"/>
            <p:cNvSpPr/>
            <p:nvPr/>
          </p:nvSpPr>
          <p:spPr>
            <a:xfrm flipH="1">
              <a:off x="6058998" y="3260601"/>
              <a:ext cx="3085002" cy="1899746"/>
            </a:xfrm>
            <a:custGeom>
              <a:avLst/>
              <a:gdLst/>
              <a:ahLst/>
              <a:cxnLst/>
              <a:rect l="l" t="t" r="r" b="b"/>
              <a:pathLst>
                <a:path w="158449" h="97573" extrusionOk="0">
                  <a:moveTo>
                    <a:pt x="0" y="1"/>
                  </a:moveTo>
                  <a:lnTo>
                    <a:pt x="0" y="97572"/>
                  </a:lnTo>
                  <a:lnTo>
                    <a:pt x="158449" y="97572"/>
                  </a:lnTo>
                  <a:lnTo>
                    <a:pt x="154936" y="95619"/>
                  </a:lnTo>
                  <a:cubicBezTo>
                    <a:pt x="152722" y="94488"/>
                    <a:pt x="146090" y="92417"/>
                    <a:pt x="143078" y="91547"/>
                  </a:cubicBezTo>
                  <a:cubicBezTo>
                    <a:pt x="134827" y="89178"/>
                    <a:pt x="127266" y="84106"/>
                    <a:pt x="119372" y="80487"/>
                  </a:cubicBezTo>
                  <a:cubicBezTo>
                    <a:pt x="110894" y="76619"/>
                    <a:pt x="101686" y="74625"/>
                    <a:pt x="92392" y="74625"/>
                  </a:cubicBezTo>
                  <a:cubicBezTo>
                    <a:pt x="91127" y="74625"/>
                    <a:pt x="89861" y="74662"/>
                    <a:pt x="88595" y="74736"/>
                  </a:cubicBezTo>
                  <a:cubicBezTo>
                    <a:pt x="81772" y="75141"/>
                    <a:pt x="75045" y="76641"/>
                    <a:pt x="68223" y="76879"/>
                  </a:cubicBezTo>
                  <a:cubicBezTo>
                    <a:pt x="67645" y="76900"/>
                    <a:pt x="67065" y="76911"/>
                    <a:pt x="66483" y="76911"/>
                  </a:cubicBezTo>
                  <a:cubicBezTo>
                    <a:pt x="60192" y="76911"/>
                    <a:pt x="53732" y="75615"/>
                    <a:pt x="48828" y="71736"/>
                  </a:cubicBezTo>
                  <a:cubicBezTo>
                    <a:pt x="42184" y="66485"/>
                    <a:pt x="39660" y="57567"/>
                    <a:pt x="38827" y="49137"/>
                  </a:cubicBezTo>
                  <a:cubicBezTo>
                    <a:pt x="37993" y="40708"/>
                    <a:pt x="38457" y="32064"/>
                    <a:pt x="36112" y="23932"/>
                  </a:cubicBezTo>
                  <a:cubicBezTo>
                    <a:pt x="33421" y="14609"/>
                    <a:pt x="28790" y="9525"/>
                    <a:pt x="20479" y="4489"/>
                  </a:cubicBezTo>
                  <a:cubicBezTo>
                    <a:pt x="15026" y="1167"/>
                    <a:pt x="4203" y="1"/>
                    <a:pt x="10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99" name="Google Shape;399;p16"/>
            <p:cNvGrpSpPr/>
            <p:nvPr/>
          </p:nvGrpSpPr>
          <p:grpSpPr>
            <a:xfrm rot="10800000">
              <a:off x="8218574" y="4189136"/>
              <a:ext cx="719058" cy="829937"/>
              <a:chOff x="163950" y="125275"/>
              <a:chExt cx="786200" cy="974104"/>
            </a:xfrm>
          </p:grpSpPr>
          <p:sp>
            <p:nvSpPr>
              <p:cNvPr id="400" name="Google Shape;400;p16"/>
              <p:cNvSpPr/>
              <p:nvPr/>
            </p:nvSpPr>
            <p:spPr>
              <a:xfrm>
                <a:off x="331946" y="125275"/>
                <a:ext cx="175025" cy="247335"/>
              </a:xfrm>
              <a:custGeom>
                <a:avLst/>
                <a:gdLst/>
                <a:ahLst/>
                <a:cxnLst/>
                <a:rect l="l" t="t" r="r" b="b"/>
                <a:pathLst>
                  <a:path w="3287" h="4645" extrusionOk="0">
                    <a:moveTo>
                      <a:pt x="905" y="569"/>
                    </a:moveTo>
                    <a:cubicBezTo>
                      <a:pt x="938" y="569"/>
                      <a:pt x="971" y="572"/>
                      <a:pt x="1001" y="584"/>
                    </a:cubicBezTo>
                    <a:cubicBezTo>
                      <a:pt x="1084" y="584"/>
                      <a:pt x="1155" y="596"/>
                      <a:pt x="1251" y="596"/>
                    </a:cubicBezTo>
                    <a:cubicBezTo>
                      <a:pt x="1382" y="620"/>
                      <a:pt x="1536" y="632"/>
                      <a:pt x="1679" y="644"/>
                    </a:cubicBezTo>
                    <a:cubicBezTo>
                      <a:pt x="1786" y="656"/>
                      <a:pt x="1906" y="679"/>
                      <a:pt x="2013" y="703"/>
                    </a:cubicBezTo>
                    <a:lnTo>
                      <a:pt x="2191" y="751"/>
                    </a:lnTo>
                    <a:cubicBezTo>
                      <a:pt x="2215" y="763"/>
                      <a:pt x="2263" y="775"/>
                      <a:pt x="2287" y="799"/>
                    </a:cubicBezTo>
                    <a:cubicBezTo>
                      <a:pt x="2346" y="810"/>
                      <a:pt x="2394" y="834"/>
                      <a:pt x="2441" y="870"/>
                    </a:cubicBezTo>
                    <a:lnTo>
                      <a:pt x="2465" y="894"/>
                    </a:lnTo>
                    <a:lnTo>
                      <a:pt x="2489" y="930"/>
                    </a:lnTo>
                    <a:cubicBezTo>
                      <a:pt x="2525" y="1060"/>
                      <a:pt x="2560" y="1191"/>
                      <a:pt x="2572" y="1334"/>
                    </a:cubicBezTo>
                    <a:cubicBezTo>
                      <a:pt x="2608" y="1715"/>
                      <a:pt x="2608" y="2108"/>
                      <a:pt x="2608" y="2501"/>
                    </a:cubicBezTo>
                    <a:cubicBezTo>
                      <a:pt x="2608" y="2882"/>
                      <a:pt x="2620" y="3251"/>
                      <a:pt x="2572" y="3620"/>
                    </a:cubicBezTo>
                    <a:cubicBezTo>
                      <a:pt x="2572" y="3668"/>
                      <a:pt x="2560" y="3716"/>
                      <a:pt x="2548" y="3751"/>
                    </a:cubicBezTo>
                    <a:cubicBezTo>
                      <a:pt x="2525" y="3787"/>
                      <a:pt x="2513" y="3835"/>
                      <a:pt x="2489" y="3858"/>
                    </a:cubicBezTo>
                    <a:lnTo>
                      <a:pt x="2429" y="3918"/>
                    </a:lnTo>
                    <a:cubicBezTo>
                      <a:pt x="2417" y="3930"/>
                      <a:pt x="2394" y="3930"/>
                      <a:pt x="2382" y="3954"/>
                    </a:cubicBezTo>
                    <a:cubicBezTo>
                      <a:pt x="2322" y="3966"/>
                      <a:pt x="2251" y="3978"/>
                      <a:pt x="2191" y="3989"/>
                    </a:cubicBezTo>
                    <a:cubicBezTo>
                      <a:pt x="2096" y="4001"/>
                      <a:pt x="2004" y="4007"/>
                      <a:pt x="1910" y="4007"/>
                    </a:cubicBezTo>
                    <a:cubicBezTo>
                      <a:pt x="1816" y="4007"/>
                      <a:pt x="1721" y="4001"/>
                      <a:pt x="1620" y="3989"/>
                    </a:cubicBezTo>
                    <a:cubicBezTo>
                      <a:pt x="1441" y="3978"/>
                      <a:pt x="1251" y="3966"/>
                      <a:pt x="1072" y="3954"/>
                    </a:cubicBezTo>
                    <a:cubicBezTo>
                      <a:pt x="1001" y="3930"/>
                      <a:pt x="929" y="3918"/>
                      <a:pt x="846" y="3894"/>
                    </a:cubicBezTo>
                    <a:lnTo>
                      <a:pt x="822" y="3870"/>
                    </a:lnTo>
                    <a:lnTo>
                      <a:pt x="822" y="3858"/>
                    </a:lnTo>
                    <a:cubicBezTo>
                      <a:pt x="786" y="3787"/>
                      <a:pt x="774" y="3692"/>
                      <a:pt x="763" y="3608"/>
                    </a:cubicBezTo>
                    <a:cubicBezTo>
                      <a:pt x="715" y="3216"/>
                      <a:pt x="727" y="2835"/>
                      <a:pt x="715" y="2442"/>
                    </a:cubicBezTo>
                    <a:cubicBezTo>
                      <a:pt x="703" y="2049"/>
                      <a:pt x="703" y="1644"/>
                      <a:pt x="691" y="1239"/>
                    </a:cubicBezTo>
                    <a:cubicBezTo>
                      <a:pt x="667" y="1049"/>
                      <a:pt x="667" y="858"/>
                      <a:pt x="655" y="656"/>
                    </a:cubicBezTo>
                    <a:lnTo>
                      <a:pt x="655" y="644"/>
                    </a:lnTo>
                    <a:lnTo>
                      <a:pt x="655" y="632"/>
                    </a:lnTo>
                    <a:lnTo>
                      <a:pt x="667" y="620"/>
                    </a:lnTo>
                    <a:lnTo>
                      <a:pt x="703" y="596"/>
                    </a:lnTo>
                    <a:cubicBezTo>
                      <a:pt x="727" y="584"/>
                      <a:pt x="774" y="572"/>
                      <a:pt x="810" y="572"/>
                    </a:cubicBezTo>
                    <a:cubicBezTo>
                      <a:pt x="840" y="572"/>
                      <a:pt x="873" y="569"/>
                      <a:pt x="905" y="569"/>
                    </a:cubicBezTo>
                    <a:close/>
                    <a:moveTo>
                      <a:pt x="1346" y="1"/>
                    </a:moveTo>
                    <a:cubicBezTo>
                      <a:pt x="1239" y="1"/>
                      <a:pt x="1144" y="1"/>
                      <a:pt x="1024" y="37"/>
                    </a:cubicBezTo>
                    <a:cubicBezTo>
                      <a:pt x="929" y="37"/>
                      <a:pt x="798" y="48"/>
                      <a:pt x="691" y="60"/>
                    </a:cubicBezTo>
                    <a:cubicBezTo>
                      <a:pt x="643" y="84"/>
                      <a:pt x="596" y="84"/>
                      <a:pt x="548" y="96"/>
                    </a:cubicBezTo>
                    <a:cubicBezTo>
                      <a:pt x="489" y="120"/>
                      <a:pt x="429" y="144"/>
                      <a:pt x="370" y="168"/>
                    </a:cubicBezTo>
                    <a:cubicBezTo>
                      <a:pt x="286" y="215"/>
                      <a:pt x="203" y="287"/>
                      <a:pt x="143" y="358"/>
                    </a:cubicBezTo>
                    <a:cubicBezTo>
                      <a:pt x="131" y="394"/>
                      <a:pt x="120" y="406"/>
                      <a:pt x="108" y="441"/>
                    </a:cubicBezTo>
                    <a:cubicBezTo>
                      <a:pt x="36" y="501"/>
                      <a:pt x="1" y="572"/>
                      <a:pt x="1" y="656"/>
                    </a:cubicBezTo>
                    <a:cubicBezTo>
                      <a:pt x="12" y="739"/>
                      <a:pt x="12" y="810"/>
                      <a:pt x="12" y="882"/>
                    </a:cubicBezTo>
                    <a:lnTo>
                      <a:pt x="12" y="941"/>
                    </a:lnTo>
                    <a:cubicBezTo>
                      <a:pt x="12" y="1037"/>
                      <a:pt x="36" y="1108"/>
                      <a:pt x="36" y="1191"/>
                    </a:cubicBezTo>
                    <a:lnTo>
                      <a:pt x="36" y="1287"/>
                    </a:lnTo>
                    <a:lnTo>
                      <a:pt x="36" y="1882"/>
                    </a:lnTo>
                    <a:cubicBezTo>
                      <a:pt x="36" y="2287"/>
                      <a:pt x="12" y="2704"/>
                      <a:pt x="12" y="3120"/>
                    </a:cubicBezTo>
                    <a:cubicBezTo>
                      <a:pt x="12" y="3311"/>
                      <a:pt x="36" y="3501"/>
                      <a:pt x="48" y="3680"/>
                    </a:cubicBezTo>
                    <a:cubicBezTo>
                      <a:pt x="60" y="3799"/>
                      <a:pt x="72" y="3918"/>
                      <a:pt x="120" y="4037"/>
                    </a:cubicBezTo>
                    <a:cubicBezTo>
                      <a:pt x="155" y="4108"/>
                      <a:pt x="179" y="4192"/>
                      <a:pt x="227" y="4263"/>
                    </a:cubicBezTo>
                    <a:cubicBezTo>
                      <a:pt x="274" y="4335"/>
                      <a:pt x="334" y="4382"/>
                      <a:pt x="405" y="4442"/>
                    </a:cubicBezTo>
                    <a:cubicBezTo>
                      <a:pt x="465" y="4489"/>
                      <a:pt x="536" y="4513"/>
                      <a:pt x="608" y="4549"/>
                    </a:cubicBezTo>
                    <a:lnTo>
                      <a:pt x="786" y="4585"/>
                    </a:lnTo>
                    <a:cubicBezTo>
                      <a:pt x="870" y="4609"/>
                      <a:pt x="929" y="4620"/>
                      <a:pt x="1001" y="4620"/>
                    </a:cubicBezTo>
                    <a:cubicBezTo>
                      <a:pt x="1048" y="4620"/>
                      <a:pt x="1108" y="4632"/>
                      <a:pt x="1144" y="4632"/>
                    </a:cubicBezTo>
                    <a:cubicBezTo>
                      <a:pt x="1251" y="4632"/>
                      <a:pt x="1358" y="4644"/>
                      <a:pt x="1465" y="4644"/>
                    </a:cubicBezTo>
                    <a:cubicBezTo>
                      <a:pt x="1667" y="4644"/>
                      <a:pt x="1858" y="4644"/>
                      <a:pt x="2072" y="4632"/>
                    </a:cubicBezTo>
                    <a:cubicBezTo>
                      <a:pt x="2144" y="4620"/>
                      <a:pt x="2203" y="4620"/>
                      <a:pt x="2275" y="4609"/>
                    </a:cubicBezTo>
                    <a:cubicBezTo>
                      <a:pt x="2322" y="4609"/>
                      <a:pt x="2370" y="4585"/>
                      <a:pt x="2417" y="4573"/>
                    </a:cubicBezTo>
                    <a:lnTo>
                      <a:pt x="2548" y="4525"/>
                    </a:lnTo>
                    <a:cubicBezTo>
                      <a:pt x="2596" y="4501"/>
                      <a:pt x="2632" y="4489"/>
                      <a:pt x="2668" y="4466"/>
                    </a:cubicBezTo>
                    <a:cubicBezTo>
                      <a:pt x="2727" y="4442"/>
                      <a:pt x="2775" y="4394"/>
                      <a:pt x="2810" y="4370"/>
                    </a:cubicBezTo>
                    <a:cubicBezTo>
                      <a:pt x="2858" y="4323"/>
                      <a:pt x="2894" y="4275"/>
                      <a:pt x="2929" y="4228"/>
                    </a:cubicBezTo>
                    <a:cubicBezTo>
                      <a:pt x="2977" y="4168"/>
                      <a:pt x="3025" y="4132"/>
                      <a:pt x="3049" y="4073"/>
                    </a:cubicBezTo>
                    <a:cubicBezTo>
                      <a:pt x="3096" y="4013"/>
                      <a:pt x="3108" y="3930"/>
                      <a:pt x="3144" y="3870"/>
                    </a:cubicBezTo>
                    <a:cubicBezTo>
                      <a:pt x="3168" y="3799"/>
                      <a:pt x="3179" y="3716"/>
                      <a:pt x="3203" y="3632"/>
                    </a:cubicBezTo>
                    <a:cubicBezTo>
                      <a:pt x="3239" y="3418"/>
                      <a:pt x="3239" y="3192"/>
                      <a:pt x="3263" y="2965"/>
                    </a:cubicBezTo>
                    <a:cubicBezTo>
                      <a:pt x="3263" y="2775"/>
                      <a:pt x="3275" y="2561"/>
                      <a:pt x="3275" y="2370"/>
                    </a:cubicBezTo>
                    <a:cubicBezTo>
                      <a:pt x="3275" y="1942"/>
                      <a:pt x="3287" y="1501"/>
                      <a:pt x="3215" y="1096"/>
                    </a:cubicBezTo>
                    <a:cubicBezTo>
                      <a:pt x="3203" y="1001"/>
                      <a:pt x="3191" y="918"/>
                      <a:pt x="3156" y="822"/>
                    </a:cubicBezTo>
                    <a:cubicBezTo>
                      <a:pt x="3144" y="763"/>
                      <a:pt x="3108" y="691"/>
                      <a:pt x="3084" y="632"/>
                    </a:cubicBezTo>
                    <a:cubicBezTo>
                      <a:pt x="3084" y="596"/>
                      <a:pt x="3072" y="584"/>
                      <a:pt x="3049" y="560"/>
                    </a:cubicBezTo>
                    <a:cubicBezTo>
                      <a:pt x="3013" y="465"/>
                      <a:pt x="2918" y="394"/>
                      <a:pt x="2846" y="334"/>
                    </a:cubicBezTo>
                    <a:cubicBezTo>
                      <a:pt x="2739" y="263"/>
                      <a:pt x="2632" y="215"/>
                      <a:pt x="2513" y="168"/>
                    </a:cubicBezTo>
                    <a:cubicBezTo>
                      <a:pt x="2429" y="144"/>
                      <a:pt x="2334" y="108"/>
                      <a:pt x="2251" y="96"/>
                    </a:cubicBezTo>
                    <a:cubicBezTo>
                      <a:pt x="2036" y="48"/>
                      <a:pt x="1834" y="25"/>
                      <a:pt x="16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16"/>
              <p:cNvSpPr/>
              <p:nvPr/>
            </p:nvSpPr>
            <p:spPr>
              <a:xfrm>
                <a:off x="508834" y="666690"/>
                <a:ext cx="346215" cy="432689"/>
              </a:xfrm>
              <a:custGeom>
                <a:avLst/>
                <a:gdLst/>
                <a:ahLst/>
                <a:cxnLst/>
                <a:rect l="l" t="t" r="r" b="b"/>
                <a:pathLst>
                  <a:path w="6502" h="8126" extrusionOk="0">
                    <a:moveTo>
                      <a:pt x="1663" y="698"/>
                    </a:moveTo>
                    <a:cubicBezTo>
                      <a:pt x="1707" y="698"/>
                      <a:pt x="1748" y="700"/>
                      <a:pt x="1786" y="703"/>
                    </a:cubicBezTo>
                    <a:cubicBezTo>
                      <a:pt x="1977" y="703"/>
                      <a:pt x="2179" y="703"/>
                      <a:pt x="2382" y="715"/>
                    </a:cubicBezTo>
                    <a:cubicBezTo>
                      <a:pt x="2572" y="715"/>
                      <a:pt x="2775" y="727"/>
                      <a:pt x="2989" y="751"/>
                    </a:cubicBezTo>
                    <a:cubicBezTo>
                      <a:pt x="3096" y="751"/>
                      <a:pt x="3179" y="763"/>
                      <a:pt x="3275" y="763"/>
                    </a:cubicBezTo>
                    <a:cubicBezTo>
                      <a:pt x="3346" y="775"/>
                      <a:pt x="3429" y="775"/>
                      <a:pt x="3525" y="775"/>
                    </a:cubicBezTo>
                    <a:cubicBezTo>
                      <a:pt x="3608" y="775"/>
                      <a:pt x="3691" y="775"/>
                      <a:pt x="3763" y="787"/>
                    </a:cubicBezTo>
                    <a:cubicBezTo>
                      <a:pt x="3846" y="810"/>
                      <a:pt x="3929" y="822"/>
                      <a:pt x="4013" y="846"/>
                    </a:cubicBezTo>
                    <a:cubicBezTo>
                      <a:pt x="4120" y="870"/>
                      <a:pt x="4227" y="894"/>
                      <a:pt x="4322" y="929"/>
                    </a:cubicBezTo>
                    <a:cubicBezTo>
                      <a:pt x="4525" y="965"/>
                      <a:pt x="4715" y="1013"/>
                      <a:pt x="4894" y="1084"/>
                    </a:cubicBezTo>
                    <a:cubicBezTo>
                      <a:pt x="4918" y="1108"/>
                      <a:pt x="4941" y="1120"/>
                      <a:pt x="4965" y="1132"/>
                    </a:cubicBezTo>
                    <a:cubicBezTo>
                      <a:pt x="5001" y="1168"/>
                      <a:pt x="5025" y="1179"/>
                      <a:pt x="5037" y="1203"/>
                    </a:cubicBezTo>
                    <a:cubicBezTo>
                      <a:pt x="5061" y="1227"/>
                      <a:pt x="5072" y="1251"/>
                      <a:pt x="5084" y="1287"/>
                    </a:cubicBezTo>
                    <a:cubicBezTo>
                      <a:pt x="5132" y="1406"/>
                      <a:pt x="5156" y="1525"/>
                      <a:pt x="5191" y="1644"/>
                    </a:cubicBezTo>
                    <a:cubicBezTo>
                      <a:pt x="5215" y="1787"/>
                      <a:pt x="5251" y="1918"/>
                      <a:pt x="5275" y="2072"/>
                    </a:cubicBezTo>
                    <a:cubicBezTo>
                      <a:pt x="5334" y="2334"/>
                      <a:pt x="5382" y="2620"/>
                      <a:pt x="5430" y="2906"/>
                    </a:cubicBezTo>
                    <a:cubicBezTo>
                      <a:pt x="5477" y="3156"/>
                      <a:pt x="5513" y="3406"/>
                      <a:pt x="5549" y="3680"/>
                    </a:cubicBezTo>
                    <a:cubicBezTo>
                      <a:pt x="5596" y="4049"/>
                      <a:pt x="5620" y="4442"/>
                      <a:pt x="5632" y="4811"/>
                    </a:cubicBezTo>
                    <a:cubicBezTo>
                      <a:pt x="5632" y="5001"/>
                      <a:pt x="5656" y="5216"/>
                      <a:pt x="5656" y="5418"/>
                    </a:cubicBezTo>
                    <a:lnTo>
                      <a:pt x="5656" y="6073"/>
                    </a:lnTo>
                    <a:cubicBezTo>
                      <a:pt x="5656" y="6263"/>
                      <a:pt x="5632" y="6442"/>
                      <a:pt x="5620" y="6644"/>
                    </a:cubicBezTo>
                    <a:cubicBezTo>
                      <a:pt x="5620" y="6716"/>
                      <a:pt x="5608" y="6787"/>
                      <a:pt x="5572" y="6847"/>
                    </a:cubicBezTo>
                    <a:cubicBezTo>
                      <a:pt x="5561" y="6883"/>
                      <a:pt x="5549" y="6894"/>
                      <a:pt x="5537" y="6918"/>
                    </a:cubicBezTo>
                    <a:cubicBezTo>
                      <a:pt x="5513" y="6954"/>
                      <a:pt x="5489" y="6966"/>
                      <a:pt x="5477" y="6978"/>
                    </a:cubicBezTo>
                    <a:cubicBezTo>
                      <a:pt x="5406" y="7025"/>
                      <a:pt x="5322" y="7073"/>
                      <a:pt x="5251" y="7097"/>
                    </a:cubicBezTo>
                    <a:cubicBezTo>
                      <a:pt x="5239" y="7121"/>
                      <a:pt x="5227" y="7121"/>
                      <a:pt x="5203" y="7133"/>
                    </a:cubicBezTo>
                    <a:cubicBezTo>
                      <a:pt x="5108" y="7180"/>
                      <a:pt x="4989" y="7216"/>
                      <a:pt x="4882" y="7252"/>
                    </a:cubicBezTo>
                    <a:cubicBezTo>
                      <a:pt x="4703" y="7299"/>
                      <a:pt x="4537" y="7359"/>
                      <a:pt x="4358" y="7383"/>
                    </a:cubicBezTo>
                    <a:cubicBezTo>
                      <a:pt x="4179" y="7395"/>
                      <a:pt x="4001" y="7430"/>
                      <a:pt x="3822" y="7430"/>
                    </a:cubicBezTo>
                    <a:cubicBezTo>
                      <a:pt x="3632" y="7442"/>
                      <a:pt x="3429" y="7442"/>
                      <a:pt x="3239" y="7442"/>
                    </a:cubicBezTo>
                    <a:cubicBezTo>
                      <a:pt x="2834" y="7442"/>
                      <a:pt x="2441" y="7430"/>
                      <a:pt x="2036" y="7383"/>
                    </a:cubicBezTo>
                    <a:lnTo>
                      <a:pt x="1727" y="7335"/>
                    </a:lnTo>
                    <a:cubicBezTo>
                      <a:pt x="1632" y="7323"/>
                      <a:pt x="1548" y="7311"/>
                      <a:pt x="1453" y="7275"/>
                    </a:cubicBezTo>
                    <a:cubicBezTo>
                      <a:pt x="1286" y="7240"/>
                      <a:pt x="1131" y="7192"/>
                      <a:pt x="977" y="7133"/>
                    </a:cubicBezTo>
                    <a:cubicBezTo>
                      <a:pt x="917" y="7097"/>
                      <a:pt x="858" y="7061"/>
                      <a:pt x="798" y="7025"/>
                    </a:cubicBezTo>
                    <a:lnTo>
                      <a:pt x="750" y="7002"/>
                    </a:lnTo>
                    <a:lnTo>
                      <a:pt x="739" y="6978"/>
                    </a:lnTo>
                    <a:cubicBezTo>
                      <a:pt x="727" y="6894"/>
                      <a:pt x="715" y="6823"/>
                      <a:pt x="691" y="6728"/>
                    </a:cubicBezTo>
                    <a:cubicBezTo>
                      <a:pt x="655" y="6371"/>
                      <a:pt x="655" y="6001"/>
                      <a:pt x="643" y="5632"/>
                    </a:cubicBezTo>
                    <a:cubicBezTo>
                      <a:pt x="619" y="5192"/>
                      <a:pt x="619" y="4775"/>
                      <a:pt x="608" y="4347"/>
                    </a:cubicBezTo>
                    <a:cubicBezTo>
                      <a:pt x="596" y="3513"/>
                      <a:pt x="584" y="2692"/>
                      <a:pt x="560" y="1882"/>
                    </a:cubicBezTo>
                    <a:lnTo>
                      <a:pt x="560" y="1787"/>
                    </a:lnTo>
                    <a:lnTo>
                      <a:pt x="560" y="1465"/>
                    </a:lnTo>
                    <a:cubicBezTo>
                      <a:pt x="560" y="1322"/>
                      <a:pt x="560" y="1203"/>
                      <a:pt x="584" y="1072"/>
                    </a:cubicBezTo>
                    <a:cubicBezTo>
                      <a:pt x="584" y="1048"/>
                      <a:pt x="584" y="1013"/>
                      <a:pt x="596" y="989"/>
                    </a:cubicBezTo>
                    <a:cubicBezTo>
                      <a:pt x="608" y="965"/>
                      <a:pt x="619" y="941"/>
                      <a:pt x="643" y="906"/>
                    </a:cubicBezTo>
                    <a:lnTo>
                      <a:pt x="655" y="894"/>
                    </a:lnTo>
                    <a:cubicBezTo>
                      <a:pt x="679" y="882"/>
                      <a:pt x="691" y="882"/>
                      <a:pt x="715" y="870"/>
                    </a:cubicBezTo>
                    <a:cubicBezTo>
                      <a:pt x="774" y="834"/>
                      <a:pt x="834" y="822"/>
                      <a:pt x="893" y="810"/>
                    </a:cubicBezTo>
                    <a:cubicBezTo>
                      <a:pt x="977" y="775"/>
                      <a:pt x="1072" y="763"/>
                      <a:pt x="1155" y="751"/>
                    </a:cubicBezTo>
                    <a:lnTo>
                      <a:pt x="1120" y="751"/>
                    </a:lnTo>
                    <a:cubicBezTo>
                      <a:pt x="1191" y="751"/>
                      <a:pt x="1262" y="727"/>
                      <a:pt x="1334" y="715"/>
                    </a:cubicBezTo>
                    <a:cubicBezTo>
                      <a:pt x="1443" y="707"/>
                      <a:pt x="1559" y="698"/>
                      <a:pt x="1663" y="698"/>
                    </a:cubicBezTo>
                    <a:close/>
                    <a:moveTo>
                      <a:pt x="1882" y="1"/>
                    </a:moveTo>
                    <a:cubicBezTo>
                      <a:pt x="1786" y="13"/>
                      <a:pt x="1667" y="36"/>
                      <a:pt x="1548" y="48"/>
                    </a:cubicBezTo>
                    <a:lnTo>
                      <a:pt x="1274" y="96"/>
                    </a:lnTo>
                    <a:cubicBezTo>
                      <a:pt x="1191" y="108"/>
                      <a:pt x="1096" y="132"/>
                      <a:pt x="1012" y="156"/>
                    </a:cubicBezTo>
                    <a:cubicBezTo>
                      <a:pt x="917" y="167"/>
                      <a:pt x="834" y="191"/>
                      <a:pt x="739" y="227"/>
                    </a:cubicBezTo>
                    <a:cubicBezTo>
                      <a:pt x="643" y="251"/>
                      <a:pt x="536" y="298"/>
                      <a:pt x="441" y="346"/>
                    </a:cubicBezTo>
                    <a:cubicBezTo>
                      <a:pt x="310" y="417"/>
                      <a:pt x="227" y="537"/>
                      <a:pt x="143" y="667"/>
                    </a:cubicBezTo>
                    <a:cubicBezTo>
                      <a:pt x="48" y="870"/>
                      <a:pt x="24" y="1108"/>
                      <a:pt x="12" y="1322"/>
                    </a:cubicBezTo>
                    <a:cubicBezTo>
                      <a:pt x="0" y="1525"/>
                      <a:pt x="0" y="1715"/>
                      <a:pt x="12" y="1906"/>
                    </a:cubicBezTo>
                    <a:cubicBezTo>
                      <a:pt x="12" y="1965"/>
                      <a:pt x="24" y="2013"/>
                      <a:pt x="60" y="2061"/>
                    </a:cubicBezTo>
                    <a:cubicBezTo>
                      <a:pt x="60" y="2072"/>
                      <a:pt x="72" y="2084"/>
                      <a:pt x="84" y="2096"/>
                    </a:cubicBezTo>
                    <a:cubicBezTo>
                      <a:pt x="72" y="2620"/>
                      <a:pt x="72" y="3132"/>
                      <a:pt x="60" y="3644"/>
                    </a:cubicBezTo>
                    <a:cubicBezTo>
                      <a:pt x="48" y="4466"/>
                      <a:pt x="24" y="5299"/>
                      <a:pt x="0" y="6132"/>
                    </a:cubicBezTo>
                    <a:cubicBezTo>
                      <a:pt x="0" y="6311"/>
                      <a:pt x="0" y="6502"/>
                      <a:pt x="12" y="6704"/>
                    </a:cubicBezTo>
                    <a:cubicBezTo>
                      <a:pt x="12" y="6835"/>
                      <a:pt x="24" y="6954"/>
                      <a:pt x="60" y="7073"/>
                    </a:cubicBezTo>
                    <a:cubicBezTo>
                      <a:pt x="72" y="7144"/>
                      <a:pt x="108" y="7240"/>
                      <a:pt x="143" y="7311"/>
                    </a:cubicBezTo>
                    <a:cubicBezTo>
                      <a:pt x="203" y="7418"/>
                      <a:pt x="298" y="7490"/>
                      <a:pt x="381" y="7561"/>
                    </a:cubicBezTo>
                    <a:cubicBezTo>
                      <a:pt x="465" y="7609"/>
                      <a:pt x="536" y="7656"/>
                      <a:pt x="619" y="7692"/>
                    </a:cubicBezTo>
                    <a:cubicBezTo>
                      <a:pt x="739" y="7752"/>
                      <a:pt x="858" y="7787"/>
                      <a:pt x="977" y="7835"/>
                    </a:cubicBezTo>
                    <a:cubicBezTo>
                      <a:pt x="1155" y="7895"/>
                      <a:pt x="1358" y="7954"/>
                      <a:pt x="1548" y="7978"/>
                    </a:cubicBezTo>
                    <a:cubicBezTo>
                      <a:pt x="1977" y="8073"/>
                      <a:pt x="2405" y="8109"/>
                      <a:pt x="2846" y="8109"/>
                    </a:cubicBezTo>
                    <a:cubicBezTo>
                      <a:pt x="3033" y="8120"/>
                      <a:pt x="3221" y="8125"/>
                      <a:pt x="3408" y="8125"/>
                    </a:cubicBezTo>
                    <a:cubicBezTo>
                      <a:pt x="3637" y="8125"/>
                      <a:pt x="3867" y="8117"/>
                      <a:pt x="4096" y="8097"/>
                    </a:cubicBezTo>
                    <a:cubicBezTo>
                      <a:pt x="4179" y="8085"/>
                      <a:pt x="4287" y="8085"/>
                      <a:pt x="4370" y="8073"/>
                    </a:cubicBezTo>
                    <a:cubicBezTo>
                      <a:pt x="4489" y="8049"/>
                      <a:pt x="4632" y="8037"/>
                      <a:pt x="4751" y="8014"/>
                    </a:cubicBezTo>
                    <a:lnTo>
                      <a:pt x="4930" y="7966"/>
                    </a:lnTo>
                    <a:cubicBezTo>
                      <a:pt x="5013" y="7930"/>
                      <a:pt x="5120" y="7906"/>
                      <a:pt x="5203" y="7871"/>
                    </a:cubicBezTo>
                    <a:cubicBezTo>
                      <a:pt x="5311" y="7847"/>
                      <a:pt x="5406" y="7811"/>
                      <a:pt x="5489" y="7776"/>
                    </a:cubicBezTo>
                    <a:lnTo>
                      <a:pt x="5501" y="7752"/>
                    </a:lnTo>
                    <a:cubicBezTo>
                      <a:pt x="5513" y="7752"/>
                      <a:pt x="5537" y="7740"/>
                      <a:pt x="5549" y="7740"/>
                    </a:cubicBezTo>
                    <a:lnTo>
                      <a:pt x="5561" y="7740"/>
                    </a:lnTo>
                    <a:cubicBezTo>
                      <a:pt x="5656" y="7716"/>
                      <a:pt x="5739" y="7668"/>
                      <a:pt x="5834" y="7609"/>
                    </a:cubicBezTo>
                    <a:cubicBezTo>
                      <a:pt x="5930" y="7549"/>
                      <a:pt x="6025" y="7478"/>
                      <a:pt x="6096" y="7383"/>
                    </a:cubicBezTo>
                    <a:cubicBezTo>
                      <a:pt x="6156" y="7311"/>
                      <a:pt x="6215" y="7216"/>
                      <a:pt x="6263" y="7133"/>
                    </a:cubicBezTo>
                    <a:cubicBezTo>
                      <a:pt x="6323" y="7014"/>
                      <a:pt x="6370" y="6883"/>
                      <a:pt x="6382" y="6740"/>
                    </a:cubicBezTo>
                    <a:cubicBezTo>
                      <a:pt x="6406" y="6502"/>
                      <a:pt x="6442" y="6287"/>
                      <a:pt x="6454" y="6049"/>
                    </a:cubicBezTo>
                    <a:cubicBezTo>
                      <a:pt x="6465" y="5835"/>
                      <a:pt x="6489" y="5609"/>
                      <a:pt x="6489" y="5394"/>
                    </a:cubicBezTo>
                    <a:cubicBezTo>
                      <a:pt x="6501" y="5001"/>
                      <a:pt x="6465" y="4597"/>
                      <a:pt x="6454" y="4216"/>
                    </a:cubicBezTo>
                    <a:cubicBezTo>
                      <a:pt x="6454" y="3977"/>
                      <a:pt x="6430" y="3739"/>
                      <a:pt x="6394" y="3501"/>
                    </a:cubicBezTo>
                    <a:cubicBezTo>
                      <a:pt x="6370" y="3287"/>
                      <a:pt x="6334" y="3096"/>
                      <a:pt x="6311" y="2906"/>
                    </a:cubicBezTo>
                    <a:cubicBezTo>
                      <a:pt x="6251" y="2513"/>
                      <a:pt x="6192" y="2132"/>
                      <a:pt x="6084" y="1763"/>
                    </a:cubicBezTo>
                    <a:cubicBezTo>
                      <a:pt x="6025" y="1584"/>
                      <a:pt x="5977" y="1382"/>
                      <a:pt x="5930" y="1203"/>
                    </a:cubicBezTo>
                    <a:cubicBezTo>
                      <a:pt x="5906" y="1084"/>
                      <a:pt x="5846" y="965"/>
                      <a:pt x="5799" y="870"/>
                    </a:cubicBezTo>
                    <a:cubicBezTo>
                      <a:pt x="5751" y="787"/>
                      <a:pt x="5715" y="715"/>
                      <a:pt x="5656" y="656"/>
                    </a:cubicBezTo>
                    <a:cubicBezTo>
                      <a:pt x="5608" y="596"/>
                      <a:pt x="5537" y="537"/>
                      <a:pt x="5477" y="489"/>
                    </a:cubicBezTo>
                    <a:cubicBezTo>
                      <a:pt x="5275" y="346"/>
                      <a:pt x="5025" y="298"/>
                      <a:pt x="4799" y="239"/>
                    </a:cubicBezTo>
                    <a:cubicBezTo>
                      <a:pt x="4608" y="191"/>
                      <a:pt x="4429" y="167"/>
                      <a:pt x="4239" y="120"/>
                    </a:cubicBezTo>
                    <a:cubicBezTo>
                      <a:pt x="4025" y="72"/>
                      <a:pt x="3810" y="60"/>
                      <a:pt x="3596" y="48"/>
                    </a:cubicBezTo>
                    <a:lnTo>
                      <a:pt x="3334" y="48"/>
                    </a:lnTo>
                    <a:cubicBezTo>
                      <a:pt x="3227" y="48"/>
                      <a:pt x="3144" y="36"/>
                      <a:pt x="3036" y="36"/>
                    </a:cubicBezTo>
                    <a:cubicBezTo>
                      <a:pt x="2846" y="13"/>
                      <a:pt x="2644" y="13"/>
                      <a:pt x="2453" y="13"/>
                    </a:cubicBezTo>
                    <a:cubicBezTo>
                      <a:pt x="2251" y="13"/>
                      <a:pt x="2048" y="13"/>
                      <a:pt x="188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16"/>
              <p:cNvSpPr/>
              <p:nvPr/>
            </p:nvSpPr>
            <p:spPr>
              <a:xfrm>
                <a:off x="587428" y="204560"/>
                <a:ext cx="362722" cy="278325"/>
              </a:xfrm>
              <a:custGeom>
                <a:avLst/>
                <a:gdLst/>
                <a:ahLst/>
                <a:cxnLst/>
                <a:rect l="l" t="t" r="r" b="b"/>
                <a:pathLst>
                  <a:path w="6812" h="5227" extrusionOk="0">
                    <a:moveTo>
                      <a:pt x="2865" y="817"/>
                    </a:moveTo>
                    <a:cubicBezTo>
                      <a:pt x="2956" y="817"/>
                      <a:pt x="3045" y="819"/>
                      <a:pt x="3132" y="822"/>
                    </a:cubicBezTo>
                    <a:lnTo>
                      <a:pt x="3227" y="822"/>
                    </a:lnTo>
                    <a:cubicBezTo>
                      <a:pt x="3418" y="834"/>
                      <a:pt x="3596" y="834"/>
                      <a:pt x="3787" y="845"/>
                    </a:cubicBezTo>
                    <a:cubicBezTo>
                      <a:pt x="4001" y="869"/>
                      <a:pt x="4192" y="881"/>
                      <a:pt x="4382" y="893"/>
                    </a:cubicBezTo>
                    <a:cubicBezTo>
                      <a:pt x="4549" y="905"/>
                      <a:pt x="4728" y="905"/>
                      <a:pt x="4894" y="929"/>
                    </a:cubicBezTo>
                    <a:cubicBezTo>
                      <a:pt x="5025" y="941"/>
                      <a:pt x="5180" y="941"/>
                      <a:pt x="5323" y="953"/>
                    </a:cubicBezTo>
                    <a:cubicBezTo>
                      <a:pt x="5430" y="976"/>
                      <a:pt x="5513" y="1000"/>
                      <a:pt x="5609" y="1024"/>
                    </a:cubicBezTo>
                    <a:cubicBezTo>
                      <a:pt x="5656" y="1060"/>
                      <a:pt x="5692" y="1072"/>
                      <a:pt x="5740" y="1107"/>
                    </a:cubicBezTo>
                    <a:lnTo>
                      <a:pt x="5751" y="1119"/>
                    </a:lnTo>
                    <a:cubicBezTo>
                      <a:pt x="5787" y="1155"/>
                      <a:pt x="5799" y="1191"/>
                      <a:pt x="5811" y="1226"/>
                    </a:cubicBezTo>
                    <a:cubicBezTo>
                      <a:pt x="5871" y="1346"/>
                      <a:pt x="5906" y="1476"/>
                      <a:pt x="5930" y="1607"/>
                    </a:cubicBezTo>
                    <a:cubicBezTo>
                      <a:pt x="5966" y="1727"/>
                      <a:pt x="5990" y="1869"/>
                      <a:pt x="6013" y="2000"/>
                    </a:cubicBezTo>
                    <a:cubicBezTo>
                      <a:pt x="6025" y="2131"/>
                      <a:pt x="6025" y="2262"/>
                      <a:pt x="6025" y="2405"/>
                    </a:cubicBezTo>
                    <a:cubicBezTo>
                      <a:pt x="6025" y="2536"/>
                      <a:pt x="6025" y="2679"/>
                      <a:pt x="6013" y="2822"/>
                    </a:cubicBezTo>
                    <a:lnTo>
                      <a:pt x="5966" y="3215"/>
                    </a:lnTo>
                    <a:cubicBezTo>
                      <a:pt x="5966" y="3334"/>
                      <a:pt x="5954" y="3477"/>
                      <a:pt x="5930" y="3596"/>
                    </a:cubicBezTo>
                    <a:cubicBezTo>
                      <a:pt x="5906" y="3786"/>
                      <a:pt x="5859" y="3977"/>
                      <a:pt x="5799" y="4155"/>
                    </a:cubicBezTo>
                    <a:cubicBezTo>
                      <a:pt x="5775" y="4215"/>
                      <a:pt x="5740" y="4286"/>
                      <a:pt x="5692" y="4346"/>
                    </a:cubicBezTo>
                    <a:lnTo>
                      <a:pt x="5668" y="4382"/>
                    </a:lnTo>
                    <a:cubicBezTo>
                      <a:pt x="5656" y="4382"/>
                      <a:pt x="5620" y="4394"/>
                      <a:pt x="5609" y="4405"/>
                    </a:cubicBezTo>
                    <a:cubicBezTo>
                      <a:pt x="5537" y="4429"/>
                      <a:pt x="5478" y="4441"/>
                      <a:pt x="5394" y="4453"/>
                    </a:cubicBezTo>
                    <a:cubicBezTo>
                      <a:pt x="5025" y="4501"/>
                      <a:pt x="4656" y="4513"/>
                      <a:pt x="4287" y="4513"/>
                    </a:cubicBezTo>
                    <a:cubicBezTo>
                      <a:pt x="3882" y="4513"/>
                      <a:pt x="3465" y="4513"/>
                      <a:pt x="3061" y="4489"/>
                    </a:cubicBezTo>
                    <a:cubicBezTo>
                      <a:pt x="2870" y="4465"/>
                      <a:pt x="2656" y="4453"/>
                      <a:pt x="2453" y="4429"/>
                    </a:cubicBezTo>
                    <a:cubicBezTo>
                      <a:pt x="2287" y="4405"/>
                      <a:pt x="2120" y="4382"/>
                      <a:pt x="1965" y="4370"/>
                    </a:cubicBezTo>
                    <a:cubicBezTo>
                      <a:pt x="1822" y="4334"/>
                      <a:pt x="1691" y="4322"/>
                      <a:pt x="1560" y="4286"/>
                    </a:cubicBezTo>
                    <a:cubicBezTo>
                      <a:pt x="1429" y="4263"/>
                      <a:pt x="1310" y="4215"/>
                      <a:pt x="1191" y="4167"/>
                    </a:cubicBezTo>
                    <a:cubicBezTo>
                      <a:pt x="1144" y="4143"/>
                      <a:pt x="1096" y="4132"/>
                      <a:pt x="1048" y="4096"/>
                    </a:cubicBezTo>
                    <a:lnTo>
                      <a:pt x="1037" y="4084"/>
                    </a:lnTo>
                    <a:lnTo>
                      <a:pt x="989" y="3989"/>
                    </a:lnTo>
                    <a:cubicBezTo>
                      <a:pt x="977" y="3953"/>
                      <a:pt x="977" y="3905"/>
                      <a:pt x="965" y="3858"/>
                    </a:cubicBezTo>
                    <a:cubicBezTo>
                      <a:pt x="953" y="3691"/>
                      <a:pt x="953" y="3548"/>
                      <a:pt x="965" y="3381"/>
                    </a:cubicBezTo>
                    <a:cubicBezTo>
                      <a:pt x="977" y="3179"/>
                      <a:pt x="989" y="2977"/>
                      <a:pt x="1025" y="2774"/>
                    </a:cubicBezTo>
                    <a:cubicBezTo>
                      <a:pt x="1072" y="2405"/>
                      <a:pt x="1096" y="2024"/>
                      <a:pt x="1144" y="1667"/>
                    </a:cubicBezTo>
                    <a:cubicBezTo>
                      <a:pt x="1156" y="1536"/>
                      <a:pt x="1191" y="1405"/>
                      <a:pt x="1227" y="1286"/>
                    </a:cubicBezTo>
                    <a:cubicBezTo>
                      <a:pt x="1263" y="1238"/>
                      <a:pt x="1275" y="1215"/>
                      <a:pt x="1310" y="1167"/>
                    </a:cubicBezTo>
                    <a:lnTo>
                      <a:pt x="1370" y="1107"/>
                    </a:lnTo>
                    <a:lnTo>
                      <a:pt x="1394" y="1095"/>
                    </a:lnTo>
                    <a:cubicBezTo>
                      <a:pt x="1489" y="1036"/>
                      <a:pt x="1572" y="988"/>
                      <a:pt x="1680" y="941"/>
                    </a:cubicBezTo>
                    <a:cubicBezTo>
                      <a:pt x="1739" y="917"/>
                      <a:pt x="1799" y="893"/>
                      <a:pt x="1870" y="881"/>
                    </a:cubicBezTo>
                    <a:cubicBezTo>
                      <a:pt x="1906" y="881"/>
                      <a:pt x="1930" y="869"/>
                      <a:pt x="1965" y="869"/>
                    </a:cubicBezTo>
                    <a:cubicBezTo>
                      <a:pt x="2265" y="833"/>
                      <a:pt x="2573" y="817"/>
                      <a:pt x="2865" y="817"/>
                    </a:cubicBezTo>
                    <a:close/>
                    <a:moveTo>
                      <a:pt x="2394" y="0"/>
                    </a:moveTo>
                    <a:cubicBezTo>
                      <a:pt x="2287" y="0"/>
                      <a:pt x="2180" y="24"/>
                      <a:pt x="2084" y="36"/>
                    </a:cubicBezTo>
                    <a:lnTo>
                      <a:pt x="2037" y="36"/>
                    </a:lnTo>
                    <a:cubicBezTo>
                      <a:pt x="1977" y="36"/>
                      <a:pt x="1930" y="36"/>
                      <a:pt x="1882" y="60"/>
                    </a:cubicBezTo>
                    <a:cubicBezTo>
                      <a:pt x="1864" y="59"/>
                      <a:pt x="1847" y="58"/>
                      <a:pt x="1830" y="58"/>
                    </a:cubicBezTo>
                    <a:cubicBezTo>
                      <a:pt x="1609" y="58"/>
                      <a:pt x="1390" y="126"/>
                      <a:pt x="1191" y="214"/>
                    </a:cubicBezTo>
                    <a:lnTo>
                      <a:pt x="918" y="345"/>
                    </a:lnTo>
                    <a:lnTo>
                      <a:pt x="894" y="357"/>
                    </a:lnTo>
                    <a:lnTo>
                      <a:pt x="858" y="393"/>
                    </a:lnTo>
                    <a:cubicBezTo>
                      <a:pt x="751" y="464"/>
                      <a:pt x="667" y="536"/>
                      <a:pt x="596" y="643"/>
                    </a:cubicBezTo>
                    <a:cubicBezTo>
                      <a:pt x="537" y="714"/>
                      <a:pt x="477" y="798"/>
                      <a:pt x="429" y="881"/>
                    </a:cubicBezTo>
                    <a:cubicBezTo>
                      <a:pt x="382" y="976"/>
                      <a:pt x="358" y="1060"/>
                      <a:pt x="322" y="1155"/>
                    </a:cubicBezTo>
                    <a:cubicBezTo>
                      <a:pt x="298" y="1238"/>
                      <a:pt x="263" y="1346"/>
                      <a:pt x="251" y="1429"/>
                    </a:cubicBezTo>
                    <a:cubicBezTo>
                      <a:pt x="215" y="1667"/>
                      <a:pt x="191" y="1929"/>
                      <a:pt x="156" y="2167"/>
                    </a:cubicBezTo>
                    <a:cubicBezTo>
                      <a:pt x="144" y="2298"/>
                      <a:pt x="120" y="2441"/>
                      <a:pt x="96" y="2596"/>
                    </a:cubicBezTo>
                    <a:cubicBezTo>
                      <a:pt x="72" y="2798"/>
                      <a:pt x="36" y="3012"/>
                      <a:pt x="25" y="3215"/>
                    </a:cubicBezTo>
                    <a:cubicBezTo>
                      <a:pt x="13" y="3393"/>
                      <a:pt x="1" y="3596"/>
                      <a:pt x="25" y="3786"/>
                    </a:cubicBezTo>
                    <a:cubicBezTo>
                      <a:pt x="60" y="3917"/>
                      <a:pt x="72" y="4036"/>
                      <a:pt x="120" y="4167"/>
                    </a:cubicBezTo>
                    <a:cubicBezTo>
                      <a:pt x="144" y="4251"/>
                      <a:pt x="179" y="4322"/>
                      <a:pt x="215" y="4394"/>
                    </a:cubicBezTo>
                    <a:cubicBezTo>
                      <a:pt x="251" y="4465"/>
                      <a:pt x="310" y="4524"/>
                      <a:pt x="358" y="4584"/>
                    </a:cubicBezTo>
                    <a:cubicBezTo>
                      <a:pt x="537" y="4798"/>
                      <a:pt x="787" y="4905"/>
                      <a:pt x="1037" y="4977"/>
                    </a:cubicBezTo>
                    <a:cubicBezTo>
                      <a:pt x="1144" y="5001"/>
                      <a:pt x="1227" y="5036"/>
                      <a:pt x="1334" y="5048"/>
                    </a:cubicBezTo>
                    <a:cubicBezTo>
                      <a:pt x="1489" y="5084"/>
                      <a:pt x="1620" y="5096"/>
                      <a:pt x="1751" y="5108"/>
                    </a:cubicBezTo>
                    <a:cubicBezTo>
                      <a:pt x="1941" y="5144"/>
                      <a:pt x="2156" y="5156"/>
                      <a:pt x="2346" y="5167"/>
                    </a:cubicBezTo>
                    <a:cubicBezTo>
                      <a:pt x="2537" y="5179"/>
                      <a:pt x="2739" y="5215"/>
                      <a:pt x="2930" y="5215"/>
                    </a:cubicBezTo>
                    <a:cubicBezTo>
                      <a:pt x="3156" y="5227"/>
                      <a:pt x="3358" y="5227"/>
                      <a:pt x="3573" y="5227"/>
                    </a:cubicBezTo>
                    <a:lnTo>
                      <a:pt x="4168" y="5227"/>
                    </a:lnTo>
                    <a:cubicBezTo>
                      <a:pt x="4358" y="5227"/>
                      <a:pt x="4561" y="5227"/>
                      <a:pt x="4763" y="5215"/>
                    </a:cubicBezTo>
                    <a:cubicBezTo>
                      <a:pt x="4954" y="5215"/>
                      <a:pt x="5156" y="5179"/>
                      <a:pt x="5359" y="5167"/>
                    </a:cubicBezTo>
                    <a:cubicBezTo>
                      <a:pt x="5597" y="5144"/>
                      <a:pt x="5847" y="5108"/>
                      <a:pt x="6049" y="4989"/>
                    </a:cubicBezTo>
                    <a:cubicBezTo>
                      <a:pt x="6132" y="4965"/>
                      <a:pt x="6204" y="4905"/>
                      <a:pt x="6263" y="4846"/>
                    </a:cubicBezTo>
                    <a:cubicBezTo>
                      <a:pt x="6275" y="4822"/>
                      <a:pt x="6311" y="4798"/>
                      <a:pt x="6323" y="4763"/>
                    </a:cubicBezTo>
                    <a:cubicBezTo>
                      <a:pt x="6347" y="4739"/>
                      <a:pt x="6382" y="4691"/>
                      <a:pt x="6406" y="4644"/>
                    </a:cubicBezTo>
                    <a:cubicBezTo>
                      <a:pt x="6466" y="4560"/>
                      <a:pt x="6513" y="4441"/>
                      <a:pt x="6561" y="4334"/>
                    </a:cubicBezTo>
                    <a:cubicBezTo>
                      <a:pt x="6633" y="4143"/>
                      <a:pt x="6680" y="3953"/>
                      <a:pt x="6704" y="3751"/>
                    </a:cubicBezTo>
                    <a:cubicBezTo>
                      <a:pt x="6740" y="3536"/>
                      <a:pt x="6763" y="3310"/>
                      <a:pt x="6787" y="3084"/>
                    </a:cubicBezTo>
                    <a:cubicBezTo>
                      <a:pt x="6799" y="2893"/>
                      <a:pt x="6811" y="2715"/>
                      <a:pt x="6811" y="2524"/>
                    </a:cubicBezTo>
                    <a:cubicBezTo>
                      <a:pt x="6799" y="2298"/>
                      <a:pt x="6787" y="2060"/>
                      <a:pt x="6752" y="1834"/>
                    </a:cubicBezTo>
                    <a:cubicBezTo>
                      <a:pt x="6728" y="1655"/>
                      <a:pt x="6680" y="1465"/>
                      <a:pt x="6621" y="1286"/>
                    </a:cubicBezTo>
                    <a:cubicBezTo>
                      <a:pt x="6585" y="1179"/>
                      <a:pt x="6549" y="1060"/>
                      <a:pt x="6502" y="953"/>
                    </a:cubicBezTo>
                    <a:cubicBezTo>
                      <a:pt x="6454" y="857"/>
                      <a:pt x="6394" y="762"/>
                      <a:pt x="6323" y="679"/>
                    </a:cubicBezTo>
                    <a:cubicBezTo>
                      <a:pt x="6228" y="572"/>
                      <a:pt x="6132" y="500"/>
                      <a:pt x="6013" y="441"/>
                    </a:cubicBezTo>
                    <a:cubicBezTo>
                      <a:pt x="5906" y="393"/>
                      <a:pt x="5787" y="333"/>
                      <a:pt x="5680" y="298"/>
                    </a:cubicBezTo>
                    <a:cubicBezTo>
                      <a:pt x="5478" y="226"/>
                      <a:pt x="5251" y="214"/>
                      <a:pt x="5025" y="203"/>
                    </a:cubicBezTo>
                    <a:cubicBezTo>
                      <a:pt x="4835" y="179"/>
                      <a:pt x="4620" y="167"/>
                      <a:pt x="4430" y="155"/>
                    </a:cubicBezTo>
                    <a:lnTo>
                      <a:pt x="3846" y="107"/>
                    </a:lnTo>
                    <a:cubicBezTo>
                      <a:pt x="3644" y="107"/>
                      <a:pt x="3454" y="95"/>
                      <a:pt x="3239" y="83"/>
                    </a:cubicBezTo>
                    <a:cubicBezTo>
                      <a:pt x="3049" y="60"/>
                      <a:pt x="2858" y="48"/>
                      <a:pt x="2644" y="48"/>
                    </a:cubicBezTo>
                    <a:lnTo>
                      <a:pt x="2501" y="48"/>
                    </a:lnTo>
                    <a:cubicBezTo>
                      <a:pt x="2453" y="48"/>
                      <a:pt x="2406" y="48"/>
                      <a:pt x="2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16"/>
              <p:cNvSpPr/>
              <p:nvPr/>
            </p:nvSpPr>
            <p:spPr>
              <a:xfrm>
                <a:off x="163950" y="462914"/>
                <a:ext cx="211180" cy="275503"/>
              </a:xfrm>
              <a:custGeom>
                <a:avLst/>
                <a:gdLst/>
                <a:ahLst/>
                <a:cxnLst/>
                <a:rect l="l" t="t" r="r" b="b"/>
                <a:pathLst>
                  <a:path w="3966" h="5174" extrusionOk="0">
                    <a:moveTo>
                      <a:pt x="1143" y="715"/>
                    </a:moveTo>
                    <a:cubicBezTo>
                      <a:pt x="1223" y="715"/>
                      <a:pt x="1302" y="720"/>
                      <a:pt x="1381" y="720"/>
                    </a:cubicBezTo>
                    <a:cubicBezTo>
                      <a:pt x="1536" y="732"/>
                      <a:pt x="1703" y="744"/>
                      <a:pt x="1846" y="768"/>
                    </a:cubicBezTo>
                    <a:cubicBezTo>
                      <a:pt x="2132" y="792"/>
                      <a:pt x="2394" y="827"/>
                      <a:pt x="2679" y="851"/>
                    </a:cubicBezTo>
                    <a:cubicBezTo>
                      <a:pt x="2786" y="887"/>
                      <a:pt x="2894" y="899"/>
                      <a:pt x="2977" y="923"/>
                    </a:cubicBezTo>
                    <a:cubicBezTo>
                      <a:pt x="3013" y="946"/>
                      <a:pt x="3036" y="970"/>
                      <a:pt x="3072" y="982"/>
                    </a:cubicBezTo>
                    <a:lnTo>
                      <a:pt x="3108" y="1030"/>
                    </a:lnTo>
                    <a:lnTo>
                      <a:pt x="3132" y="1066"/>
                    </a:lnTo>
                    <a:cubicBezTo>
                      <a:pt x="3167" y="1137"/>
                      <a:pt x="3215" y="1208"/>
                      <a:pt x="3251" y="1280"/>
                    </a:cubicBezTo>
                    <a:cubicBezTo>
                      <a:pt x="3263" y="1327"/>
                      <a:pt x="3275" y="1387"/>
                      <a:pt x="3286" y="1435"/>
                    </a:cubicBezTo>
                    <a:cubicBezTo>
                      <a:pt x="3310" y="1447"/>
                      <a:pt x="3310" y="1482"/>
                      <a:pt x="3310" y="1494"/>
                    </a:cubicBezTo>
                    <a:cubicBezTo>
                      <a:pt x="3346" y="1804"/>
                      <a:pt x="3346" y="2101"/>
                      <a:pt x="3370" y="2351"/>
                    </a:cubicBezTo>
                    <a:lnTo>
                      <a:pt x="3370" y="2435"/>
                    </a:lnTo>
                    <a:cubicBezTo>
                      <a:pt x="3346" y="2578"/>
                      <a:pt x="3334" y="2709"/>
                      <a:pt x="3334" y="2863"/>
                    </a:cubicBezTo>
                    <a:cubicBezTo>
                      <a:pt x="3334" y="3006"/>
                      <a:pt x="3322" y="3161"/>
                      <a:pt x="3310" y="3304"/>
                    </a:cubicBezTo>
                    <a:cubicBezTo>
                      <a:pt x="3286" y="3447"/>
                      <a:pt x="3286" y="3566"/>
                      <a:pt x="3275" y="3697"/>
                    </a:cubicBezTo>
                    <a:cubicBezTo>
                      <a:pt x="3275" y="3804"/>
                      <a:pt x="3275" y="3923"/>
                      <a:pt x="3263" y="4018"/>
                    </a:cubicBezTo>
                    <a:cubicBezTo>
                      <a:pt x="3251" y="4102"/>
                      <a:pt x="3227" y="4161"/>
                      <a:pt x="3203" y="4233"/>
                    </a:cubicBezTo>
                    <a:cubicBezTo>
                      <a:pt x="3191" y="4280"/>
                      <a:pt x="3156" y="4304"/>
                      <a:pt x="3144" y="4340"/>
                    </a:cubicBezTo>
                    <a:lnTo>
                      <a:pt x="3132" y="4352"/>
                    </a:lnTo>
                    <a:cubicBezTo>
                      <a:pt x="3108" y="4364"/>
                      <a:pt x="3084" y="4375"/>
                      <a:pt x="3048" y="4399"/>
                    </a:cubicBezTo>
                    <a:cubicBezTo>
                      <a:pt x="2953" y="4435"/>
                      <a:pt x="2858" y="4459"/>
                      <a:pt x="2751" y="4483"/>
                    </a:cubicBezTo>
                    <a:cubicBezTo>
                      <a:pt x="2655" y="4518"/>
                      <a:pt x="2560" y="4530"/>
                      <a:pt x="2453" y="4542"/>
                    </a:cubicBezTo>
                    <a:cubicBezTo>
                      <a:pt x="2358" y="4554"/>
                      <a:pt x="2251" y="4554"/>
                      <a:pt x="2143" y="4554"/>
                    </a:cubicBezTo>
                    <a:cubicBezTo>
                      <a:pt x="2090" y="4566"/>
                      <a:pt x="2039" y="4572"/>
                      <a:pt x="1989" y="4572"/>
                    </a:cubicBezTo>
                    <a:cubicBezTo>
                      <a:pt x="1938" y="4572"/>
                      <a:pt x="1887" y="4566"/>
                      <a:pt x="1834" y="4554"/>
                    </a:cubicBezTo>
                    <a:cubicBezTo>
                      <a:pt x="1727" y="4542"/>
                      <a:pt x="1620" y="4542"/>
                      <a:pt x="1524" y="4530"/>
                    </a:cubicBezTo>
                    <a:cubicBezTo>
                      <a:pt x="1429" y="4518"/>
                      <a:pt x="1322" y="4518"/>
                      <a:pt x="1239" y="4494"/>
                    </a:cubicBezTo>
                    <a:cubicBezTo>
                      <a:pt x="1084" y="4471"/>
                      <a:pt x="941" y="4435"/>
                      <a:pt x="810" y="4399"/>
                    </a:cubicBezTo>
                    <a:cubicBezTo>
                      <a:pt x="762" y="4375"/>
                      <a:pt x="703" y="4352"/>
                      <a:pt x="655" y="4316"/>
                    </a:cubicBezTo>
                    <a:lnTo>
                      <a:pt x="631" y="4292"/>
                    </a:lnTo>
                    <a:cubicBezTo>
                      <a:pt x="608" y="4280"/>
                      <a:pt x="608" y="4256"/>
                      <a:pt x="596" y="4244"/>
                    </a:cubicBezTo>
                    <a:cubicBezTo>
                      <a:pt x="584" y="4197"/>
                      <a:pt x="584" y="4161"/>
                      <a:pt x="572" y="4102"/>
                    </a:cubicBezTo>
                    <a:cubicBezTo>
                      <a:pt x="524" y="3816"/>
                      <a:pt x="524" y="3530"/>
                      <a:pt x="524" y="3244"/>
                    </a:cubicBezTo>
                    <a:cubicBezTo>
                      <a:pt x="536" y="2947"/>
                      <a:pt x="536" y="2637"/>
                      <a:pt x="548" y="2328"/>
                    </a:cubicBezTo>
                    <a:cubicBezTo>
                      <a:pt x="572" y="2173"/>
                      <a:pt x="584" y="2018"/>
                      <a:pt x="596" y="1863"/>
                    </a:cubicBezTo>
                    <a:cubicBezTo>
                      <a:pt x="608" y="1744"/>
                      <a:pt x="631" y="1613"/>
                      <a:pt x="643" y="1494"/>
                    </a:cubicBezTo>
                    <a:cubicBezTo>
                      <a:pt x="655" y="1387"/>
                      <a:pt x="667" y="1280"/>
                      <a:pt x="703" y="1185"/>
                    </a:cubicBezTo>
                    <a:cubicBezTo>
                      <a:pt x="727" y="1077"/>
                      <a:pt x="762" y="982"/>
                      <a:pt x="786" y="899"/>
                    </a:cubicBezTo>
                    <a:cubicBezTo>
                      <a:pt x="810" y="851"/>
                      <a:pt x="834" y="827"/>
                      <a:pt x="846" y="792"/>
                    </a:cubicBezTo>
                    <a:lnTo>
                      <a:pt x="870" y="780"/>
                    </a:lnTo>
                    <a:cubicBezTo>
                      <a:pt x="881" y="780"/>
                      <a:pt x="905" y="768"/>
                      <a:pt x="929" y="744"/>
                    </a:cubicBezTo>
                    <a:cubicBezTo>
                      <a:pt x="965" y="732"/>
                      <a:pt x="1000" y="720"/>
                      <a:pt x="1024" y="720"/>
                    </a:cubicBezTo>
                    <a:cubicBezTo>
                      <a:pt x="1064" y="716"/>
                      <a:pt x="1104" y="715"/>
                      <a:pt x="1143" y="715"/>
                    </a:cubicBezTo>
                    <a:close/>
                    <a:moveTo>
                      <a:pt x="1239" y="1"/>
                    </a:moveTo>
                    <a:cubicBezTo>
                      <a:pt x="1191" y="1"/>
                      <a:pt x="1143" y="2"/>
                      <a:pt x="1096" y="6"/>
                    </a:cubicBezTo>
                    <a:cubicBezTo>
                      <a:pt x="1000" y="18"/>
                      <a:pt x="905" y="30"/>
                      <a:pt x="798" y="65"/>
                    </a:cubicBezTo>
                    <a:cubicBezTo>
                      <a:pt x="739" y="77"/>
                      <a:pt x="703" y="113"/>
                      <a:pt x="643" y="137"/>
                    </a:cubicBezTo>
                    <a:cubicBezTo>
                      <a:pt x="584" y="173"/>
                      <a:pt x="536" y="208"/>
                      <a:pt x="489" y="244"/>
                    </a:cubicBezTo>
                    <a:cubicBezTo>
                      <a:pt x="322" y="375"/>
                      <a:pt x="250" y="565"/>
                      <a:pt x="191" y="768"/>
                    </a:cubicBezTo>
                    <a:cubicBezTo>
                      <a:pt x="167" y="839"/>
                      <a:pt x="143" y="911"/>
                      <a:pt x="131" y="982"/>
                    </a:cubicBezTo>
                    <a:lnTo>
                      <a:pt x="84" y="1304"/>
                    </a:lnTo>
                    <a:lnTo>
                      <a:pt x="48" y="1744"/>
                    </a:lnTo>
                    <a:cubicBezTo>
                      <a:pt x="24" y="1899"/>
                      <a:pt x="12" y="2030"/>
                      <a:pt x="12" y="2173"/>
                    </a:cubicBezTo>
                    <a:cubicBezTo>
                      <a:pt x="0" y="2328"/>
                      <a:pt x="0" y="2494"/>
                      <a:pt x="0" y="2649"/>
                    </a:cubicBezTo>
                    <a:lnTo>
                      <a:pt x="0" y="3101"/>
                    </a:lnTo>
                    <a:cubicBezTo>
                      <a:pt x="0" y="3268"/>
                      <a:pt x="0" y="3411"/>
                      <a:pt x="12" y="3566"/>
                    </a:cubicBezTo>
                    <a:cubicBezTo>
                      <a:pt x="24" y="3721"/>
                      <a:pt x="48" y="3875"/>
                      <a:pt x="60" y="4018"/>
                    </a:cubicBezTo>
                    <a:cubicBezTo>
                      <a:pt x="72" y="4221"/>
                      <a:pt x="108" y="4399"/>
                      <a:pt x="191" y="4554"/>
                    </a:cubicBezTo>
                    <a:cubicBezTo>
                      <a:pt x="227" y="4614"/>
                      <a:pt x="262" y="4673"/>
                      <a:pt x="310" y="4721"/>
                    </a:cubicBezTo>
                    <a:cubicBezTo>
                      <a:pt x="322" y="4733"/>
                      <a:pt x="358" y="4756"/>
                      <a:pt x="369" y="4768"/>
                    </a:cubicBezTo>
                    <a:cubicBezTo>
                      <a:pt x="405" y="4792"/>
                      <a:pt x="429" y="4828"/>
                      <a:pt x="465" y="4840"/>
                    </a:cubicBezTo>
                    <a:cubicBezTo>
                      <a:pt x="536" y="4887"/>
                      <a:pt x="619" y="4935"/>
                      <a:pt x="703" y="4959"/>
                    </a:cubicBezTo>
                    <a:cubicBezTo>
                      <a:pt x="834" y="5018"/>
                      <a:pt x="977" y="5054"/>
                      <a:pt x="1131" y="5078"/>
                    </a:cubicBezTo>
                    <a:cubicBezTo>
                      <a:pt x="1298" y="5114"/>
                      <a:pt x="1477" y="5126"/>
                      <a:pt x="1632" y="5137"/>
                    </a:cubicBezTo>
                    <a:cubicBezTo>
                      <a:pt x="1786" y="5149"/>
                      <a:pt x="1917" y="5173"/>
                      <a:pt x="2072" y="5173"/>
                    </a:cubicBezTo>
                    <a:cubicBezTo>
                      <a:pt x="2251" y="5149"/>
                      <a:pt x="2405" y="5149"/>
                      <a:pt x="2584" y="5126"/>
                    </a:cubicBezTo>
                    <a:cubicBezTo>
                      <a:pt x="2727" y="5090"/>
                      <a:pt x="2870" y="5066"/>
                      <a:pt x="3001" y="5018"/>
                    </a:cubicBezTo>
                    <a:cubicBezTo>
                      <a:pt x="3096" y="5006"/>
                      <a:pt x="3167" y="4959"/>
                      <a:pt x="3263" y="4935"/>
                    </a:cubicBezTo>
                    <a:cubicBezTo>
                      <a:pt x="3334" y="4899"/>
                      <a:pt x="3394" y="4852"/>
                      <a:pt x="3465" y="4792"/>
                    </a:cubicBezTo>
                    <a:cubicBezTo>
                      <a:pt x="3537" y="4733"/>
                      <a:pt x="3596" y="4649"/>
                      <a:pt x="3644" y="4554"/>
                    </a:cubicBezTo>
                    <a:cubicBezTo>
                      <a:pt x="3691" y="4483"/>
                      <a:pt x="3715" y="4411"/>
                      <a:pt x="3751" y="4316"/>
                    </a:cubicBezTo>
                    <a:cubicBezTo>
                      <a:pt x="3798" y="4161"/>
                      <a:pt x="3810" y="3994"/>
                      <a:pt x="3822" y="3828"/>
                    </a:cubicBezTo>
                    <a:cubicBezTo>
                      <a:pt x="3822" y="3685"/>
                      <a:pt x="3834" y="3530"/>
                      <a:pt x="3858" y="3387"/>
                    </a:cubicBezTo>
                    <a:cubicBezTo>
                      <a:pt x="3858" y="3232"/>
                      <a:pt x="3882" y="3090"/>
                      <a:pt x="3882" y="2935"/>
                    </a:cubicBezTo>
                    <a:cubicBezTo>
                      <a:pt x="3894" y="2792"/>
                      <a:pt x="3894" y="2625"/>
                      <a:pt x="3918" y="2470"/>
                    </a:cubicBezTo>
                    <a:cubicBezTo>
                      <a:pt x="3918" y="2316"/>
                      <a:pt x="3929" y="2161"/>
                      <a:pt x="3929" y="2018"/>
                    </a:cubicBezTo>
                    <a:lnTo>
                      <a:pt x="3929" y="1911"/>
                    </a:lnTo>
                    <a:cubicBezTo>
                      <a:pt x="3929" y="1875"/>
                      <a:pt x="3929" y="1839"/>
                      <a:pt x="3965" y="1780"/>
                    </a:cubicBezTo>
                    <a:cubicBezTo>
                      <a:pt x="3941" y="1685"/>
                      <a:pt x="3941" y="1613"/>
                      <a:pt x="3929" y="1542"/>
                    </a:cubicBezTo>
                    <a:lnTo>
                      <a:pt x="3929" y="1506"/>
                    </a:lnTo>
                    <a:cubicBezTo>
                      <a:pt x="3929" y="1482"/>
                      <a:pt x="3918" y="1435"/>
                      <a:pt x="3894" y="1399"/>
                    </a:cubicBezTo>
                    <a:cubicBezTo>
                      <a:pt x="3894" y="1208"/>
                      <a:pt x="3858" y="1030"/>
                      <a:pt x="3787" y="863"/>
                    </a:cubicBezTo>
                    <a:cubicBezTo>
                      <a:pt x="3763" y="804"/>
                      <a:pt x="3739" y="732"/>
                      <a:pt x="3691" y="673"/>
                    </a:cubicBezTo>
                    <a:lnTo>
                      <a:pt x="3679" y="661"/>
                    </a:lnTo>
                    <a:lnTo>
                      <a:pt x="3656" y="625"/>
                    </a:lnTo>
                    <a:cubicBezTo>
                      <a:pt x="3596" y="554"/>
                      <a:pt x="3548" y="494"/>
                      <a:pt x="3465" y="434"/>
                    </a:cubicBezTo>
                    <a:cubicBezTo>
                      <a:pt x="3406" y="387"/>
                      <a:pt x="3358" y="351"/>
                      <a:pt x="3286" y="315"/>
                    </a:cubicBezTo>
                    <a:cubicBezTo>
                      <a:pt x="3227" y="292"/>
                      <a:pt x="3167" y="256"/>
                      <a:pt x="3096" y="244"/>
                    </a:cubicBezTo>
                    <a:cubicBezTo>
                      <a:pt x="3036" y="208"/>
                      <a:pt x="2965" y="196"/>
                      <a:pt x="2894" y="184"/>
                    </a:cubicBezTo>
                    <a:cubicBezTo>
                      <a:pt x="2703" y="149"/>
                      <a:pt x="2513" y="137"/>
                      <a:pt x="2334" y="113"/>
                    </a:cubicBezTo>
                    <a:cubicBezTo>
                      <a:pt x="2227" y="89"/>
                      <a:pt x="2108" y="77"/>
                      <a:pt x="2013" y="65"/>
                    </a:cubicBezTo>
                    <a:cubicBezTo>
                      <a:pt x="1846" y="30"/>
                      <a:pt x="1691" y="18"/>
                      <a:pt x="1536" y="6"/>
                    </a:cubicBezTo>
                    <a:cubicBezTo>
                      <a:pt x="1433" y="6"/>
                      <a:pt x="1335" y="1"/>
                      <a:pt x="123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04" name="Google Shape;404;p16"/>
          <p:cNvSpPr txBox="1">
            <a:spLocks noGrp="1"/>
          </p:cNvSpPr>
          <p:nvPr>
            <p:ph type="title"/>
          </p:nvPr>
        </p:nvSpPr>
        <p:spPr>
          <a:xfrm>
            <a:off x="1163425" y="403743"/>
            <a:ext cx="6817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9pPr>
          </a:lstStyle>
          <a:p>
            <a:endParaRPr/>
          </a:p>
        </p:txBody>
      </p:sp>
      <p:sp>
        <p:nvSpPr>
          <p:cNvPr id="405" name="Google Shape;405;p16"/>
          <p:cNvSpPr txBox="1">
            <a:spLocks noGrp="1"/>
          </p:cNvSpPr>
          <p:nvPr>
            <p:ph type="subTitle" idx="1"/>
          </p:nvPr>
        </p:nvSpPr>
        <p:spPr>
          <a:xfrm>
            <a:off x="5309400" y="1474425"/>
            <a:ext cx="24321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900" b="1">
                <a:solidFill>
                  <a:schemeClr val="accent2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06" name="Google Shape;406;p16"/>
          <p:cNvSpPr txBox="1">
            <a:spLocks noGrp="1"/>
          </p:cNvSpPr>
          <p:nvPr>
            <p:ph type="subTitle" idx="2"/>
          </p:nvPr>
        </p:nvSpPr>
        <p:spPr>
          <a:xfrm>
            <a:off x="5309400" y="1811025"/>
            <a:ext cx="2432100" cy="87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07" name="Google Shape;407;p16"/>
          <p:cNvSpPr txBox="1">
            <a:spLocks noGrp="1"/>
          </p:cNvSpPr>
          <p:nvPr>
            <p:ph type="subTitle" idx="3"/>
          </p:nvPr>
        </p:nvSpPr>
        <p:spPr>
          <a:xfrm>
            <a:off x="1737025" y="1474425"/>
            <a:ext cx="24321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900" b="1">
                <a:solidFill>
                  <a:schemeClr val="accent2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08" name="Google Shape;408;p16"/>
          <p:cNvSpPr txBox="1">
            <a:spLocks noGrp="1"/>
          </p:cNvSpPr>
          <p:nvPr>
            <p:ph type="subTitle" idx="4"/>
          </p:nvPr>
        </p:nvSpPr>
        <p:spPr>
          <a:xfrm>
            <a:off x="1737025" y="1811025"/>
            <a:ext cx="2432100" cy="87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09" name="Google Shape;409;p16"/>
          <p:cNvSpPr txBox="1">
            <a:spLocks noGrp="1"/>
          </p:cNvSpPr>
          <p:nvPr>
            <p:ph type="subTitle" idx="5"/>
          </p:nvPr>
        </p:nvSpPr>
        <p:spPr>
          <a:xfrm>
            <a:off x="5309400" y="3099750"/>
            <a:ext cx="24321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900" b="1">
                <a:solidFill>
                  <a:schemeClr val="accent2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10" name="Google Shape;410;p16"/>
          <p:cNvSpPr txBox="1">
            <a:spLocks noGrp="1"/>
          </p:cNvSpPr>
          <p:nvPr>
            <p:ph type="subTitle" idx="6"/>
          </p:nvPr>
        </p:nvSpPr>
        <p:spPr>
          <a:xfrm>
            <a:off x="5309400" y="3436350"/>
            <a:ext cx="2432100" cy="87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11" name="Google Shape;411;p16"/>
          <p:cNvSpPr txBox="1">
            <a:spLocks noGrp="1"/>
          </p:cNvSpPr>
          <p:nvPr>
            <p:ph type="subTitle" idx="7"/>
          </p:nvPr>
        </p:nvSpPr>
        <p:spPr>
          <a:xfrm>
            <a:off x="1737025" y="3099750"/>
            <a:ext cx="24321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900" b="1">
                <a:solidFill>
                  <a:schemeClr val="accent2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12" name="Google Shape;412;p16"/>
          <p:cNvSpPr txBox="1">
            <a:spLocks noGrp="1"/>
          </p:cNvSpPr>
          <p:nvPr>
            <p:ph type="subTitle" idx="8"/>
          </p:nvPr>
        </p:nvSpPr>
        <p:spPr>
          <a:xfrm>
            <a:off x="1737025" y="3436350"/>
            <a:ext cx="2432100" cy="87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63425" y="403743"/>
            <a:ext cx="6817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vergence"/>
              <a:buNone/>
              <a:defRPr sz="3200" b="1">
                <a:solidFill>
                  <a:schemeClr val="dk1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vergence"/>
              <a:buNone/>
              <a:defRPr sz="3200" b="1">
                <a:solidFill>
                  <a:schemeClr val="dk1"/>
                </a:solidFill>
                <a:latin typeface="Convergence"/>
                <a:ea typeface="Convergence"/>
                <a:cs typeface="Convergence"/>
                <a:sym typeface="Convergence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vergence"/>
              <a:buNone/>
              <a:defRPr sz="3200" b="1">
                <a:solidFill>
                  <a:schemeClr val="dk1"/>
                </a:solidFill>
                <a:latin typeface="Convergence"/>
                <a:ea typeface="Convergence"/>
                <a:cs typeface="Convergence"/>
                <a:sym typeface="Convergence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vergence"/>
              <a:buNone/>
              <a:defRPr sz="3200" b="1">
                <a:solidFill>
                  <a:schemeClr val="dk1"/>
                </a:solidFill>
                <a:latin typeface="Convergence"/>
                <a:ea typeface="Convergence"/>
                <a:cs typeface="Convergence"/>
                <a:sym typeface="Convergence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vergence"/>
              <a:buNone/>
              <a:defRPr sz="3200" b="1">
                <a:solidFill>
                  <a:schemeClr val="dk1"/>
                </a:solidFill>
                <a:latin typeface="Convergence"/>
                <a:ea typeface="Convergence"/>
                <a:cs typeface="Convergence"/>
                <a:sym typeface="Convergence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vergence"/>
              <a:buNone/>
              <a:defRPr sz="3200" b="1">
                <a:solidFill>
                  <a:schemeClr val="dk1"/>
                </a:solidFill>
                <a:latin typeface="Convergence"/>
                <a:ea typeface="Convergence"/>
                <a:cs typeface="Convergence"/>
                <a:sym typeface="Convergence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vergence"/>
              <a:buNone/>
              <a:defRPr sz="3200" b="1">
                <a:solidFill>
                  <a:schemeClr val="dk1"/>
                </a:solidFill>
                <a:latin typeface="Convergence"/>
                <a:ea typeface="Convergence"/>
                <a:cs typeface="Convergence"/>
                <a:sym typeface="Convergence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vergence"/>
              <a:buNone/>
              <a:defRPr sz="3200" b="1">
                <a:solidFill>
                  <a:schemeClr val="dk1"/>
                </a:solidFill>
                <a:latin typeface="Convergence"/>
                <a:ea typeface="Convergence"/>
                <a:cs typeface="Convergence"/>
                <a:sym typeface="Convergence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vergence"/>
              <a:buNone/>
              <a:defRPr sz="3200" b="1">
                <a:solidFill>
                  <a:schemeClr val="dk1"/>
                </a:solidFill>
                <a:latin typeface="Convergence"/>
                <a:ea typeface="Convergence"/>
                <a:cs typeface="Convergence"/>
                <a:sym typeface="Convergenc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63425" y="1509850"/>
            <a:ext cx="68172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Pontano Sans"/>
              <a:buChar char="●"/>
              <a:defRPr sz="1600">
                <a:solidFill>
                  <a:schemeClr val="dk2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Pontano Sans"/>
              <a:buChar char="○"/>
              <a:defRPr sz="1600">
                <a:solidFill>
                  <a:schemeClr val="dk2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Pontano Sans"/>
              <a:buChar char="■"/>
              <a:defRPr sz="1600">
                <a:solidFill>
                  <a:schemeClr val="dk2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Pontano Sans"/>
              <a:buChar char="●"/>
              <a:defRPr sz="1600">
                <a:solidFill>
                  <a:schemeClr val="dk2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Pontano Sans"/>
              <a:buChar char="○"/>
              <a:defRPr sz="1600">
                <a:solidFill>
                  <a:schemeClr val="dk2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Pontano Sans"/>
              <a:buChar char="■"/>
              <a:defRPr sz="1600">
                <a:solidFill>
                  <a:schemeClr val="dk2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Pontano Sans"/>
              <a:buChar char="●"/>
              <a:defRPr sz="1600">
                <a:solidFill>
                  <a:schemeClr val="dk2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Pontano Sans"/>
              <a:buChar char="○"/>
              <a:defRPr sz="1600">
                <a:solidFill>
                  <a:schemeClr val="dk2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Pontano Sans"/>
              <a:buChar char="■"/>
              <a:defRPr sz="1600">
                <a:solidFill>
                  <a:schemeClr val="dk2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8" r:id="rId6"/>
    <p:sldLayoutId id="2147483659" r:id="rId7"/>
    <p:sldLayoutId id="2147483661" r:id="rId8"/>
    <p:sldLayoutId id="2147483662" r:id="rId9"/>
    <p:sldLayoutId id="2147483664" r:id="rId10"/>
    <p:sldLayoutId id="2147483665" r:id="rId11"/>
    <p:sldLayoutId id="2147483670" r:id="rId12"/>
    <p:sldLayoutId id="2147483672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sph.harvard.edu/obesity-prevention-source/obesity-definition/how-to-measure-body-fatness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cdc.gov/obesity/basics/causes.htm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897;p30"/>
          <p:cNvSpPr txBox="1">
            <a:spLocks noGrp="1"/>
          </p:cNvSpPr>
          <p:nvPr>
            <p:ph type="ctrTitle"/>
          </p:nvPr>
        </p:nvSpPr>
        <p:spPr>
          <a:xfrm>
            <a:off x="1570329" y="2014981"/>
            <a:ext cx="4323127" cy="79774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/>
              <a:t>C</a:t>
            </a:r>
            <a:r>
              <a:rPr lang="en" sz="3600" dirty="0"/>
              <a:t>hildhood Obesity </a:t>
            </a:r>
            <a:endParaRPr sz="3600" dirty="0"/>
          </a:p>
        </p:txBody>
      </p:sp>
      <p:sp>
        <p:nvSpPr>
          <p:cNvPr id="898" name="Google Shape;898;p30"/>
          <p:cNvSpPr txBox="1">
            <a:spLocks noGrp="1"/>
          </p:cNvSpPr>
          <p:nvPr>
            <p:ph type="subTitle" idx="1"/>
          </p:nvPr>
        </p:nvSpPr>
        <p:spPr>
          <a:xfrm>
            <a:off x="1121233" y="3486149"/>
            <a:ext cx="2559227" cy="15568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ST. Name: Yasmin Alferjani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ST.NO: 3368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Year 1 block GBMS 2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Supervisor: Dr Fatma Elsaity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Date: 1/6/2022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2021-2022</a:t>
            </a:r>
            <a:endParaRPr sz="16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10652D-1F7A-5ABC-4B8A-43098F6C4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612698" cy="12190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B3B7743-657F-F45E-82B0-338F575FCDE5}"/>
              </a:ext>
            </a:extLst>
          </p:cNvPr>
          <p:cNvSpPr txBox="1"/>
          <p:nvPr/>
        </p:nvSpPr>
        <p:spPr>
          <a:xfrm>
            <a:off x="1954527" y="1233060"/>
            <a:ext cx="35547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" sz="5400" b="1" i="0" u="none" strike="noStrike" kern="0" cap="none" spc="0" normalizeH="0" baseline="0" noProof="0" dirty="0">
                <a:ln>
                  <a:noFill/>
                </a:ln>
                <a:solidFill>
                  <a:srgbClr val="F0B654"/>
                </a:solidFill>
                <a:effectLst/>
                <a:uLnTx/>
                <a:uFillTx/>
                <a:latin typeface="Convergence"/>
                <a:sym typeface="Convergence"/>
              </a:rPr>
              <a:t>Obesity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F04C15-63C9-438F-927A-F6F84D8A4C44}"/>
              </a:ext>
            </a:extLst>
          </p:cNvPr>
          <p:cNvSpPr txBox="1"/>
          <p:nvPr/>
        </p:nvSpPr>
        <p:spPr>
          <a:xfrm>
            <a:off x="8892791" y="4735261"/>
            <a:ext cx="251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dirty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859F50-A4CA-D4FF-FFF0-46984A6293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3571" y="0"/>
            <a:ext cx="1460090" cy="143691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Google Shape;963;p35"/>
          <p:cNvSpPr txBox="1">
            <a:spLocks noGrp="1"/>
          </p:cNvSpPr>
          <p:nvPr>
            <p:ph type="title"/>
          </p:nvPr>
        </p:nvSpPr>
        <p:spPr>
          <a:xfrm>
            <a:off x="799957" y="883336"/>
            <a:ext cx="7544085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Discuss ways of Diagnosing Obesity </a:t>
            </a:r>
          </a:p>
        </p:txBody>
      </p:sp>
      <p:sp>
        <p:nvSpPr>
          <p:cNvPr id="970" name="Google Shape;970;p35"/>
          <p:cNvSpPr txBox="1">
            <a:spLocks noGrp="1"/>
          </p:cNvSpPr>
          <p:nvPr>
            <p:ph type="subTitle" idx="4294967295"/>
          </p:nvPr>
        </p:nvSpPr>
        <p:spPr>
          <a:xfrm>
            <a:off x="1270941" y="1674999"/>
            <a:ext cx="6817199" cy="33304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 dirty="0">
                <a:solidFill>
                  <a:schemeClr val="accent2"/>
                </a:solidFill>
                <a:latin typeface="Convergence"/>
                <a:ea typeface="Convergence"/>
                <a:cs typeface="Convergence"/>
                <a:sym typeface="Convergence"/>
              </a:rPr>
              <a:t>Most popular methods for measuring body fat: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  <a:latin typeface="Pontano Sans" panose="020B0604020202020204" charset="0"/>
                <a:ea typeface="Convergence"/>
                <a:cs typeface="Convergence"/>
                <a:sym typeface="Convergence"/>
              </a:rPr>
              <a:t>Body Mass Index (BMI).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  <a:latin typeface="Pontano Sans" panose="020B0604020202020204" charset="0"/>
                <a:ea typeface="Convergence"/>
                <a:cs typeface="Convergence"/>
                <a:sym typeface="Convergence"/>
              </a:rPr>
              <a:t>Waist Circumference.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  <a:latin typeface="Pontano Sans" panose="020B0604020202020204" charset="0"/>
                <a:ea typeface="Convergence"/>
                <a:cs typeface="Convergence"/>
                <a:sym typeface="Convergence"/>
              </a:rPr>
              <a:t>Waist-to-Hip Ratio.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  <a:latin typeface="Pontano Sans" panose="020B0604020202020204" charset="0"/>
                <a:ea typeface="Convergence"/>
                <a:cs typeface="Convergence"/>
                <a:sym typeface="Convergence"/>
              </a:rPr>
              <a:t>Skinfold Thickness. </a:t>
            </a:r>
            <a:r>
              <a:rPr lang="en-US" sz="2000" baseline="30000" dirty="0">
                <a:solidFill>
                  <a:schemeClr val="bg1">
                    <a:lumMod val="10000"/>
                  </a:schemeClr>
                </a:solidFill>
                <a:latin typeface="Pontano Sans" panose="020B0604020202020204" charset="0"/>
                <a:ea typeface="Convergence"/>
                <a:cs typeface="Convergence"/>
                <a:sym typeface="Convergence"/>
              </a:rPr>
              <a:t>(3)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endParaRPr sz="1900" b="1" dirty="0">
              <a:solidFill>
                <a:schemeClr val="accent2"/>
              </a:solidFill>
              <a:latin typeface="Convergence"/>
              <a:ea typeface="Convergence"/>
              <a:cs typeface="Convergence"/>
              <a:sym typeface="Convergence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4017B7-0784-0578-8440-7E58B436C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838" y="-138671"/>
            <a:ext cx="1136126" cy="11361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916CC9-2C0E-AC81-EDBA-CC5688E03E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7000" y="2321963"/>
            <a:ext cx="3970510" cy="285062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10E0097-FD3B-84D1-03C7-5758D8B5BF10}"/>
              </a:ext>
            </a:extLst>
          </p:cNvPr>
          <p:cNvSpPr/>
          <p:nvPr/>
        </p:nvSpPr>
        <p:spPr>
          <a:xfrm>
            <a:off x="8441122" y="4137660"/>
            <a:ext cx="702878" cy="132588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A07FB9-D3D7-EAE5-75F1-10F9CEABF83D}"/>
              </a:ext>
            </a:extLst>
          </p:cNvPr>
          <p:cNvSpPr/>
          <p:nvPr/>
        </p:nvSpPr>
        <p:spPr>
          <a:xfrm>
            <a:off x="8088140" y="4857750"/>
            <a:ext cx="1238740" cy="46863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196464-FAE9-F4B3-A902-D8F2183F4687}"/>
              </a:ext>
            </a:extLst>
          </p:cNvPr>
          <p:cNvSpPr txBox="1"/>
          <p:nvPr/>
        </p:nvSpPr>
        <p:spPr>
          <a:xfrm>
            <a:off x="8681775" y="4720590"/>
            <a:ext cx="462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dirty="0">
                <a:solidFill>
                  <a:schemeClr val="tx1"/>
                </a:solidFill>
              </a:rPr>
              <a:t>10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B85448D-7B9D-5A93-174C-BF7F995F0104}"/>
              </a:ext>
            </a:extLst>
          </p:cNvPr>
          <p:cNvSpPr/>
          <p:nvPr/>
        </p:nvSpPr>
        <p:spPr>
          <a:xfrm>
            <a:off x="5864352" y="1114807"/>
            <a:ext cx="3462528" cy="429844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3" name="Google Shape;1383;p52"/>
          <p:cNvSpPr txBox="1">
            <a:spLocks noGrp="1"/>
          </p:cNvSpPr>
          <p:nvPr>
            <p:ph type="title"/>
          </p:nvPr>
        </p:nvSpPr>
        <p:spPr>
          <a:xfrm>
            <a:off x="1201356" y="693907"/>
            <a:ext cx="35970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</a:t>
            </a:r>
            <a:endParaRPr dirty="0"/>
          </a:p>
        </p:txBody>
      </p:sp>
      <p:sp>
        <p:nvSpPr>
          <p:cNvPr id="1384" name="Google Shape;1384;p52"/>
          <p:cNvSpPr txBox="1">
            <a:spLocks noGrp="1"/>
          </p:cNvSpPr>
          <p:nvPr>
            <p:ph type="subTitle" idx="1"/>
          </p:nvPr>
        </p:nvSpPr>
        <p:spPr>
          <a:xfrm>
            <a:off x="1074371" y="1535707"/>
            <a:ext cx="4021658" cy="31928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</a:rPr>
              <a:t>Obesity is not taken as seriously as it should be, which is resulting in continuous growth in the number of people suffering from the condition. 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</a:rPr>
              <a:t>Health professionals should be trained to talk about weight loss in a more supportive way.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endParaRPr lang="en-US" sz="2000" dirty="0">
              <a:solidFill>
                <a:schemeClr val="bg1">
                  <a:lumMod val="10000"/>
                </a:schemeClr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1C487F-9649-9C87-5C65-1AE5C313EA74}"/>
              </a:ext>
            </a:extLst>
          </p:cNvPr>
          <p:cNvSpPr txBox="1"/>
          <p:nvPr/>
        </p:nvSpPr>
        <p:spPr>
          <a:xfrm>
            <a:off x="8701874" y="4728529"/>
            <a:ext cx="371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dirty="0">
                <a:solidFill>
                  <a:schemeClr val="tx1"/>
                </a:solidFill>
              </a:rPr>
              <a:t>11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29CB43-B9D5-DB75-B222-74ADA56FBB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256" t="8126" r="12138" b="12124"/>
          <a:stretch/>
        </p:blipFill>
        <p:spPr>
          <a:xfrm>
            <a:off x="5864352" y="1437175"/>
            <a:ext cx="2582091" cy="303580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30B7B-8355-4646-6D63-91BF613FF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5040" y="726718"/>
            <a:ext cx="3529800" cy="714138"/>
          </a:xfrm>
        </p:spPr>
        <p:txBody>
          <a:bodyPr/>
          <a:lstStyle/>
          <a:p>
            <a:r>
              <a:rPr kumimoji="0" lang="en" sz="4000" b="1" i="0" u="none" strike="noStrike" kern="0" cap="none" spc="0" normalizeH="0" baseline="0" noProof="0" dirty="0">
                <a:ln>
                  <a:noFill/>
                </a:ln>
                <a:solidFill>
                  <a:srgbClr val="F0B654"/>
                </a:solidFill>
                <a:effectLst/>
                <a:uLnTx/>
                <a:uFillTx/>
                <a:latin typeface="Convergence"/>
                <a:sym typeface="Convergence"/>
              </a:rPr>
              <a:t>Conclusion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78214F-3F46-5376-3238-DE16952CE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95040" y="1440856"/>
            <a:ext cx="4554144" cy="3119638"/>
          </a:xfrm>
        </p:spPr>
        <p:txBody>
          <a:bodyPr/>
          <a:lstStyle/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/>
                <a:sym typeface="Pontano Sans"/>
              </a:rPr>
              <a:t>Many people don’t think of obesity as a disease, but rather as a moral failing. Obesity is not a choice and making people feel ashamed results only in them feeling worse about themselves.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/>
                <a:sym typeface="Pontano Sans"/>
              </a:rPr>
              <a:t> Stigma, blame, and shame add to the problem, and are obstacles to treatment.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0E1EE4-DBBC-AADE-AB57-634A0BC4442A}"/>
              </a:ext>
            </a:extLst>
          </p:cNvPr>
          <p:cNvSpPr txBox="1"/>
          <p:nvPr/>
        </p:nvSpPr>
        <p:spPr>
          <a:xfrm>
            <a:off x="8681776" y="4728529"/>
            <a:ext cx="391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dirty="0">
                <a:solidFill>
                  <a:schemeClr val="tx1"/>
                </a:solidFill>
              </a:rPr>
              <a:t>12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0703AE-73CB-3FA2-7FE7-F58FBBBF60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647" r="26933"/>
          <a:stretch/>
        </p:blipFill>
        <p:spPr>
          <a:xfrm>
            <a:off x="365849" y="1440856"/>
            <a:ext cx="2571902" cy="311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520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1" name="Google Shape;1421;p55"/>
          <p:cNvSpPr txBox="1">
            <a:spLocks noGrp="1"/>
          </p:cNvSpPr>
          <p:nvPr>
            <p:ph type="title"/>
          </p:nvPr>
        </p:nvSpPr>
        <p:spPr>
          <a:xfrm>
            <a:off x="721510" y="276510"/>
            <a:ext cx="5197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References</a:t>
            </a:r>
            <a:endParaRPr dirty="0"/>
          </a:p>
        </p:txBody>
      </p:sp>
      <p:sp>
        <p:nvSpPr>
          <p:cNvPr id="1422" name="Google Shape;1422;p55"/>
          <p:cNvSpPr txBox="1">
            <a:spLocks noGrp="1"/>
          </p:cNvSpPr>
          <p:nvPr>
            <p:ph type="subTitle" idx="1"/>
          </p:nvPr>
        </p:nvSpPr>
        <p:spPr>
          <a:xfrm>
            <a:off x="721510" y="849210"/>
            <a:ext cx="7700980" cy="460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82880" lvl="0" indent="-238759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</a:rPr>
              <a:t>1. Obesity - Symptoms and causes [Internet]. Mayo Clinic. 2022 [cited 11 May 2022]. Available from: https://www.mayoclinic.org/diseases-conditions/obesity/symptoms-causes/syc-20375742#:~:text=Overview,blood%20pressure%20and%20certain%20cancers.</a:t>
            </a:r>
            <a:r>
              <a:rPr lang="en" sz="1400" dirty="0">
                <a:solidFill>
                  <a:schemeClr val="bg1">
                    <a:lumMod val="10000"/>
                  </a:schemeClr>
                </a:solidFill>
              </a:rPr>
              <a:t>AUTHOR (YEAR). Title of the publication. Publisher</a:t>
            </a:r>
            <a:endParaRPr sz="1400" dirty="0">
              <a:solidFill>
                <a:schemeClr val="bg1">
                  <a:lumMod val="10000"/>
                </a:schemeClr>
              </a:solidFill>
            </a:endParaRPr>
          </a:p>
          <a:p>
            <a:pPr marL="182880" lvl="0" indent="-238759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</a:rPr>
              <a:t>2. Childhood obesity - Symptoms and causes [Internet]. Mayo Clinic. 2022 [cited 11 May 2022]. Available from: https://www.mayoclinic.org/diseases-conditions/childhood-obesity/symptoms-causes/syc-20354827</a:t>
            </a:r>
            <a:r>
              <a:rPr lang="en" sz="1400" dirty="0">
                <a:solidFill>
                  <a:schemeClr val="bg1">
                    <a:lumMod val="10000"/>
                  </a:schemeClr>
                </a:solidFill>
              </a:rPr>
              <a:t>AUTHOR (YEAR). Title of the publication. Publisher</a:t>
            </a:r>
          </a:p>
          <a:p>
            <a:pPr marL="182880" lvl="0" indent="-238759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</a:rPr>
              <a:t>3. Measuring Obesity [Internet]. Obesity Prevention Source. 2022 [cited 11 May 2022]. Available from: </a:t>
            </a:r>
            <a:r>
              <a:rPr lang="en-US" sz="1400" dirty="0">
                <a:solidFill>
                  <a:schemeClr val="bg1">
                    <a:lumMod val="1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https://www.hsph.harvard.edu/obesity-prevention-source/obesity-definition/how-to-measure-body-fatness/</a:t>
            </a:r>
            <a:endParaRPr lang="en-US" sz="1400" dirty="0">
              <a:solidFill>
                <a:schemeClr val="bg1">
                  <a:lumMod val="10000"/>
                </a:schemeClr>
              </a:solidFill>
            </a:endParaRPr>
          </a:p>
          <a:p>
            <a:pPr marL="182880" lvl="0" indent="-238759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</a:rPr>
              <a:t>4. [Internet]. 2022 [cited 11 May 2022]. Available from: </a:t>
            </a:r>
            <a:r>
              <a:rPr lang="en-US" sz="1400" dirty="0">
                <a:solidFill>
                  <a:schemeClr val="bg1">
                    <a:lumMod val="1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https://www.cdc.gov/obesity/basics/causes.html</a:t>
            </a:r>
            <a:r>
              <a:rPr lang="en-US" sz="1400" dirty="0">
                <a:solidFill>
                  <a:schemeClr val="bg1">
                    <a:lumMod val="10000"/>
                  </a:schemeClr>
                </a:solidFill>
              </a:rPr>
              <a:t> </a:t>
            </a:r>
          </a:p>
          <a:p>
            <a:pPr marL="182880" lvl="0" indent="-238759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</a:rPr>
              <a:t>5. What Are The Complications of Childhood Obesity? - Childhood Obesity Foundation [Internet]. Childhood Obesity Foundation. 2022 [cited 11 May 2022]. Available from: https://childhoodobesityfoundation.ca/what-is-childhood-obesity/complications-childhood-obesity/</a:t>
            </a:r>
          </a:p>
          <a:p>
            <a:pPr marL="182880" lvl="0" indent="-238759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endParaRPr sz="14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14A0B7-7E3D-2FB5-D117-4E872E3B79D6}"/>
              </a:ext>
            </a:extLst>
          </p:cNvPr>
          <p:cNvSpPr txBox="1"/>
          <p:nvPr/>
        </p:nvSpPr>
        <p:spPr>
          <a:xfrm>
            <a:off x="8681776" y="4728529"/>
            <a:ext cx="391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8" name="Google Shape;1428;p56"/>
          <p:cNvSpPr txBox="1">
            <a:spLocks noGrp="1"/>
          </p:cNvSpPr>
          <p:nvPr>
            <p:ph type="ctrTitle"/>
          </p:nvPr>
        </p:nvSpPr>
        <p:spPr>
          <a:xfrm>
            <a:off x="2057400" y="1600200"/>
            <a:ext cx="6300600" cy="135311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Thanks!</a:t>
            </a:r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91E09C-91E5-3342-644E-EFF0D8C99658}"/>
              </a:ext>
            </a:extLst>
          </p:cNvPr>
          <p:cNvSpPr/>
          <p:nvPr/>
        </p:nvSpPr>
        <p:spPr>
          <a:xfrm>
            <a:off x="4652010" y="3051810"/>
            <a:ext cx="3600450" cy="1463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9FAB35-3FB4-C2E9-BD95-1E65AD7A6529}"/>
              </a:ext>
            </a:extLst>
          </p:cNvPr>
          <p:cNvSpPr txBox="1"/>
          <p:nvPr/>
        </p:nvSpPr>
        <p:spPr>
          <a:xfrm>
            <a:off x="8641582" y="4728529"/>
            <a:ext cx="432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32"/>
          <p:cNvSpPr txBox="1">
            <a:spLocks noGrp="1"/>
          </p:cNvSpPr>
          <p:nvPr>
            <p:ph type="title"/>
          </p:nvPr>
        </p:nvSpPr>
        <p:spPr>
          <a:xfrm>
            <a:off x="1465170" y="391141"/>
            <a:ext cx="6876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Objectives</a:t>
            </a:r>
            <a:endParaRPr dirty="0"/>
          </a:p>
        </p:txBody>
      </p:sp>
      <p:sp>
        <p:nvSpPr>
          <p:cNvPr id="911" name="Google Shape;911;p32"/>
          <p:cNvSpPr txBox="1">
            <a:spLocks noGrp="1"/>
          </p:cNvSpPr>
          <p:nvPr>
            <p:ph type="subTitle" idx="1"/>
          </p:nvPr>
        </p:nvSpPr>
        <p:spPr>
          <a:xfrm>
            <a:off x="2764691" y="1225323"/>
            <a:ext cx="2354400" cy="52737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Introduction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913" name="Google Shape;913;p32"/>
          <p:cNvSpPr txBox="1">
            <a:spLocks noGrp="1"/>
          </p:cNvSpPr>
          <p:nvPr>
            <p:ph type="title" idx="3"/>
          </p:nvPr>
        </p:nvSpPr>
        <p:spPr>
          <a:xfrm>
            <a:off x="1931668" y="1126760"/>
            <a:ext cx="681314" cy="71580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914" name="Google Shape;914;p32"/>
          <p:cNvSpPr txBox="1">
            <a:spLocks noGrp="1"/>
          </p:cNvSpPr>
          <p:nvPr>
            <p:ph type="subTitle" idx="4"/>
          </p:nvPr>
        </p:nvSpPr>
        <p:spPr>
          <a:xfrm>
            <a:off x="2764691" y="3138827"/>
            <a:ext cx="8093809" cy="57270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4861"/>
              </a:buClr>
              <a:buSzPts val="1600"/>
              <a:buFont typeface="Pontano Sans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0B654"/>
                </a:solidFill>
                <a:effectLst/>
                <a:uLnTx/>
                <a:uFillTx/>
                <a:latin typeface="Convergence"/>
                <a:sym typeface="Convergence"/>
              </a:rPr>
              <a:t>List Psychological difficulties of Obesity</a:t>
            </a:r>
          </a:p>
        </p:txBody>
      </p:sp>
      <p:sp>
        <p:nvSpPr>
          <p:cNvPr id="916" name="Google Shape;916;p32"/>
          <p:cNvSpPr txBox="1">
            <a:spLocks noGrp="1"/>
          </p:cNvSpPr>
          <p:nvPr>
            <p:ph type="title" idx="6"/>
          </p:nvPr>
        </p:nvSpPr>
        <p:spPr>
          <a:xfrm>
            <a:off x="1779099" y="3062926"/>
            <a:ext cx="833021" cy="71580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917" name="Google Shape;917;p32"/>
          <p:cNvSpPr txBox="1">
            <a:spLocks noGrp="1"/>
          </p:cNvSpPr>
          <p:nvPr>
            <p:ph type="subTitle" idx="7"/>
          </p:nvPr>
        </p:nvSpPr>
        <p:spPr>
          <a:xfrm>
            <a:off x="2764690" y="1848613"/>
            <a:ext cx="5577079" cy="52737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0B654"/>
                </a:solidFill>
                <a:effectLst/>
                <a:uLnTx/>
                <a:uFillTx/>
                <a:latin typeface="Convergence"/>
                <a:sym typeface="Convergence"/>
              </a:rPr>
              <a:t>Outline the Etiology of Obesity</a:t>
            </a:r>
            <a:endParaRPr sz="1800" dirty="0"/>
          </a:p>
        </p:txBody>
      </p:sp>
      <p:sp>
        <p:nvSpPr>
          <p:cNvPr id="919" name="Google Shape;919;p32"/>
          <p:cNvSpPr txBox="1">
            <a:spLocks noGrp="1"/>
          </p:cNvSpPr>
          <p:nvPr>
            <p:ph type="title" idx="9"/>
          </p:nvPr>
        </p:nvSpPr>
        <p:spPr>
          <a:xfrm>
            <a:off x="1931669" y="1804563"/>
            <a:ext cx="680451" cy="65253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920" name="Google Shape;920;p32"/>
          <p:cNvSpPr txBox="1">
            <a:spLocks noGrp="1"/>
          </p:cNvSpPr>
          <p:nvPr>
            <p:ph type="subTitle" idx="13"/>
          </p:nvPr>
        </p:nvSpPr>
        <p:spPr>
          <a:xfrm>
            <a:off x="2764690" y="3852721"/>
            <a:ext cx="6676489" cy="50052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" sz="2400" b="1" i="0" u="none" strike="noStrike" kern="0" cap="none" spc="0" normalizeH="0" baseline="0" noProof="0" dirty="0">
                <a:ln>
                  <a:noFill/>
                </a:ln>
                <a:solidFill>
                  <a:srgbClr val="F0B654"/>
                </a:solidFill>
                <a:effectLst/>
                <a:uLnTx/>
                <a:uFillTx/>
                <a:latin typeface="Convergence"/>
                <a:sym typeface="Convergence"/>
              </a:rPr>
              <a:t>Discuss ways of Diagnosing Obesity </a:t>
            </a:r>
            <a:endParaRPr sz="2400" dirty="0"/>
          </a:p>
        </p:txBody>
      </p:sp>
      <p:sp>
        <p:nvSpPr>
          <p:cNvPr id="922" name="Google Shape;922;p32"/>
          <p:cNvSpPr txBox="1">
            <a:spLocks noGrp="1"/>
          </p:cNvSpPr>
          <p:nvPr>
            <p:ph type="title" idx="15"/>
          </p:nvPr>
        </p:nvSpPr>
        <p:spPr>
          <a:xfrm>
            <a:off x="1931667" y="3677459"/>
            <a:ext cx="680453" cy="77907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  <p:sp>
        <p:nvSpPr>
          <p:cNvPr id="923" name="Google Shape;923;p32"/>
          <p:cNvSpPr txBox="1">
            <a:spLocks noGrp="1"/>
          </p:cNvSpPr>
          <p:nvPr>
            <p:ph type="subTitle" idx="16"/>
          </p:nvPr>
        </p:nvSpPr>
        <p:spPr>
          <a:xfrm>
            <a:off x="2764691" y="2568879"/>
            <a:ext cx="6779359" cy="52737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4861"/>
              </a:buClr>
              <a:buSzPts val="1600"/>
              <a:buFont typeface="Pontano Sans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0B654"/>
                </a:solidFill>
                <a:effectLst/>
                <a:uLnTx/>
                <a:uFillTx/>
                <a:latin typeface="Convergence"/>
                <a:sym typeface="Convergence"/>
              </a:rPr>
              <a:t>List Physical complications of Obesity</a:t>
            </a:r>
          </a:p>
        </p:txBody>
      </p:sp>
      <p:sp>
        <p:nvSpPr>
          <p:cNvPr id="925" name="Google Shape;925;p32"/>
          <p:cNvSpPr txBox="1">
            <a:spLocks noGrp="1"/>
          </p:cNvSpPr>
          <p:nvPr>
            <p:ph type="title" idx="18"/>
          </p:nvPr>
        </p:nvSpPr>
        <p:spPr>
          <a:xfrm>
            <a:off x="1931669" y="2457095"/>
            <a:ext cx="680452" cy="67345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D007B9-BC01-5DAC-DFC1-F707390B33BF}"/>
              </a:ext>
            </a:extLst>
          </p:cNvPr>
          <p:cNvSpPr txBox="1"/>
          <p:nvPr/>
        </p:nvSpPr>
        <p:spPr>
          <a:xfrm>
            <a:off x="8822452" y="4718481"/>
            <a:ext cx="251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dirty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p33"/>
          <p:cNvSpPr txBox="1">
            <a:spLocks noGrp="1"/>
          </p:cNvSpPr>
          <p:nvPr>
            <p:ph type="title"/>
          </p:nvPr>
        </p:nvSpPr>
        <p:spPr>
          <a:xfrm>
            <a:off x="4572000" y="1269450"/>
            <a:ext cx="3597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935" name="Google Shape;935;p33"/>
          <p:cNvSpPr txBox="1">
            <a:spLocks noGrp="1"/>
          </p:cNvSpPr>
          <p:nvPr>
            <p:ph type="subTitle" idx="1"/>
          </p:nvPr>
        </p:nvSpPr>
        <p:spPr>
          <a:xfrm>
            <a:off x="4883700" y="2035050"/>
            <a:ext cx="3825960" cy="23540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</a:rPr>
              <a:t>Obesity is a complex disease involving an excessive amount of body fat.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</a:rPr>
              <a:t>Obesity isn't just a cosmetic concern. It's a medical problem that increases the risk of other diseases and health problems. </a:t>
            </a:r>
            <a:r>
              <a:rPr lang="en-US" sz="2000" baseline="30000" dirty="0">
                <a:solidFill>
                  <a:schemeClr val="bg1">
                    <a:lumMod val="10000"/>
                  </a:schemeClr>
                </a:solidFill>
              </a:rPr>
              <a:t>(1)</a:t>
            </a:r>
            <a:endParaRPr sz="2000" baseline="30000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642B1A-941F-370F-150F-221F550DF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054" y="0"/>
            <a:ext cx="4766904" cy="5143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347396-37D3-15A2-1988-36FFE8F35AB2}"/>
              </a:ext>
            </a:extLst>
          </p:cNvPr>
          <p:cNvSpPr txBox="1"/>
          <p:nvPr/>
        </p:nvSpPr>
        <p:spPr>
          <a:xfrm>
            <a:off x="8822452" y="4728529"/>
            <a:ext cx="251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dirty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loud 15">
            <a:extLst>
              <a:ext uri="{FF2B5EF4-FFF2-40B4-BE49-F238E27FC236}">
                <a16:creationId xmlns:a16="http://schemas.microsoft.com/office/drawing/2014/main" id="{AE268361-509C-F0BB-41E5-1E7F8FCA2ED9}"/>
              </a:ext>
            </a:extLst>
          </p:cNvPr>
          <p:cNvSpPr/>
          <p:nvPr/>
        </p:nvSpPr>
        <p:spPr>
          <a:xfrm>
            <a:off x="5305138" y="1377902"/>
            <a:ext cx="3347372" cy="3658404"/>
          </a:xfrm>
          <a:prstGeom prst="cloud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3" name="Google Shape;1013;p36"/>
          <p:cNvSpPr txBox="1">
            <a:spLocks noGrp="1"/>
          </p:cNvSpPr>
          <p:nvPr>
            <p:ph type="body" idx="1"/>
          </p:nvPr>
        </p:nvSpPr>
        <p:spPr>
          <a:xfrm>
            <a:off x="854530" y="1750781"/>
            <a:ext cx="4677944" cy="26565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Eating patterns, Physical activity levels, Sleep routines 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Social Determinants of Health (SDOH).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Genetics.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Illnesses and Medications. </a:t>
            </a:r>
            <a:r>
              <a:rPr kumimoji="0" lang="en-US" sz="2000" b="0" i="0" u="none" strike="noStrike" kern="0" cap="none" spc="0" normalizeH="0" baseline="3000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(4)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8F5F2">
                  <a:lumMod val="10000"/>
                </a:srgbClr>
              </a:solidFill>
              <a:effectLst/>
              <a:uLnTx/>
              <a:uFillTx/>
              <a:latin typeface="Pontano Sans" panose="020B0604020202020204" charset="0"/>
              <a:ea typeface="Convergence"/>
              <a:cs typeface="Convergence"/>
              <a:sym typeface="Convergence"/>
            </a:endParaRPr>
          </a:p>
        </p:txBody>
      </p:sp>
      <p:sp>
        <p:nvSpPr>
          <p:cNvPr id="1015" name="Google Shape;1015;p36"/>
          <p:cNvSpPr txBox="1">
            <a:spLocks noGrp="1"/>
          </p:cNvSpPr>
          <p:nvPr>
            <p:ph type="title"/>
          </p:nvPr>
        </p:nvSpPr>
        <p:spPr>
          <a:xfrm>
            <a:off x="589398" y="626742"/>
            <a:ext cx="6746135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Outline the Etiology of Obesity </a:t>
            </a:r>
            <a:endParaRPr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320F1E-1A9C-60B2-2265-809EBCAA14F1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971850" y="1333364"/>
            <a:ext cx="2990616" cy="572700"/>
          </a:xfrm>
        </p:spPr>
        <p:txBody>
          <a:bodyPr/>
          <a:lstStyle/>
          <a:p>
            <a:r>
              <a:rPr lang="en-US" sz="2400" dirty="0"/>
              <a:t>Causes of Obesity: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5A82A0-704E-8B57-7F99-8D615B4D1EA9}"/>
              </a:ext>
            </a:extLst>
          </p:cNvPr>
          <p:cNvSpPr txBox="1"/>
          <p:nvPr/>
        </p:nvSpPr>
        <p:spPr>
          <a:xfrm>
            <a:off x="8822452" y="4728529"/>
            <a:ext cx="251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dirty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FEB48E-6733-0596-BF54-521739F66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2104" y="1918428"/>
            <a:ext cx="1014125" cy="8337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D3D251-8D54-EA41-A611-C434A4DCDE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9068" y="2335953"/>
            <a:ext cx="1160412" cy="12432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2F6563-CBB6-9254-B8D1-45E9433A7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0592" y="1750781"/>
            <a:ext cx="983746" cy="9837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9B2A58A-EFA7-AA61-9A6D-70312BCF20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9068" y="3621428"/>
            <a:ext cx="1434237" cy="10042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FA4032F-5B48-243F-00D9-1406658B9F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24343" y="2930963"/>
            <a:ext cx="1075247" cy="104974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5F429E5-6361-82BF-7DC1-C1ED40681E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5657" y="2939947"/>
            <a:ext cx="1075247" cy="107524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Google Shape;1024;p37"/>
          <p:cNvSpPr txBox="1">
            <a:spLocks noGrp="1"/>
          </p:cNvSpPr>
          <p:nvPr>
            <p:ph type="title"/>
          </p:nvPr>
        </p:nvSpPr>
        <p:spPr>
          <a:xfrm>
            <a:off x="197651" y="470114"/>
            <a:ext cx="8215721" cy="60033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List Physical complications of Obesity</a:t>
            </a:r>
            <a:endParaRPr sz="2400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7B4896B-369B-C510-CE99-D58300B6F684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1455914" y="1044788"/>
            <a:ext cx="6232171" cy="793086"/>
          </a:xfrm>
        </p:spPr>
        <p:txBody>
          <a:bodyPr/>
          <a:lstStyle/>
          <a:p>
            <a:r>
              <a:rPr lang="en-US" sz="1800" dirty="0"/>
              <a:t>Childhood unhealthy weights may result in serious medical problems in childhood such as: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2E3E51BC-9A85-9EF9-FA7D-9D191AE3C7B6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729207" y="1837874"/>
            <a:ext cx="6232171" cy="2595141"/>
          </a:xfrm>
        </p:spPr>
        <p:txBody>
          <a:bodyPr/>
          <a:lstStyle/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Type 2 diabetes.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High blood pressure and elevated blood cholesterol.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Liver disease.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Bone and joint problems.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Respiratory problems such as asthma. </a:t>
            </a:r>
            <a:r>
              <a:rPr lang="en-US" sz="2000" baseline="30000" dirty="0">
                <a:solidFill>
                  <a:srgbClr val="F8F5F2">
                    <a:lumMod val="10000"/>
                  </a:srgbClr>
                </a:solidFill>
                <a:latin typeface="Pontano Sans" panose="020B0604020202020204" charset="0"/>
                <a:ea typeface="Convergence"/>
                <a:cs typeface="Convergence"/>
                <a:sym typeface="Convergence"/>
              </a:rPr>
              <a:t>(5)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8F5F2">
                  <a:lumMod val="10000"/>
                </a:srgbClr>
              </a:solidFill>
              <a:effectLst/>
              <a:uLnTx/>
              <a:uFillTx/>
              <a:latin typeface="Pontano Sans" panose="020B0604020202020204" charset="0"/>
              <a:ea typeface="Convergence"/>
              <a:cs typeface="Convergence"/>
              <a:sym typeface="Convergence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A56303-6A5A-7F4F-F4D4-B167C8190461}"/>
              </a:ext>
            </a:extLst>
          </p:cNvPr>
          <p:cNvSpPr/>
          <p:nvPr/>
        </p:nvSpPr>
        <p:spPr>
          <a:xfrm>
            <a:off x="8232839" y="4698207"/>
            <a:ext cx="592852" cy="55657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2A1E9B8-3638-00C2-4BCA-8E6066BB6ECA}"/>
              </a:ext>
            </a:extLst>
          </p:cNvPr>
          <p:cNvSpPr/>
          <p:nvPr/>
        </p:nvSpPr>
        <p:spPr>
          <a:xfrm>
            <a:off x="8232839" y="3759588"/>
            <a:ext cx="1891119" cy="149519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C53FED-5273-9F4B-B1BE-FB4A3CFDDE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6942" y="2150678"/>
            <a:ext cx="6545153" cy="28570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2ACE63-7998-8C5E-3E7D-620E27D293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0884" y="4598511"/>
            <a:ext cx="323116" cy="3779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Google Shape;1055;p38"/>
          <p:cNvSpPr txBox="1">
            <a:spLocks noGrp="1"/>
          </p:cNvSpPr>
          <p:nvPr>
            <p:ph type="title"/>
          </p:nvPr>
        </p:nvSpPr>
        <p:spPr>
          <a:xfrm>
            <a:off x="741732" y="604590"/>
            <a:ext cx="7660535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List Physical complications of Obesity</a:t>
            </a:r>
            <a:endParaRPr dirty="0"/>
          </a:p>
        </p:txBody>
      </p:sp>
      <p:sp>
        <p:nvSpPr>
          <p:cNvPr id="1076" name="Google Shape;1076;p38"/>
          <p:cNvSpPr txBox="1">
            <a:spLocks noGrp="1"/>
          </p:cNvSpPr>
          <p:nvPr>
            <p:ph type="subTitle" idx="4294967295"/>
          </p:nvPr>
        </p:nvSpPr>
        <p:spPr>
          <a:xfrm flipH="1">
            <a:off x="1026265" y="1177290"/>
            <a:ext cx="6174635" cy="323099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Sleep disorders such as difficulty breathing while asleep (sleep apnea).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Earlier than normal puberty or menstruation.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Eating disorders such as anorexia or bulimia.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Skin infections due to moisture from sweat being trapped in skin folds.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Fatigue.</a:t>
            </a:r>
            <a:r>
              <a:rPr kumimoji="0" lang="en-US" sz="2000" b="0" i="0" u="none" strike="noStrike" kern="0" cap="none" spc="0" normalizeH="0" baseline="3000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 (5)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8F5F2">
                  <a:lumMod val="10000"/>
                </a:srgbClr>
              </a:solidFill>
              <a:effectLst/>
              <a:uLnTx/>
              <a:uFillTx/>
              <a:latin typeface="Pontano Sans" panose="020B0604020202020204" charset="0"/>
              <a:ea typeface="Convergence"/>
              <a:cs typeface="Convergence"/>
              <a:sym typeface="Convergence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6FB2E9-7B85-DACB-4D9F-AD2F1AA2C4B9}"/>
              </a:ext>
            </a:extLst>
          </p:cNvPr>
          <p:cNvSpPr txBox="1"/>
          <p:nvPr/>
        </p:nvSpPr>
        <p:spPr>
          <a:xfrm>
            <a:off x="8822452" y="4728529"/>
            <a:ext cx="251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dirty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4BA8FC-847A-3F02-3E84-D79A87215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9569" y="2190691"/>
            <a:ext cx="2994431" cy="323099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39"/>
          <p:cNvSpPr txBox="1">
            <a:spLocks noGrp="1"/>
          </p:cNvSpPr>
          <p:nvPr>
            <p:ph type="title"/>
          </p:nvPr>
        </p:nvSpPr>
        <p:spPr>
          <a:xfrm>
            <a:off x="2937549" y="581761"/>
            <a:ext cx="5340296" cy="114544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List Psychological difficulties of Obesity</a:t>
            </a:r>
          </a:p>
        </p:txBody>
      </p:sp>
      <p:sp>
        <p:nvSpPr>
          <p:cNvPr id="1096" name="Google Shape;1096;p39"/>
          <p:cNvSpPr txBox="1">
            <a:spLocks noGrp="1"/>
          </p:cNvSpPr>
          <p:nvPr>
            <p:ph type="body" idx="4294967295"/>
          </p:nvPr>
        </p:nvSpPr>
        <p:spPr>
          <a:xfrm>
            <a:off x="3723694" y="1881034"/>
            <a:ext cx="3774386" cy="4425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F0B654"/>
                </a:solidFill>
                <a:effectLst/>
                <a:uLnTx/>
                <a:uFillTx/>
                <a:latin typeface="Convergence"/>
                <a:sym typeface="Convergence"/>
              </a:rPr>
              <a:t>Overweight or obese children:</a:t>
            </a:r>
          </a:p>
        </p:txBody>
      </p:sp>
      <p:sp>
        <p:nvSpPr>
          <p:cNvPr id="1107" name="Google Shape;1107;p39"/>
          <p:cNvSpPr/>
          <p:nvPr/>
        </p:nvSpPr>
        <p:spPr>
          <a:xfrm>
            <a:off x="9432898" y="4726480"/>
            <a:ext cx="51" cy="668"/>
          </a:xfrm>
          <a:custGeom>
            <a:avLst/>
            <a:gdLst/>
            <a:ahLst/>
            <a:cxnLst/>
            <a:rect l="l" t="t" r="r" b="b"/>
            <a:pathLst>
              <a:path w="1" h="13" extrusionOk="0">
                <a:moveTo>
                  <a:pt x="0" y="12"/>
                </a:moveTo>
                <a:lnTo>
                  <a:pt x="0" y="12"/>
                </a:lnTo>
                <a:lnTo>
                  <a:pt x="0" y="0"/>
                </a:lnTo>
                <a:close/>
              </a:path>
            </a:pathLst>
          </a:custGeom>
          <a:solidFill>
            <a:srgbClr val="EDC3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8" name="Google Shape;1108;p39"/>
          <p:cNvSpPr/>
          <p:nvPr/>
        </p:nvSpPr>
        <p:spPr>
          <a:xfrm>
            <a:off x="9374131" y="4203950"/>
            <a:ext cx="393685" cy="321704"/>
          </a:xfrm>
          <a:custGeom>
            <a:avLst/>
            <a:gdLst/>
            <a:ahLst/>
            <a:cxnLst/>
            <a:rect l="l" t="t" r="r" b="b"/>
            <a:pathLst>
              <a:path w="7657" h="6257" extrusionOk="0">
                <a:moveTo>
                  <a:pt x="2457" y="2300"/>
                </a:moveTo>
                <a:cubicBezTo>
                  <a:pt x="2475" y="2300"/>
                  <a:pt x="2490" y="2302"/>
                  <a:pt x="2501" y="2305"/>
                </a:cubicBezTo>
                <a:cubicBezTo>
                  <a:pt x="2536" y="2305"/>
                  <a:pt x="2548" y="2317"/>
                  <a:pt x="2584" y="2317"/>
                </a:cubicBezTo>
                <a:cubicBezTo>
                  <a:pt x="2727" y="2353"/>
                  <a:pt x="2774" y="2496"/>
                  <a:pt x="2608" y="2591"/>
                </a:cubicBezTo>
                <a:cubicBezTo>
                  <a:pt x="2552" y="2616"/>
                  <a:pt x="2480" y="2633"/>
                  <a:pt x="2410" y="2633"/>
                </a:cubicBezTo>
                <a:cubicBezTo>
                  <a:pt x="2315" y="2633"/>
                  <a:pt x="2225" y="2602"/>
                  <a:pt x="2191" y="2519"/>
                </a:cubicBezTo>
                <a:cubicBezTo>
                  <a:pt x="2191" y="2496"/>
                  <a:pt x="2179" y="2484"/>
                  <a:pt x="2179" y="2472"/>
                </a:cubicBezTo>
                <a:cubicBezTo>
                  <a:pt x="2138" y="2360"/>
                  <a:pt x="2350" y="2300"/>
                  <a:pt x="2457" y="2300"/>
                </a:cubicBezTo>
                <a:close/>
                <a:moveTo>
                  <a:pt x="5601" y="2525"/>
                </a:moveTo>
                <a:cubicBezTo>
                  <a:pt x="5691" y="2525"/>
                  <a:pt x="5781" y="2549"/>
                  <a:pt x="5846" y="2603"/>
                </a:cubicBezTo>
                <a:cubicBezTo>
                  <a:pt x="5989" y="2710"/>
                  <a:pt x="5882" y="2853"/>
                  <a:pt x="5763" y="2912"/>
                </a:cubicBezTo>
                <a:cubicBezTo>
                  <a:pt x="5683" y="2949"/>
                  <a:pt x="5587" y="2973"/>
                  <a:pt x="5493" y="2973"/>
                </a:cubicBezTo>
                <a:cubicBezTo>
                  <a:pt x="5406" y="2973"/>
                  <a:pt x="5320" y="2952"/>
                  <a:pt x="5251" y="2900"/>
                </a:cubicBezTo>
                <a:cubicBezTo>
                  <a:pt x="5120" y="2793"/>
                  <a:pt x="5227" y="2650"/>
                  <a:pt x="5346" y="2591"/>
                </a:cubicBezTo>
                <a:cubicBezTo>
                  <a:pt x="5418" y="2549"/>
                  <a:pt x="5510" y="2525"/>
                  <a:pt x="5601" y="2525"/>
                </a:cubicBezTo>
                <a:close/>
                <a:moveTo>
                  <a:pt x="1743" y="2696"/>
                </a:moveTo>
                <a:cubicBezTo>
                  <a:pt x="1814" y="2696"/>
                  <a:pt x="1884" y="2711"/>
                  <a:pt x="1941" y="2746"/>
                </a:cubicBezTo>
                <a:cubicBezTo>
                  <a:pt x="2060" y="2841"/>
                  <a:pt x="1965" y="2960"/>
                  <a:pt x="1858" y="3007"/>
                </a:cubicBezTo>
                <a:cubicBezTo>
                  <a:pt x="1789" y="3039"/>
                  <a:pt x="1708" y="3057"/>
                  <a:pt x="1630" y="3057"/>
                </a:cubicBezTo>
                <a:cubicBezTo>
                  <a:pt x="1560" y="3057"/>
                  <a:pt x="1492" y="3042"/>
                  <a:pt x="1441" y="3007"/>
                </a:cubicBezTo>
                <a:cubicBezTo>
                  <a:pt x="1334" y="2912"/>
                  <a:pt x="1417" y="2793"/>
                  <a:pt x="1524" y="2746"/>
                </a:cubicBezTo>
                <a:cubicBezTo>
                  <a:pt x="1586" y="2714"/>
                  <a:pt x="1665" y="2696"/>
                  <a:pt x="1743" y="2696"/>
                </a:cubicBezTo>
                <a:close/>
                <a:moveTo>
                  <a:pt x="2882" y="3115"/>
                </a:moveTo>
                <a:cubicBezTo>
                  <a:pt x="2917" y="3115"/>
                  <a:pt x="2965" y="3127"/>
                  <a:pt x="3001" y="3138"/>
                </a:cubicBezTo>
                <a:cubicBezTo>
                  <a:pt x="3117" y="3210"/>
                  <a:pt x="2997" y="3303"/>
                  <a:pt x="2890" y="3303"/>
                </a:cubicBezTo>
                <a:cubicBezTo>
                  <a:pt x="2855" y="3303"/>
                  <a:pt x="2822" y="3293"/>
                  <a:pt x="2798" y="3269"/>
                </a:cubicBezTo>
                <a:lnTo>
                  <a:pt x="2774" y="3246"/>
                </a:lnTo>
                <a:cubicBezTo>
                  <a:pt x="2763" y="3234"/>
                  <a:pt x="2739" y="3210"/>
                  <a:pt x="2763" y="3186"/>
                </a:cubicBezTo>
                <a:lnTo>
                  <a:pt x="2763" y="3174"/>
                </a:lnTo>
                <a:cubicBezTo>
                  <a:pt x="2774" y="3127"/>
                  <a:pt x="2834" y="3115"/>
                  <a:pt x="2882" y="3115"/>
                </a:cubicBezTo>
                <a:close/>
                <a:moveTo>
                  <a:pt x="2154" y="3636"/>
                </a:moveTo>
                <a:cubicBezTo>
                  <a:pt x="2256" y="3636"/>
                  <a:pt x="2358" y="3662"/>
                  <a:pt x="2429" y="3722"/>
                </a:cubicBezTo>
                <a:cubicBezTo>
                  <a:pt x="2584" y="3841"/>
                  <a:pt x="2465" y="4020"/>
                  <a:pt x="2322" y="4079"/>
                </a:cubicBezTo>
                <a:cubicBezTo>
                  <a:pt x="2242" y="4122"/>
                  <a:pt x="2134" y="4149"/>
                  <a:pt x="2029" y="4149"/>
                </a:cubicBezTo>
                <a:cubicBezTo>
                  <a:pt x="1929" y="4149"/>
                  <a:pt x="1832" y="4125"/>
                  <a:pt x="1762" y="4067"/>
                </a:cubicBezTo>
                <a:cubicBezTo>
                  <a:pt x="1608" y="3948"/>
                  <a:pt x="1727" y="3781"/>
                  <a:pt x="1870" y="3710"/>
                </a:cubicBezTo>
                <a:cubicBezTo>
                  <a:pt x="1947" y="3662"/>
                  <a:pt x="2051" y="3636"/>
                  <a:pt x="2154" y="3636"/>
                </a:cubicBezTo>
                <a:close/>
                <a:moveTo>
                  <a:pt x="3994" y="1"/>
                </a:moveTo>
                <a:cubicBezTo>
                  <a:pt x="2839" y="1"/>
                  <a:pt x="1678" y="421"/>
                  <a:pt x="869" y="1222"/>
                </a:cubicBezTo>
                <a:cubicBezTo>
                  <a:pt x="274" y="1817"/>
                  <a:pt x="0" y="2555"/>
                  <a:pt x="24" y="3281"/>
                </a:cubicBezTo>
                <a:cubicBezTo>
                  <a:pt x="36" y="4234"/>
                  <a:pt x="536" y="5174"/>
                  <a:pt x="1441" y="5722"/>
                </a:cubicBezTo>
                <a:cubicBezTo>
                  <a:pt x="2039" y="6095"/>
                  <a:pt x="2689" y="6256"/>
                  <a:pt x="3335" y="6256"/>
                </a:cubicBezTo>
                <a:cubicBezTo>
                  <a:pt x="5518" y="6256"/>
                  <a:pt x="7657" y="4414"/>
                  <a:pt x="7620" y="2650"/>
                </a:cubicBezTo>
                <a:cubicBezTo>
                  <a:pt x="7608" y="1864"/>
                  <a:pt x="7144" y="1091"/>
                  <a:pt x="6049" y="495"/>
                </a:cubicBezTo>
                <a:cubicBezTo>
                  <a:pt x="5424" y="162"/>
                  <a:pt x="4710" y="1"/>
                  <a:pt x="3994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4B8901-3D17-E9B9-C448-9E39F7BC41BC}"/>
              </a:ext>
            </a:extLst>
          </p:cNvPr>
          <p:cNvSpPr txBox="1"/>
          <p:nvPr/>
        </p:nvSpPr>
        <p:spPr>
          <a:xfrm>
            <a:off x="3623310" y="2323545"/>
            <a:ext cx="4228998" cy="2759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Are more likely to be teased and bullied.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Are more likely to bully others.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May have poor self-esteem and may feel socially isolated. </a:t>
            </a:r>
            <a:r>
              <a:rPr kumimoji="0" lang="en-US" sz="2000" b="0" i="0" u="none" strike="noStrike" kern="0" cap="none" spc="0" normalizeH="0" baseline="3000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(5)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8F5F2">
                  <a:lumMod val="10000"/>
                </a:srgbClr>
              </a:solidFill>
              <a:effectLst/>
              <a:uLnTx/>
              <a:uFillTx/>
              <a:latin typeface="Pontano Sans" panose="020B0604020202020204" charset="0"/>
              <a:ea typeface="Convergence"/>
              <a:cs typeface="Convergence"/>
              <a:sym typeface="Convergence"/>
            </a:endParaRP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8F5F2">
                  <a:lumMod val="10000"/>
                </a:srgbClr>
              </a:solidFill>
              <a:effectLst/>
              <a:uLnTx/>
              <a:uFillTx/>
              <a:latin typeface="Pontano Sans" panose="020B0604020202020204" charset="0"/>
              <a:ea typeface="Convergence"/>
              <a:cs typeface="Convergence"/>
              <a:sym typeface="Convergenc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34C517-3858-DCBD-A184-005FF0ED3E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6041" y="1154482"/>
            <a:ext cx="3582346" cy="36183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4BC8B9-3D5D-72EA-30E2-2C5F62600679}"/>
              </a:ext>
            </a:extLst>
          </p:cNvPr>
          <p:cNvSpPr txBox="1"/>
          <p:nvPr/>
        </p:nvSpPr>
        <p:spPr>
          <a:xfrm>
            <a:off x="8822452" y="4728529"/>
            <a:ext cx="251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dirty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F5A8C-4D5D-8C2F-5FA7-07BB38EE9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7530" y="464048"/>
            <a:ext cx="4766904" cy="1120140"/>
          </a:xfrm>
        </p:spPr>
        <p:txBody>
          <a:bodyPr/>
          <a:lstStyle/>
          <a:p>
            <a:pPr algn="ctr"/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0B654"/>
                </a:solidFill>
                <a:effectLst/>
                <a:uLnTx/>
                <a:uFillTx/>
                <a:latin typeface="Convergence"/>
                <a:sym typeface="Convergence"/>
              </a:rPr>
              <a:t>List Psychological difficulties of Obesity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4E355E-4075-0ED1-6730-FB144F8D01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91840" y="1819636"/>
            <a:ext cx="4777740" cy="2761529"/>
          </a:xfrm>
        </p:spPr>
        <p:txBody>
          <a:bodyPr/>
          <a:lstStyle/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May be at increased risk for depression.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May have poorer social skills.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May have high stress and anxiety.</a:t>
            </a:r>
          </a:p>
          <a:p>
            <a:pPr marL="182880" marR="0" lvl="0" indent="-238759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0B654"/>
              </a:buClr>
              <a:buSzPts val="1600"/>
              <a:buFont typeface="Pontano Sans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May have behavior and/or learning problems as a result of psychological difficulties related to childhood obesity. </a:t>
            </a:r>
            <a:r>
              <a:rPr kumimoji="0" lang="en-US" sz="2000" b="0" i="0" u="none" strike="noStrike" kern="0" cap="none" spc="0" normalizeH="0" baseline="30000" noProof="0" dirty="0">
                <a:ln>
                  <a:noFill/>
                </a:ln>
                <a:solidFill>
                  <a:srgbClr val="F8F5F2">
                    <a:lumMod val="10000"/>
                  </a:srgbClr>
                </a:solidFill>
                <a:effectLst/>
                <a:uLnTx/>
                <a:uFillTx/>
                <a:latin typeface="Pontano Sans" panose="020B0604020202020204" charset="0"/>
                <a:ea typeface="Convergence"/>
                <a:cs typeface="Convergence"/>
                <a:sym typeface="Convergence"/>
              </a:rPr>
              <a:t>(5)</a:t>
            </a:r>
          </a:p>
          <a:p>
            <a:pPr algn="l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990256-7D33-06C3-3006-AEC32A0E0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772" y="228600"/>
            <a:ext cx="4766904" cy="5143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F441AF-DC91-1714-C555-39F3A1F8FF61}"/>
              </a:ext>
            </a:extLst>
          </p:cNvPr>
          <p:cNvSpPr txBox="1"/>
          <p:nvPr/>
        </p:nvSpPr>
        <p:spPr>
          <a:xfrm>
            <a:off x="8822452" y="4728529"/>
            <a:ext cx="251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dirty="0">
                <a:solidFill>
                  <a:schemeClr val="tx1"/>
                </a:solidFill>
              </a:rPr>
              <a:t>8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685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loud 16">
            <a:extLst>
              <a:ext uri="{FF2B5EF4-FFF2-40B4-BE49-F238E27FC236}">
                <a16:creationId xmlns:a16="http://schemas.microsoft.com/office/drawing/2014/main" id="{946C44E1-05CF-59A3-6C18-61C1420C4F59}"/>
              </a:ext>
            </a:extLst>
          </p:cNvPr>
          <p:cNvSpPr/>
          <p:nvPr/>
        </p:nvSpPr>
        <p:spPr>
          <a:xfrm>
            <a:off x="353568" y="1153229"/>
            <a:ext cx="6534911" cy="3729187"/>
          </a:xfrm>
          <a:prstGeom prst="cloud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2" name="Google Shape;942;p34"/>
          <p:cNvSpPr txBox="1">
            <a:spLocks noGrp="1"/>
          </p:cNvSpPr>
          <p:nvPr>
            <p:ph type="title"/>
          </p:nvPr>
        </p:nvSpPr>
        <p:spPr>
          <a:xfrm>
            <a:off x="712677" y="423725"/>
            <a:ext cx="7535766" cy="59093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Discuss ways of Diagnosing Obesity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D0BA6D-C0DE-B303-980B-F0BE8B21101B}"/>
              </a:ext>
            </a:extLst>
          </p:cNvPr>
          <p:cNvSpPr txBox="1"/>
          <p:nvPr/>
        </p:nvSpPr>
        <p:spPr>
          <a:xfrm>
            <a:off x="884398" y="1954516"/>
            <a:ext cx="58577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Pontano Sans" panose="020B0604020202020204" charset="0"/>
              </a:rPr>
              <a:t>Not all children carrying extra pounds are overweight. </a:t>
            </a:r>
          </a:p>
          <a:p>
            <a:pPr algn="ctr"/>
            <a:r>
              <a:rPr lang="en-US" sz="2000" dirty="0">
                <a:latin typeface="Pontano Sans" panose="020B0604020202020204" charset="0"/>
              </a:rPr>
              <a:t>Some children have larger than average body frames. </a:t>
            </a:r>
          </a:p>
          <a:p>
            <a:pPr algn="ctr"/>
            <a:r>
              <a:rPr lang="en-US" sz="2000" dirty="0">
                <a:latin typeface="Pontano Sans" panose="020B0604020202020204" charset="0"/>
              </a:rPr>
              <a:t>Children normally carry different amounts of body fat at various stages of development. </a:t>
            </a:r>
          </a:p>
          <a:p>
            <a:pPr algn="ctr"/>
            <a:r>
              <a:rPr lang="en-US" sz="2000" dirty="0">
                <a:latin typeface="Pontano Sans" panose="020B0604020202020204" charset="0"/>
              </a:rPr>
              <a:t>So a child’s physical appearance isn’t always a health concern, even if they might seem overweight. </a:t>
            </a:r>
            <a:r>
              <a:rPr lang="en-US" sz="2000" baseline="30000" dirty="0">
                <a:latin typeface="Pontano Sans" panose="020B0604020202020204" charset="0"/>
              </a:rPr>
              <a:t>(2)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DF00169-3B63-BEC1-FB38-933525B32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892" y="1395176"/>
            <a:ext cx="473960" cy="4907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9ECFA9-B669-193B-71D9-826676A23C6E}"/>
              </a:ext>
            </a:extLst>
          </p:cNvPr>
          <p:cNvSpPr txBox="1"/>
          <p:nvPr/>
        </p:nvSpPr>
        <p:spPr>
          <a:xfrm>
            <a:off x="8822452" y="4728529"/>
            <a:ext cx="251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dirty="0">
                <a:solidFill>
                  <a:schemeClr val="tx1"/>
                </a:solidFill>
              </a:rPr>
              <a:t>9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FD49ED-17D3-CB82-81F6-BBE67D0DCA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2094" y="2420344"/>
            <a:ext cx="2615962" cy="26159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E5964DA-9729-21CA-8B5A-1399F5F523E1}"/>
              </a:ext>
            </a:extLst>
          </p:cNvPr>
          <p:cNvSpPr txBox="1"/>
          <p:nvPr/>
        </p:nvSpPr>
        <p:spPr>
          <a:xfrm>
            <a:off x="1655887" y="1492851"/>
            <a:ext cx="255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0B654"/>
                </a:solidFill>
                <a:effectLst/>
                <a:uLnTx/>
                <a:uFillTx/>
                <a:latin typeface="Convergence"/>
                <a:sym typeface="Convergence"/>
              </a:rPr>
              <a:t>Keep in mind: 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inal Pediatric Disease by Slidesgo">
  <a:themeElements>
    <a:clrScheme name="Simple Light">
      <a:dk1>
        <a:srgbClr val="4C4861"/>
      </a:dk1>
      <a:lt1>
        <a:srgbClr val="F8F5F2"/>
      </a:lt1>
      <a:dk2>
        <a:srgbClr val="4C4861"/>
      </a:dk2>
      <a:lt2>
        <a:srgbClr val="FFFFFF"/>
      </a:lt2>
      <a:accent1>
        <a:srgbClr val="D8867B"/>
      </a:accent1>
      <a:accent2>
        <a:srgbClr val="F0B654"/>
      </a:accent2>
      <a:accent3>
        <a:srgbClr val="92C4B6"/>
      </a:accent3>
      <a:accent4>
        <a:srgbClr val="4C4861"/>
      </a:accent4>
      <a:accent5>
        <a:srgbClr val="ECC9C7"/>
      </a:accent5>
      <a:accent6>
        <a:srgbClr val="F0E2D4"/>
      </a:accent6>
      <a:hlink>
        <a:srgbClr val="73C4C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775</Words>
  <Application>Microsoft Office PowerPoint</Application>
  <PresentationFormat>On-screen Show (16:9)</PresentationFormat>
  <Paragraphs>91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Convergence</vt:lpstr>
      <vt:lpstr>Pontano Sans</vt:lpstr>
      <vt:lpstr>Arial</vt:lpstr>
      <vt:lpstr>Minal Pediatric Disease by Slidesgo</vt:lpstr>
      <vt:lpstr>Childhood Obesity </vt:lpstr>
      <vt:lpstr>Objectives</vt:lpstr>
      <vt:lpstr>Introduction</vt:lpstr>
      <vt:lpstr>Outline the Etiology of Obesity </vt:lpstr>
      <vt:lpstr>List Physical complications of Obesity</vt:lpstr>
      <vt:lpstr>List Physical complications of Obesity</vt:lpstr>
      <vt:lpstr>List Psychological difficulties of Obesity</vt:lpstr>
      <vt:lpstr>List Psychological difficulties of Obesity</vt:lpstr>
      <vt:lpstr>Discuss ways of Diagnosing Obesity </vt:lpstr>
      <vt:lpstr>Discuss ways of Diagnosing Obesity </vt:lpstr>
      <vt:lpstr>Conclusion</vt:lpstr>
      <vt:lpstr>Conclusion</vt:lpstr>
      <vt:lpstr>References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Childhood  Obesity</dc:title>
  <dc:creator>HP</dc:creator>
  <cp:lastModifiedBy>yasmin ferjani</cp:lastModifiedBy>
  <cp:revision>13</cp:revision>
  <dcterms:modified xsi:type="dcterms:W3CDTF">2022-05-31T20:23:46Z</dcterms:modified>
</cp:coreProperties>
</file>