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handoutMasterIdLst>
    <p:handoutMasterId r:id="rId4"/>
  </p:handoutMasterIdLst>
  <p:sldIdLst>
    <p:sldId id="263" r:id="rId2"/>
  </p:sldIdLst>
  <p:sldSz cx="43205400" cy="32404050"/>
  <p:notesSz cx="31954788" cy="50149125"/>
  <p:custDataLst>
    <p:tags r:id="rId5"/>
  </p:custDataLst>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49994"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899987"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49983"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799976"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49970" algn="l" defTabSz="899987" rtl="0" eaLnBrk="1" latinLnBrk="0" hangingPunct="1">
      <a:defRPr sz="2400" kern="1200">
        <a:solidFill>
          <a:schemeClr val="tx1"/>
        </a:solidFill>
        <a:latin typeface="Times New Roman" pitchFamily="18" charset="0"/>
        <a:ea typeface="+mn-ea"/>
        <a:cs typeface="+mn-cs"/>
      </a:defRPr>
    </a:lvl6pPr>
    <a:lvl7pPr marL="2699964" algn="l" defTabSz="899987" rtl="0" eaLnBrk="1" latinLnBrk="0" hangingPunct="1">
      <a:defRPr sz="2400" kern="1200">
        <a:solidFill>
          <a:schemeClr val="tx1"/>
        </a:solidFill>
        <a:latin typeface="Times New Roman" pitchFamily="18" charset="0"/>
        <a:ea typeface="+mn-ea"/>
        <a:cs typeface="+mn-cs"/>
      </a:defRPr>
    </a:lvl7pPr>
    <a:lvl8pPr marL="3149959" algn="l" defTabSz="899987" rtl="0" eaLnBrk="1" latinLnBrk="0" hangingPunct="1">
      <a:defRPr sz="2400" kern="1200">
        <a:solidFill>
          <a:schemeClr val="tx1"/>
        </a:solidFill>
        <a:latin typeface="Times New Roman" pitchFamily="18" charset="0"/>
        <a:ea typeface="+mn-ea"/>
        <a:cs typeface="+mn-cs"/>
      </a:defRPr>
    </a:lvl8pPr>
    <a:lvl9pPr marL="3599953" algn="l" defTabSz="899987"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 xmlns:p15="http://schemas.microsoft.com/office/powerpoint/2012/main">
        <p15:guide id="1" orient="horz" pos="13312" userDrawn="1">
          <p15:clr>
            <a:srgbClr val="A4A3A4"/>
          </p15:clr>
        </p15:guide>
        <p15:guide id="2" orient="horz" pos="3755" userDrawn="1">
          <p15:clr>
            <a:srgbClr val="A4A3A4"/>
          </p15:clr>
        </p15:guide>
        <p15:guide id="3" orient="horz" pos="2355" userDrawn="1">
          <p15:clr>
            <a:srgbClr val="A4A3A4"/>
          </p15:clr>
        </p15:guide>
        <p15:guide id="4" orient="horz" pos="4164" userDrawn="1">
          <p15:clr>
            <a:srgbClr val="A4A3A4"/>
          </p15:clr>
        </p15:guide>
        <p15:guide id="5" pos="540" userDrawn="1">
          <p15:clr>
            <a:srgbClr val="A4A3A4"/>
          </p15:clr>
        </p15:guide>
        <p15:guide id="6" pos="5184" userDrawn="1">
          <p15:clr>
            <a:srgbClr val="A4A3A4"/>
          </p15:clr>
        </p15:guide>
        <p15:guide id="7" pos="5544" userDrawn="1">
          <p15:clr>
            <a:srgbClr val="A4A3A4"/>
          </p15:clr>
        </p15:guide>
        <p15:guide id="8" pos="10188" userDrawn="1">
          <p15:clr>
            <a:srgbClr val="A4A3A4"/>
          </p15:clr>
        </p15:guide>
        <p15:guide id="9" pos="10548" userDrawn="1">
          <p15:clr>
            <a:srgbClr val="A4A3A4"/>
          </p15:clr>
        </p15:guide>
        <p15:guide id="10" pos="15192" userDrawn="1">
          <p15:clr>
            <a:srgbClr val="A4A3A4"/>
          </p15:clr>
        </p15:guide>
        <p15:guide id="11" pos="15552" userDrawn="1">
          <p15:clr>
            <a:srgbClr val="A4A3A4"/>
          </p15:clr>
        </p15:guide>
        <p15:guide id="12" pos="20196" userDrawn="1">
          <p15:clr>
            <a:srgbClr val="A4A3A4"/>
          </p15:clr>
        </p15:guide>
      </p15:sldGuideLst>
    </p:ext>
    <p:ext uri="{2D200454-40CA-4A62-9FC3-DE9A4176ACB9}">
      <p15:notesGuideLst xmlns="" xmlns:p15="http://schemas.microsoft.com/office/powerpoint/2012/main">
        <p15:guide id="1" orient="horz" pos="15795">
          <p15:clr>
            <a:srgbClr val="A4A3A4"/>
          </p15:clr>
        </p15:guide>
        <p15:guide id="2" pos="1006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5078"/>
    <a:srgbClr val="CC3300"/>
    <a:srgbClr val="006699"/>
    <a:srgbClr val="1482A5"/>
    <a:srgbClr val="DCE1C8"/>
    <a:srgbClr val="EAEAEA"/>
    <a:srgbClr val="EEEEEE"/>
    <a:srgbClr val="006600"/>
    <a:srgbClr val="336699"/>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35758FB7-9AC5-4552-8A53-C91805E547FA}" styleName="نمط ذو نسُق 1 - تمييز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نمط ذو نسُق 1 - تمييز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113A9D2-9D6B-4929-AA2D-F23B5EE8CBE7}" styleName="نمط ذو نسُق 2 - تمييز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نمط ذو نسُق 2 - تمييز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نمط ذو نسُق 2 - تمييز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نمط ذو نسُق 2 - تمييز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FD0F851-EC5A-4D38-B0AD-8093EC10F338}" styleName="نمط فاتح 1 - تمييز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1E171933-4619-4E11-9A3F-F7608DF75F80}" styleName="نمط متوسط 1 - تمييز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FABFCF23-3B69-468F-B69F-88F6DE6A72F2}" styleName="نمط متوسط 1 - تمييز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D7AC3CCA-C797-4891-BE02-D94E43425B78}" styleName="النمط المتوسط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2838BEF-8BB2-4498-84A7-C5851F593DF1}" styleName="نمط متوسط 4 - تمييز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5A111915-BE36-4E01-A7E5-04B1672EAD32}" styleName="نمط فاتح 2 - تمييز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DBED569-4797-4DF1-A0F4-6AAB3CD982D8}" styleName="نمط فاتح 3 - تمييز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616DA210-FB5B-4158-B5E0-FEB733F419BA}" styleName="النمط الفاتح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8D230F3-CF80-4859-8CE7-A43EE81993B5}" styleName="نمط فاتح 1 - تمييز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ED083AE6-46FA-4A59-8FB0-9F97EB10719F}" styleName="نمط فاتح 3 - تمييز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038" autoAdjust="0"/>
    <p:restoredTop sz="95915" autoAdjust="0"/>
  </p:normalViewPr>
  <p:slideViewPr>
    <p:cSldViewPr>
      <p:cViewPr>
        <p:scale>
          <a:sx n="10" d="100"/>
          <a:sy n="10" d="100"/>
        </p:scale>
        <p:origin x="-2376" y="-510"/>
      </p:cViewPr>
      <p:guideLst>
        <p:guide orient="horz" pos="19656"/>
        <p:guide orient="horz" pos="5544"/>
        <p:guide orient="horz" pos="3477"/>
        <p:guide orient="horz" pos="6148"/>
        <p:guide pos="709"/>
        <p:guide pos="6804"/>
        <p:guide pos="7277"/>
        <p:guide pos="13372"/>
        <p:guide pos="13844"/>
        <p:guide pos="19940"/>
        <p:guide pos="20412"/>
        <p:guide pos="2650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3" d="100"/>
        <a:sy n="33" d="100"/>
      </p:scale>
      <p:origin x="0" y="0"/>
    </p:cViewPr>
  </p:sorterViewPr>
  <p:notesViewPr>
    <p:cSldViewPr>
      <p:cViewPr varScale="1">
        <p:scale>
          <a:sx n="17" d="100"/>
          <a:sy n="17" d="100"/>
        </p:scale>
        <p:origin x="4416" y="178"/>
      </p:cViewPr>
      <p:guideLst>
        <p:guide orient="horz" pos="15795"/>
        <p:guide pos="10065"/>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tags" Target="tags/tag1.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13804900"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anchor="t" anchorCtr="0" compatLnSpc="1">
            <a:prstTxWarp prst="textNoShape">
              <a:avLst/>
            </a:prstTxWarp>
          </a:bodyPr>
          <a:lstStyle>
            <a:defPPr>
              <a:defRPr kern="1200" smtId="4294967295"/>
            </a:defPPr>
            <a:lvl1pPr defTabSz="4508500">
              <a:defRPr sz="6000"/>
            </a:lvl1pPr>
          </a:lstStyle>
          <a:p>
            <a:pPr>
              <a:defRPr/>
            </a:pPr>
            <a:endParaRPr lang="en-AU"/>
          </a:p>
        </p:txBody>
      </p:sp>
      <p:sp>
        <p:nvSpPr>
          <p:cNvPr id="4099" name="Rectangle 3"/>
          <p:cNvSpPr>
            <a:spLocks noGrp="1" noChangeArrowheads="1"/>
          </p:cNvSpPr>
          <p:nvPr>
            <p:ph type="dt" sz="quarter" idx="1"/>
          </p:nvPr>
        </p:nvSpPr>
        <p:spPr bwMode="auto">
          <a:xfrm>
            <a:off x="17941925" y="0"/>
            <a:ext cx="14135100"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anchor="t" anchorCtr="0" compatLnSpc="1">
            <a:prstTxWarp prst="textNoShape">
              <a:avLst/>
            </a:prstTxWarp>
          </a:bodyPr>
          <a:lstStyle>
            <a:defPPr>
              <a:defRPr kern="1200" smtId="4294967295"/>
            </a:defPPr>
            <a:lvl1pPr algn="r" defTabSz="4508500">
              <a:defRPr sz="6000"/>
            </a:lvl1pPr>
          </a:lstStyle>
          <a:p>
            <a:pPr>
              <a:defRPr/>
            </a:pPr>
            <a:endParaRPr lang="en-AU"/>
          </a:p>
        </p:txBody>
      </p:sp>
      <p:sp>
        <p:nvSpPr>
          <p:cNvPr id="4100" name="Rectangle 4"/>
          <p:cNvSpPr>
            <a:spLocks noGrp="1" noChangeArrowheads="1"/>
          </p:cNvSpPr>
          <p:nvPr>
            <p:ph type="ftr" sz="quarter" idx="2"/>
          </p:nvPr>
        </p:nvSpPr>
        <p:spPr bwMode="auto">
          <a:xfrm>
            <a:off x="0" y="47639288"/>
            <a:ext cx="13804900"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anchor="b" anchorCtr="0" compatLnSpc="1">
            <a:prstTxWarp prst="textNoShape">
              <a:avLst/>
            </a:prstTxWarp>
          </a:bodyPr>
          <a:lstStyle>
            <a:defPPr>
              <a:defRPr kern="1200" smtId="4294967295"/>
            </a:defPPr>
            <a:lvl1pPr defTabSz="4508500">
              <a:defRPr sz="6000"/>
            </a:lvl1pPr>
          </a:lstStyle>
          <a:p>
            <a:pPr>
              <a:defRPr/>
            </a:pPr>
            <a:endParaRPr lang="en-AU"/>
          </a:p>
        </p:txBody>
      </p:sp>
      <p:sp>
        <p:nvSpPr>
          <p:cNvPr id="4101" name="Rectangle 5"/>
          <p:cNvSpPr>
            <a:spLocks noGrp="1" noChangeArrowheads="1"/>
          </p:cNvSpPr>
          <p:nvPr>
            <p:ph type="sldNum" sz="quarter" idx="3"/>
          </p:nvPr>
        </p:nvSpPr>
        <p:spPr bwMode="auto">
          <a:xfrm>
            <a:off x="17941925" y="47639288"/>
            <a:ext cx="14135100"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anchor="b" anchorCtr="0" compatLnSpc="1">
            <a:prstTxWarp prst="textNoShape">
              <a:avLst/>
            </a:prstTxWarp>
          </a:bodyPr>
          <a:lstStyle>
            <a:defPPr>
              <a:defRPr kern="1200" smtId="4294967295"/>
            </a:defPPr>
            <a:lvl1pPr algn="r" defTabSz="4508500">
              <a:defRPr sz="6000"/>
            </a:lvl1pPr>
          </a:lstStyle>
          <a:p>
            <a:pPr>
              <a:defRPr/>
            </a:pPr>
            <a:fld id="{440C443C-8022-4F5D-8F2E-5133654FC91D}" type="slidenum">
              <a:rPr lang="en-AU"/>
              <a:pPr>
                <a:defRPr/>
              </a:pPr>
              <a:t>‹#›</a:t>
            </a:fld>
            <a:endParaRPr lang="en-AU"/>
          </a:p>
        </p:txBody>
      </p:sp>
    </p:spTree>
    <p:extLst>
      <p:ext uri="{BB962C8B-B14F-4D97-AF65-F5344CB8AC3E}">
        <p14:creationId xmlns:p14="http://schemas.microsoft.com/office/powerpoint/2010/main" val="3997928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13804900"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anchor="t" anchorCtr="0" compatLnSpc="1">
            <a:prstTxWarp prst="textNoShape">
              <a:avLst/>
            </a:prstTxWarp>
          </a:bodyPr>
          <a:lstStyle>
            <a:defPPr>
              <a:defRPr kern="1200" smtId="4294967295"/>
            </a:defPPr>
            <a:lvl1pPr defTabSz="4508500">
              <a:defRPr sz="6000"/>
            </a:lvl1pPr>
          </a:lstStyle>
          <a:p>
            <a:pPr>
              <a:defRPr/>
            </a:pPr>
            <a:endParaRPr lang="en-AU"/>
          </a:p>
        </p:txBody>
      </p:sp>
      <p:sp>
        <p:nvSpPr>
          <p:cNvPr id="3075" name="Rectangle 3"/>
          <p:cNvSpPr>
            <a:spLocks noGrp="1" noChangeArrowheads="1"/>
          </p:cNvSpPr>
          <p:nvPr>
            <p:ph type="dt" idx="1"/>
          </p:nvPr>
        </p:nvSpPr>
        <p:spPr bwMode="auto">
          <a:xfrm>
            <a:off x="17941925" y="0"/>
            <a:ext cx="14135100"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anchor="t" anchorCtr="0" compatLnSpc="1">
            <a:prstTxWarp prst="textNoShape">
              <a:avLst/>
            </a:prstTxWarp>
          </a:bodyPr>
          <a:lstStyle>
            <a:defPPr>
              <a:defRPr kern="1200" smtId="4294967295"/>
            </a:defPPr>
            <a:lvl1pPr algn="r" defTabSz="4508500">
              <a:defRPr sz="6000"/>
            </a:lvl1pPr>
          </a:lstStyle>
          <a:p>
            <a:pPr>
              <a:defRPr/>
            </a:pPr>
            <a:endParaRPr lang="en-AU"/>
          </a:p>
        </p:txBody>
      </p:sp>
      <p:sp>
        <p:nvSpPr>
          <p:cNvPr id="3076" name="Rectangle 4"/>
          <p:cNvSpPr>
            <a:spLocks noGrp="1" noRot="1" noChangeAspect="1" noChangeArrowheads="1" noTextEdit="1"/>
          </p:cNvSpPr>
          <p:nvPr>
            <p:ph type="sldImg" idx="2"/>
          </p:nvPr>
        </p:nvSpPr>
        <p:spPr bwMode="auto">
          <a:xfrm>
            <a:off x="3378200" y="3757613"/>
            <a:ext cx="24996775" cy="18748375"/>
          </a:xfrm>
          <a:prstGeom prst="rect">
            <a:avLst/>
          </a:prstGeom>
          <a:noFill/>
          <a:ln w="9525">
            <a:solidFill>
              <a:srgbClr val="000000"/>
            </a:solidFill>
            <a:miter lim="800000"/>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4137025" y="24004588"/>
            <a:ext cx="23456900" cy="22512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anchor="t" anchorCtr="0" compatLnSpc="1">
            <a:prstTxWarp prst="textNoShape">
              <a:avLst/>
            </a:prstTxWarp>
          </a:bodyPr>
          <a:lstStyle>
            <a:defPPr>
              <a:defRPr kern="1200" smtId="4294967295"/>
            </a:defPPr>
          </a:lstStyle>
          <a:p>
            <a:pPr lvl="0"/>
            <a:r>
              <a:rPr lang="en-AU" noProof="0"/>
              <a:t>Click to edit Master text styles</a:t>
            </a:r>
          </a:p>
          <a:p>
            <a:pPr lvl="1"/>
            <a:r>
              <a:rPr lang="en-AU" noProof="0"/>
              <a:t>Second level</a:t>
            </a:r>
          </a:p>
          <a:p>
            <a:pPr lvl="2"/>
            <a:r>
              <a:rPr lang="en-AU" noProof="0"/>
              <a:t>Third level</a:t>
            </a:r>
          </a:p>
          <a:p>
            <a:pPr lvl="3"/>
            <a:r>
              <a:rPr lang="en-AU" noProof="0"/>
              <a:t>Fourth level</a:t>
            </a:r>
          </a:p>
          <a:p>
            <a:pPr lvl="4"/>
            <a:r>
              <a:rPr lang="en-AU" noProof="0"/>
              <a:t>Fifth level</a:t>
            </a:r>
          </a:p>
        </p:txBody>
      </p:sp>
      <p:sp>
        <p:nvSpPr>
          <p:cNvPr id="3078" name="Rectangle 6"/>
          <p:cNvSpPr>
            <a:spLocks noGrp="1" noChangeArrowheads="1"/>
          </p:cNvSpPr>
          <p:nvPr>
            <p:ph type="ftr" sz="quarter" idx="4"/>
          </p:nvPr>
        </p:nvSpPr>
        <p:spPr bwMode="auto">
          <a:xfrm>
            <a:off x="0" y="47639288"/>
            <a:ext cx="13804900"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anchor="b" anchorCtr="0" compatLnSpc="1">
            <a:prstTxWarp prst="textNoShape">
              <a:avLst/>
            </a:prstTxWarp>
          </a:bodyPr>
          <a:lstStyle>
            <a:defPPr>
              <a:defRPr kern="1200" smtId="4294967295"/>
            </a:defPPr>
            <a:lvl1pPr defTabSz="4508500">
              <a:defRPr sz="6000"/>
            </a:lvl1pPr>
          </a:lstStyle>
          <a:p>
            <a:pPr>
              <a:defRPr/>
            </a:pPr>
            <a:endParaRPr lang="en-AU"/>
          </a:p>
        </p:txBody>
      </p:sp>
      <p:sp>
        <p:nvSpPr>
          <p:cNvPr id="3079" name="Rectangle 7"/>
          <p:cNvSpPr>
            <a:spLocks noGrp="1" noChangeArrowheads="1"/>
          </p:cNvSpPr>
          <p:nvPr>
            <p:ph type="sldNum" sz="quarter" idx="5"/>
          </p:nvPr>
        </p:nvSpPr>
        <p:spPr bwMode="auto">
          <a:xfrm>
            <a:off x="17941925" y="47639288"/>
            <a:ext cx="14135100"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anchor="b" anchorCtr="0" compatLnSpc="1">
            <a:prstTxWarp prst="textNoShape">
              <a:avLst/>
            </a:prstTxWarp>
          </a:bodyPr>
          <a:lstStyle>
            <a:defPPr>
              <a:defRPr kern="1200" smtId="4294967295"/>
            </a:defPPr>
            <a:lvl1pPr algn="r" defTabSz="4508500">
              <a:defRPr sz="6000"/>
            </a:lvl1pPr>
          </a:lstStyle>
          <a:p>
            <a:pPr>
              <a:defRPr/>
            </a:pPr>
            <a:fld id="{42207482-9F38-4AF6-9B91-768DCEDA59AC}" type="slidenum">
              <a:rPr lang="en-AU"/>
              <a:pPr>
                <a:defRPr/>
              </a:pPr>
              <a:t>‹#›</a:t>
            </a:fld>
            <a:endParaRPr lang="en-AU"/>
          </a:p>
        </p:txBody>
      </p:sp>
    </p:spTree>
    <p:extLst>
      <p:ext uri="{BB962C8B-B14F-4D97-AF65-F5344CB8AC3E}">
        <p14:creationId xmlns:p14="http://schemas.microsoft.com/office/powerpoint/2010/main" val="40907993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49994"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899987"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49983"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799976"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49970" algn="l" defTabSz="899987" rtl="0" eaLnBrk="1" latinLnBrk="0" hangingPunct="1">
      <a:defRPr sz="1200" kern="1200">
        <a:solidFill>
          <a:schemeClr val="tx1"/>
        </a:solidFill>
        <a:latin typeface="+mn-lt"/>
        <a:ea typeface="+mn-ea"/>
        <a:cs typeface="+mn-cs"/>
      </a:defRPr>
    </a:lvl6pPr>
    <a:lvl7pPr marL="2699964" algn="l" defTabSz="899987" rtl="0" eaLnBrk="1" latinLnBrk="0" hangingPunct="1">
      <a:defRPr sz="1200" kern="1200">
        <a:solidFill>
          <a:schemeClr val="tx1"/>
        </a:solidFill>
        <a:latin typeface="+mn-lt"/>
        <a:ea typeface="+mn-ea"/>
        <a:cs typeface="+mn-cs"/>
      </a:defRPr>
    </a:lvl7pPr>
    <a:lvl8pPr marL="3149959" algn="l" defTabSz="899987" rtl="0" eaLnBrk="1" latinLnBrk="0" hangingPunct="1">
      <a:defRPr sz="1200" kern="1200">
        <a:solidFill>
          <a:schemeClr val="tx1"/>
        </a:solidFill>
        <a:latin typeface="+mn-lt"/>
        <a:ea typeface="+mn-ea"/>
        <a:cs typeface="+mn-cs"/>
      </a:defRPr>
    </a:lvl8pPr>
    <a:lvl9pPr marL="3599953" algn="l" defTabSz="899987"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p:spPr>
        <p:txBody>
          <a:bodyPr/>
          <a:lstStyle>
            <a:defPPr>
              <a:defRPr kern="1200" smtId="4294967295"/>
            </a:defPPr>
            <a:lvl1pPr defTabSz="4508500">
              <a:defRPr sz="2400">
                <a:solidFill>
                  <a:schemeClr val="tx1"/>
                </a:solidFill>
                <a:latin typeface="Times New Roman" pitchFamily="18" charset="0"/>
              </a:defRPr>
            </a:lvl1pPr>
            <a:lvl2pPr marL="742950" indent="-285750" defTabSz="4508500">
              <a:defRPr sz="2400">
                <a:solidFill>
                  <a:schemeClr val="tx1"/>
                </a:solidFill>
                <a:latin typeface="Times New Roman" pitchFamily="18" charset="0"/>
              </a:defRPr>
            </a:lvl2pPr>
            <a:lvl3pPr marL="1143000" indent="-228600" defTabSz="4508500">
              <a:defRPr sz="2400">
                <a:solidFill>
                  <a:schemeClr val="tx1"/>
                </a:solidFill>
                <a:latin typeface="Times New Roman" pitchFamily="18" charset="0"/>
              </a:defRPr>
            </a:lvl3pPr>
            <a:lvl4pPr marL="1600200" indent="-228600" defTabSz="4508500">
              <a:defRPr sz="2400">
                <a:solidFill>
                  <a:schemeClr val="tx1"/>
                </a:solidFill>
                <a:latin typeface="Times New Roman" pitchFamily="18" charset="0"/>
              </a:defRPr>
            </a:lvl4pPr>
            <a:lvl5pPr marL="2057400" indent="-228600" defTabSz="4508500">
              <a:defRPr sz="2400">
                <a:solidFill>
                  <a:schemeClr val="tx1"/>
                </a:solidFill>
                <a:latin typeface="Times New Roman" pitchFamily="18" charset="0"/>
              </a:defRPr>
            </a:lvl5pPr>
            <a:lvl6pPr marL="2514600" indent="-228600" defTabSz="4508500" eaLnBrk="0" fontAlgn="base" hangingPunct="0">
              <a:spcBef>
                <a:spcPct val="0"/>
              </a:spcBef>
              <a:spcAft>
                <a:spcPct val="0"/>
              </a:spcAft>
              <a:defRPr sz="2400">
                <a:solidFill>
                  <a:schemeClr val="tx1"/>
                </a:solidFill>
                <a:latin typeface="Times New Roman" pitchFamily="18" charset="0"/>
              </a:defRPr>
            </a:lvl6pPr>
            <a:lvl7pPr marL="2971800" indent="-228600" defTabSz="4508500" eaLnBrk="0" fontAlgn="base" hangingPunct="0">
              <a:spcBef>
                <a:spcPct val="0"/>
              </a:spcBef>
              <a:spcAft>
                <a:spcPct val="0"/>
              </a:spcAft>
              <a:defRPr sz="2400">
                <a:solidFill>
                  <a:schemeClr val="tx1"/>
                </a:solidFill>
                <a:latin typeface="Times New Roman" pitchFamily="18" charset="0"/>
              </a:defRPr>
            </a:lvl7pPr>
            <a:lvl8pPr marL="3429000" indent="-228600" defTabSz="4508500" eaLnBrk="0" fontAlgn="base" hangingPunct="0">
              <a:spcBef>
                <a:spcPct val="0"/>
              </a:spcBef>
              <a:spcAft>
                <a:spcPct val="0"/>
              </a:spcAft>
              <a:defRPr sz="2400">
                <a:solidFill>
                  <a:schemeClr val="tx1"/>
                </a:solidFill>
                <a:latin typeface="Times New Roman" pitchFamily="18" charset="0"/>
              </a:defRPr>
            </a:lvl8pPr>
            <a:lvl9pPr marL="3886200" indent="-228600" defTabSz="4508500" eaLnBrk="0" fontAlgn="base" hangingPunct="0">
              <a:spcBef>
                <a:spcPct val="0"/>
              </a:spcBef>
              <a:spcAft>
                <a:spcPct val="0"/>
              </a:spcAft>
              <a:defRPr sz="2400">
                <a:solidFill>
                  <a:schemeClr val="tx1"/>
                </a:solidFill>
                <a:latin typeface="Times New Roman" pitchFamily="18" charset="0"/>
              </a:defRPr>
            </a:lvl9pPr>
          </a:lstStyle>
          <a:p>
            <a:fld id="{842B0325-ACC9-488E-8876-C4E9E3B68AD8}" type="slidenum">
              <a:rPr lang="en-AU" sz="6000" smtClean="0"/>
              <a:t>1</a:t>
            </a:fld>
            <a:endParaRPr lang="en-AU" sz="6000"/>
          </a:p>
        </p:txBody>
      </p:sp>
      <p:sp>
        <p:nvSpPr>
          <p:cNvPr id="4099" name="Rectangle 2"/>
          <p:cNvSpPr>
            <a:spLocks noGrp="1" noRot="1" noChangeAspect="1" noChangeArrowheads="1" noTextEdit="1"/>
          </p:cNvSpPr>
          <p:nvPr>
            <p:ph type="sldImg"/>
          </p:nvPr>
        </p:nvSpPr>
        <p:spPr>
          <a:xfrm>
            <a:off x="3378200" y="3757613"/>
            <a:ext cx="24996775" cy="18748375"/>
          </a:xfrm>
        </p:spPr>
      </p:sp>
      <p:sp>
        <p:nvSpPr>
          <p:cNvPr id="4100" name="Rectangle 3"/>
          <p:cNvSpPr>
            <a:spLocks noGrp="1" noChangeArrowheads="1"/>
          </p:cNvSpPr>
          <p:nvPr>
            <p:ph type="body" idx="1"/>
          </p:nvPr>
        </p:nvSpPr>
        <p:spPr>
          <a:noFill/>
        </p:spPr>
        <p:txBody>
          <a:bodyPr/>
          <a:lstStyle>
            <a:defPPr>
              <a:defRPr kern="1200" smtId="4294967295"/>
            </a:defPPr>
          </a:lstStyle>
          <a:p>
            <a:endParaRPr lang="en-US" dirty="0"/>
          </a:p>
        </p:txBody>
      </p:sp>
    </p:spTree>
    <p:extLst>
      <p:ext uri="{BB962C8B-B14F-4D97-AF65-F5344CB8AC3E}">
        <p14:creationId xmlns:p14="http://schemas.microsoft.com/office/powerpoint/2010/main" val="1931219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40685" y="10066885"/>
            <a:ext cx="36724036" cy="6944617"/>
          </a:xfrm>
        </p:spPr>
        <p:txBody>
          <a:bodyPr/>
          <a:lstStyle>
            <a:defPPr>
              <a:defRPr kern="1200" smtId="4294967295"/>
            </a:defPPr>
          </a:lstStyle>
          <a:p>
            <a:r>
              <a:rPr lang="en-US"/>
              <a:t>Click to edit Master title style</a:t>
            </a:r>
          </a:p>
        </p:txBody>
      </p:sp>
      <p:sp>
        <p:nvSpPr>
          <p:cNvPr id="3" name="Subtitle 2"/>
          <p:cNvSpPr>
            <a:spLocks noGrp="1"/>
          </p:cNvSpPr>
          <p:nvPr>
            <p:ph type="subTitle" idx="1"/>
          </p:nvPr>
        </p:nvSpPr>
        <p:spPr>
          <a:xfrm>
            <a:off x="6481367" y="18361671"/>
            <a:ext cx="30242667" cy="8282286"/>
          </a:xfrm>
        </p:spPr>
        <p:txBody>
          <a:bodyPr/>
          <a:lstStyle>
            <a:defPPr>
              <a:defRPr kern="1200" smtId="4294967295"/>
            </a:defPPr>
            <a:lvl1pPr marL="0" indent="0" algn="ctr">
              <a:buNone/>
              <a:defRPr/>
            </a:lvl1pPr>
            <a:lvl2pPr marL="420066" indent="0" algn="ctr">
              <a:buNone/>
              <a:defRPr/>
            </a:lvl2pPr>
            <a:lvl3pPr marL="840131" indent="0" algn="ctr">
              <a:buNone/>
              <a:defRPr/>
            </a:lvl3pPr>
            <a:lvl4pPr marL="1260198" indent="0" algn="ctr">
              <a:buNone/>
              <a:defRPr/>
            </a:lvl4pPr>
            <a:lvl5pPr marL="1680264" indent="0" algn="ctr">
              <a:buNone/>
              <a:defRPr/>
            </a:lvl5pPr>
            <a:lvl6pPr marL="2100329" indent="0" algn="ctr">
              <a:buNone/>
              <a:defRPr/>
            </a:lvl6pPr>
            <a:lvl7pPr marL="2520395" indent="0" algn="ctr">
              <a:buNone/>
              <a:defRPr/>
            </a:lvl7pPr>
            <a:lvl8pPr marL="2940462" indent="0" algn="ctr">
              <a:buNone/>
              <a:defRPr/>
            </a:lvl8pPr>
            <a:lvl9pPr marL="3360527" indent="0" algn="ctr">
              <a:buNone/>
              <a:defRPr/>
            </a:lvl9pPr>
          </a:lstStyle>
          <a:p>
            <a:r>
              <a:rPr lang="en-US"/>
              <a:t>Click to edit Master subtitle style</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0DA66E67-F948-4693-96A5-27BC239C04A3}" type="slidenum">
              <a:rPr lang="en-US"/>
              <a:pPr>
                <a:defRPr/>
              </a:pPr>
              <a:t>‹#›</a:t>
            </a:fld>
            <a:endParaRPr lang="en-US"/>
          </a:p>
        </p:txBody>
      </p:sp>
    </p:spTree>
    <p:extLst>
      <p:ext uri="{BB962C8B-B14F-4D97-AF65-F5344CB8AC3E}">
        <p14:creationId xmlns:p14="http://schemas.microsoft.com/office/powerpoint/2010/main" val="3648922583"/>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Vertical Text Placeholder 2"/>
          <p:cNvSpPr>
            <a:spLocks noGrp="1"/>
          </p:cNvSpPr>
          <p:nvPr>
            <p:ph type="body" orient="vert" idx="1"/>
          </p:nvPr>
        </p:nvSpPr>
        <p:spPr/>
        <p:txBody>
          <a:bodyPr vert="eaVert"/>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2DA27A25-0059-41B6-A6E5-54D93C10805F}" type="slidenum">
              <a:rPr lang="en-US"/>
              <a:pPr>
                <a:defRPr/>
              </a:pPr>
              <a:t>‹#›</a:t>
            </a:fld>
            <a:endParaRPr lang="en-US"/>
          </a:p>
        </p:txBody>
      </p:sp>
    </p:spTree>
    <p:extLst>
      <p:ext uri="{BB962C8B-B14F-4D97-AF65-F5344CB8AC3E}">
        <p14:creationId xmlns:p14="http://schemas.microsoft.com/office/powerpoint/2010/main" val="4181187469"/>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783017" y="2880049"/>
            <a:ext cx="9180314" cy="25923555"/>
          </a:xfrm>
        </p:spPr>
        <p:txBody>
          <a:bodyPr vert="eaVert"/>
          <a:lstStyle>
            <a:defPPr>
              <a:defRPr kern="1200" smtId="4294967295"/>
            </a:defPPr>
          </a:lstStyle>
          <a:p>
            <a:r>
              <a:rPr lang="en-US"/>
              <a:t>Click to edit Master title style</a:t>
            </a:r>
          </a:p>
        </p:txBody>
      </p:sp>
      <p:sp>
        <p:nvSpPr>
          <p:cNvPr id="3" name="Vertical Text Placeholder 2"/>
          <p:cNvSpPr>
            <a:spLocks noGrp="1"/>
          </p:cNvSpPr>
          <p:nvPr>
            <p:ph type="body" orient="vert" idx="1"/>
          </p:nvPr>
        </p:nvSpPr>
        <p:spPr>
          <a:xfrm>
            <a:off x="3242074" y="2880049"/>
            <a:ext cx="27407595" cy="25923555"/>
          </a:xfrm>
        </p:spPr>
        <p:txBody>
          <a:bodyPr vert="eaVert"/>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043B26BC-A2E6-4CDA-9F76-12293F26600A}" type="slidenum">
              <a:rPr lang="en-US"/>
              <a:pPr>
                <a:defRPr/>
              </a:pPr>
              <a:t>‹#›</a:t>
            </a:fld>
            <a:endParaRPr lang="en-US"/>
          </a:p>
        </p:txBody>
      </p:sp>
    </p:spTree>
    <p:extLst>
      <p:ext uri="{BB962C8B-B14F-4D97-AF65-F5344CB8AC3E}">
        <p14:creationId xmlns:p14="http://schemas.microsoft.com/office/powerpoint/2010/main" val="349418540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Content Placeholder 2"/>
          <p:cNvSpPr>
            <a:spLocks noGrp="1"/>
          </p:cNvSpPr>
          <p:nvPr>
            <p:ph idx="1"/>
          </p:nvPr>
        </p:nvSpPr>
        <p:spPr/>
        <p:txBody>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0EC1B4D6-BEE2-4AF6-A92E-38CD68913D5A}" type="slidenum">
              <a:rPr lang="en-US"/>
              <a:pPr>
                <a:defRPr/>
              </a:pPr>
              <a:t>‹#›</a:t>
            </a:fld>
            <a:endParaRPr lang="en-US"/>
          </a:p>
        </p:txBody>
      </p:sp>
    </p:spTree>
    <p:extLst>
      <p:ext uri="{BB962C8B-B14F-4D97-AF65-F5344CB8AC3E}">
        <p14:creationId xmlns:p14="http://schemas.microsoft.com/office/powerpoint/2010/main" val="3177762665"/>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12928" y="20822918"/>
            <a:ext cx="36724036" cy="6435180"/>
          </a:xfrm>
        </p:spPr>
        <p:txBody>
          <a:bodyPr anchor="t"/>
          <a:lstStyle>
            <a:defPPr>
              <a:defRPr kern="1200" smtId="4294967295"/>
            </a:defPPr>
            <a:lvl1pPr algn="l">
              <a:defRPr sz="3700" b="1" cap="all"/>
            </a:lvl1pPr>
          </a:lstStyle>
          <a:p>
            <a:r>
              <a:rPr lang="en-US"/>
              <a:t>Click to edit Master title style</a:t>
            </a:r>
          </a:p>
        </p:txBody>
      </p:sp>
      <p:sp>
        <p:nvSpPr>
          <p:cNvPr id="3" name="Text Placeholder 2"/>
          <p:cNvSpPr>
            <a:spLocks noGrp="1"/>
          </p:cNvSpPr>
          <p:nvPr>
            <p:ph type="body" idx="1"/>
          </p:nvPr>
        </p:nvSpPr>
        <p:spPr>
          <a:xfrm>
            <a:off x="3412928" y="13734530"/>
            <a:ext cx="36724036" cy="7088386"/>
          </a:xfrm>
        </p:spPr>
        <p:txBody>
          <a:bodyPr anchor="b"/>
          <a:lstStyle>
            <a:defPPr>
              <a:defRPr kern="1200" smtId="4294967295"/>
            </a:defPPr>
            <a:lvl1pPr marL="0" indent="0">
              <a:buNone/>
              <a:defRPr sz="1800"/>
            </a:lvl1pPr>
            <a:lvl2pPr marL="420066" indent="0">
              <a:buNone/>
              <a:defRPr sz="1700"/>
            </a:lvl2pPr>
            <a:lvl3pPr marL="840131" indent="0">
              <a:buNone/>
              <a:defRPr sz="1500"/>
            </a:lvl3pPr>
            <a:lvl4pPr marL="1260198" indent="0">
              <a:buNone/>
              <a:defRPr sz="1300"/>
            </a:lvl4pPr>
            <a:lvl5pPr marL="1680264" indent="0">
              <a:buNone/>
              <a:defRPr sz="1300"/>
            </a:lvl5pPr>
            <a:lvl6pPr marL="2100329" indent="0">
              <a:buNone/>
              <a:defRPr sz="1300"/>
            </a:lvl6pPr>
            <a:lvl7pPr marL="2520395" indent="0">
              <a:buNone/>
              <a:defRPr sz="1300"/>
            </a:lvl7pPr>
            <a:lvl8pPr marL="2940462" indent="0">
              <a:buNone/>
              <a:defRPr sz="1300"/>
            </a:lvl8pPr>
            <a:lvl9pPr marL="3360527" indent="0">
              <a:buNone/>
              <a:defRPr sz="1300"/>
            </a:lvl9pPr>
          </a:lstStyle>
          <a:p>
            <a:pPr lvl="0"/>
            <a:r>
              <a:rPr lang="en-US"/>
              <a:t>Click to edit Master text styles</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D8650354-6837-43DB-843B-C6021BD2EF37}" type="slidenum">
              <a:rPr lang="en-US"/>
              <a:pPr>
                <a:defRPr/>
              </a:pPr>
              <a:t>‹#›</a:t>
            </a:fld>
            <a:endParaRPr lang="en-US"/>
          </a:p>
        </p:txBody>
      </p:sp>
    </p:spTree>
    <p:extLst>
      <p:ext uri="{BB962C8B-B14F-4D97-AF65-F5344CB8AC3E}">
        <p14:creationId xmlns:p14="http://schemas.microsoft.com/office/powerpoint/2010/main" val="2568638210"/>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Content Placeholder 2"/>
          <p:cNvSpPr>
            <a:spLocks noGrp="1"/>
          </p:cNvSpPr>
          <p:nvPr>
            <p:ph sz="half" idx="1"/>
          </p:nvPr>
        </p:nvSpPr>
        <p:spPr>
          <a:xfrm>
            <a:off x="3242073" y="9360547"/>
            <a:ext cx="18293951" cy="19443053"/>
          </a:xfrm>
        </p:spPr>
        <p:txBody>
          <a:bodyPr/>
          <a:lstStyle>
            <a:defPPr>
              <a:defRPr kern="1200" smtId="4294967295"/>
            </a:defPPr>
            <a:lvl1pPr>
              <a:defRPr sz="2600"/>
            </a:lvl1pPr>
            <a:lvl2pPr>
              <a:defRPr sz="2200"/>
            </a:lvl2pPr>
            <a:lvl3pPr>
              <a:defRPr sz="180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669377" y="9360547"/>
            <a:ext cx="18293951" cy="19443053"/>
          </a:xfrm>
        </p:spPr>
        <p:txBody>
          <a:bodyPr/>
          <a:lstStyle>
            <a:defPPr>
              <a:defRPr kern="1200" smtId="4294967295"/>
            </a:defPPr>
            <a:lvl1pPr>
              <a:defRPr sz="2600"/>
            </a:lvl1pPr>
            <a:lvl2pPr>
              <a:defRPr sz="2200"/>
            </a:lvl2pPr>
            <a:lvl3pPr>
              <a:defRPr sz="180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4296FF25-ADB1-4315-9622-9852994CD1E5}" type="slidenum">
              <a:rPr lang="en-US"/>
              <a:pPr>
                <a:defRPr/>
              </a:pPr>
              <a:t>‹#›</a:t>
            </a:fld>
            <a:endParaRPr lang="en-US"/>
          </a:p>
        </p:txBody>
      </p:sp>
    </p:spTree>
    <p:extLst>
      <p:ext uri="{BB962C8B-B14F-4D97-AF65-F5344CB8AC3E}">
        <p14:creationId xmlns:p14="http://schemas.microsoft.com/office/powerpoint/2010/main" val="2618309162"/>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59994" y="1297038"/>
            <a:ext cx="38885414" cy="5400675"/>
          </a:xfrm>
        </p:spPr>
        <p:txBody>
          <a:bodyPr/>
          <a:lstStyle>
            <a:defPPr>
              <a:defRPr kern="1200" smtId="4294967295"/>
            </a:defPPr>
            <a:lvl1pPr>
              <a:defRPr/>
            </a:lvl1pPr>
          </a:lstStyle>
          <a:p>
            <a:r>
              <a:rPr lang="en-US"/>
              <a:t>Click to edit Master title style</a:t>
            </a:r>
          </a:p>
        </p:txBody>
      </p:sp>
      <p:sp>
        <p:nvSpPr>
          <p:cNvPr id="3" name="Text Placeholder 2"/>
          <p:cNvSpPr>
            <a:spLocks noGrp="1"/>
          </p:cNvSpPr>
          <p:nvPr>
            <p:ph type="body" idx="1"/>
          </p:nvPr>
        </p:nvSpPr>
        <p:spPr>
          <a:xfrm>
            <a:off x="2159994" y="7254033"/>
            <a:ext cx="19089886" cy="3022253"/>
          </a:xfrm>
        </p:spPr>
        <p:txBody>
          <a:bodyPr anchor="b"/>
          <a:lstStyle>
            <a:defPPr>
              <a:defRPr kern="1200" smtId="4294967295"/>
            </a:defPPr>
            <a:lvl1pPr marL="0" indent="0">
              <a:buNone/>
              <a:defRPr sz="2200" b="1"/>
            </a:lvl1pPr>
            <a:lvl2pPr marL="420066" indent="0">
              <a:buNone/>
              <a:defRPr sz="1800" b="1"/>
            </a:lvl2pPr>
            <a:lvl3pPr marL="840131" indent="0">
              <a:buNone/>
              <a:defRPr sz="1700" b="1"/>
            </a:lvl3pPr>
            <a:lvl4pPr marL="1260198" indent="0">
              <a:buNone/>
              <a:defRPr sz="1500" b="1"/>
            </a:lvl4pPr>
            <a:lvl5pPr marL="1680264" indent="0">
              <a:buNone/>
              <a:defRPr sz="1500" b="1"/>
            </a:lvl5pPr>
            <a:lvl6pPr marL="2100329" indent="0">
              <a:buNone/>
              <a:defRPr sz="1500" b="1"/>
            </a:lvl6pPr>
            <a:lvl7pPr marL="2520395" indent="0">
              <a:buNone/>
              <a:defRPr sz="1500" b="1"/>
            </a:lvl7pPr>
            <a:lvl8pPr marL="2940462" indent="0">
              <a:buNone/>
              <a:defRPr sz="1500" b="1"/>
            </a:lvl8pPr>
            <a:lvl9pPr marL="3360527" indent="0">
              <a:buNone/>
              <a:defRPr sz="1500" b="1"/>
            </a:lvl9pPr>
          </a:lstStyle>
          <a:p>
            <a:pPr lvl="0"/>
            <a:r>
              <a:rPr lang="en-US"/>
              <a:t>Click to edit Master text styles</a:t>
            </a:r>
          </a:p>
        </p:txBody>
      </p:sp>
      <p:sp>
        <p:nvSpPr>
          <p:cNvPr id="4" name="Content Placeholder 3"/>
          <p:cNvSpPr>
            <a:spLocks noGrp="1"/>
          </p:cNvSpPr>
          <p:nvPr>
            <p:ph sz="half" idx="2"/>
          </p:nvPr>
        </p:nvSpPr>
        <p:spPr>
          <a:xfrm>
            <a:off x="2159994" y="10276285"/>
            <a:ext cx="19089886" cy="18669520"/>
          </a:xfrm>
        </p:spPr>
        <p:txBody>
          <a:bodyPr/>
          <a:lstStyle>
            <a:defPPr>
              <a:defRPr kern="1200" smtId="4294967295"/>
            </a:defPPr>
            <a:lvl1pPr>
              <a:defRPr sz="2200"/>
            </a:lvl1pPr>
            <a:lvl2pPr>
              <a:defRPr sz="18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947187" y="7254033"/>
            <a:ext cx="19098223" cy="3022253"/>
          </a:xfrm>
        </p:spPr>
        <p:txBody>
          <a:bodyPr anchor="b"/>
          <a:lstStyle>
            <a:defPPr>
              <a:defRPr kern="1200" smtId="4294967295"/>
            </a:defPPr>
            <a:lvl1pPr marL="0" indent="0">
              <a:buNone/>
              <a:defRPr sz="2200" b="1"/>
            </a:lvl1pPr>
            <a:lvl2pPr marL="420066" indent="0">
              <a:buNone/>
              <a:defRPr sz="1800" b="1"/>
            </a:lvl2pPr>
            <a:lvl3pPr marL="840131" indent="0">
              <a:buNone/>
              <a:defRPr sz="1700" b="1"/>
            </a:lvl3pPr>
            <a:lvl4pPr marL="1260198" indent="0">
              <a:buNone/>
              <a:defRPr sz="1500" b="1"/>
            </a:lvl4pPr>
            <a:lvl5pPr marL="1680264" indent="0">
              <a:buNone/>
              <a:defRPr sz="1500" b="1"/>
            </a:lvl5pPr>
            <a:lvl6pPr marL="2100329" indent="0">
              <a:buNone/>
              <a:defRPr sz="1500" b="1"/>
            </a:lvl6pPr>
            <a:lvl7pPr marL="2520395" indent="0">
              <a:buNone/>
              <a:defRPr sz="1500" b="1"/>
            </a:lvl7pPr>
            <a:lvl8pPr marL="2940462" indent="0">
              <a:buNone/>
              <a:defRPr sz="1500" b="1"/>
            </a:lvl8pPr>
            <a:lvl9pPr marL="3360527" indent="0">
              <a:buNone/>
              <a:defRPr sz="1500" b="1"/>
            </a:lvl9pPr>
          </a:lstStyle>
          <a:p>
            <a:pPr lvl="0"/>
            <a:r>
              <a:rPr lang="en-US"/>
              <a:t>Click to edit Master text styles</a:t>
            </a:r>
          </a:p>
        </p:txBody>
      </p:sp>
      <p:sp>
        <p:nvSpPr>
          <p:cNvPr id="6" name="Content Placeholder 5"/>
          <p:cNvSpPr>
            <a:spLocks noGrp="1"/>
          </p:cNvSpPr>
          <p:nvPr>
            <p:ph sz="quarter" idx="4"/>
          </p:nvPr>
        </p:nvSpPr>
        <p:spPr>
          <a:xfrm>
            <a:off x="21947187" y="10276285"/>
            <a:ext cx="19098223" cy="18669520"/>
          </a:xfrm>
        </p:spPr>
        <p:txBody>
          <a:bodyPr/>
          <a:lstStyle>
            <a:defPPr>
              <a:defRPr kern="1200" smtId="4294967295"/>
            </a:defPPr>
            <a:lvl1pPr>
              <a:defRPr sz="2200"/>
            </a:lvl1pPr>
            <a:lvl2pPr>
              <a:defRPr sz="18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8"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9" name="Rectangle 6"/>
          <p:cNvSpPr>
            <a:spLocks noGrp="1" noChangeArrowheads="1"/>
          </p:cNvSpPr>
          <p:nvPr>
            <p:ph type="sldNum" sz="quarter" idx="12"/>
          </p:nvPr>
        </p:nvSpPr>
        <p:spPr/>
        <p:txBody>
          <a:bodyPr/>
          <a:lstStyle>
            <a:defPPr>
              <a:defRPr kern="1200" smtId="4294967295"/>
            </a:defPPr>
            <a:lvl1pPr>
              <a:defRPr/>
            </a:lvl1pPr>
          </a:lstStyle>
          <a:p>
            <a:pPr>
              <a:defRPr/>
            </a:pPr>
            <a:fld id="{72EF82B1-171C-4CAC-B9C4-22062286C8C4}" type="slidenum">
              <a:rPr lang="en-US"/>
              <a:pPr>
                <a:defRPr/>
              </a:pPr>
              <a:t>‹#›</a:t>
            </a:fld>
            <a:endParaRPr lang="en-US"/>
          </a:p>
        </p:txBody>
      </p:sp>
    </p:spTree>
    <p:extLst>
      <p:ext uri="{BB962C8B-B14F-4D97-AF65-F5344CB8AC3E}">
        <p14:creationId xmlns:p14="http://schemas.microsoft.com/office/powerpoint/2010/main" val="3601223922"/>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4"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5" name="Rectangle 6"/>
          <p:cNvSpPr>
            <a:spLocks noGrp="1" noChangeArrowheads="1"/>
          </p:cNvSpPr>
          <p:nvPr>
            <p:ph type="sldNum" sz="quarter" idx="12"/>
          </p:nvPr>
        </p:nvSpPr>
        <p:spPr/>
        <p:txBody>
          <a:bodyPr/>
          <a:lstStyle>
            <a:defPPr>
              <a:defRPr kern="1200" smtId="4294967295"/>
            </a:defPPr>
            <a:lvl1pPr>
              <a:defRPr/>
            </a:lvl1pPr>
          </a:lstStyle>
          <a:p>
            <a:pPr>
              <a:defRPr/>
            </a:pPr>
            <a:fld id="{678F620B-8934-45A0-BE2C-EF6C76032C45}" type="slidenum">
              <a:rPr lang="en-US"/>
              <a:pPr>
                <a:defRPr/>
              </a:pPr>
              <a:t>‹#›</a:t>
            </a:fld>
            <a:endParaRPr lang="en-US"/>
          </a:p>
        </p:txBody>
      </p:sp>
    </p:spTree>
    <p:extLst>
      <p:ext uri="{BB962C8B-B14F-4D97-AF65-F5344CB8AC3E}">
        <p14:creationId xmlns:p14="http://schemas.microsoft.com/office/powerpoint/2010/main" val="3529386339"/>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3"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4" name="Rectangle 6"/>
          <p:cNvSpPr>
            <a:spLocks noGrp="1" noChangeArrowheads="1"/>
          </p:cNvSpPr>
          <p:nvPr>
            <p:ph type="sldNum" sz="quarter" idx="12"/>
          </p:nvPr>
        </p:nvSpPr>
        <p:spPr/>
        <p:txBody>
          <a:bodyPr/>
          <a:lstStyle>
            <a:defPPr>
              <a:defRPr kern="1200" smtId="4294967295"/>
            </a:defPPr>
            <a:lvl1pPr>
              <a:defRPr/>
            </a:lvl1pPr>
          </a:lstStyle>
          <a:p>
            <a:pPr>
              <a:defRPr/>
            </a:pPr>
            <a:fld id="{A3ECE3F5-A3DD-46D3-8112-19EE7FD1DDFA}" type="slidenum">
              <a:rPr lang="en-US"/>
              <a:pPr>
                <a:defRPr/>
              </a:pPr>
              <a:t>‹#›</a:t>
            </a:fld>
            <a:endParaRPr lang="en-US"/>
          </a:p>
        </p:txBody>
      </p:sp>
    </p:spTree>
    <p:extLst>
      <p:ext uri="{BB962C8B-B14F-4D97-AF65-F5344CB8AC3E}">
        <p14:creationId xmlns:p14="http://schemas.microsoft.com/office/powerpoint/2010/main" val="2337425270"/>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59994" y="1290788"/>
            <a:ext cx="14214277" cy="5489749"/>
          </a:xfrm>
        </p:spPr>
        <p:txBody>
          <a:bodyPr anchor="b"/>
          <a:lstStyle>
            <a:defPPr>
              <a:defRPr kern="1200" smtId="4294967295"/>
            </a:defPPr>
            <a:lvl1pPr algn="l">
              <a:defRPr sz="1800" b="1"/>
            </a:lvl1pPr>
          </a:lstStyle>
          <a:p>
            <a:r>
              <a:rPr lang="en-US"/>
              <a:t>Click to edit Master title style</a:t>
            </a:r>
          </a:p>
        </p:txBody>
      </p:sp>
      <p:sp>
        <p:nvSpPr>
          <p:cNvPr id="3" name="Content Placeholder 2"/>
          <p:cNvSpPr>
            <a:spLocks noGrp="1"/>
          </p:cNvSpPr>
          <p:nvPr>
            <p:ph idx="1"/>
          </p:nvPr>
        </p:nvSpPr>
        <p:spPr>
          <a:xfrm>
            <a:off x="16892389" y="1290788"/>
            <a:ext cx="24153019" cy="27655019"/>
          </a:xfrm>
        </p:spPr>
        <p:txBody>
          <a:bodyPr/>
          <a:lstStyle>
            <a:defPPr>
              <a:defRPr kern="1200" smtId="4294967295"/>
            </a:defPPr>
            <a:lvl1pPr>
              <a:defRPr sz="2900"/>
            </a:lvl1pPr>
            <a:lvl2pPr>
              <a:defRPr sz="2600"/>
            </a:lvl2pPr>
            <a:lvl3pPr>
              <a:defRPr sz="22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59994" y="6780536"/>
            <a:ext cx="14214277" cy="22165270"/>
          </a:xfrm>
        </p:spPr>
        <p:txBody>
          <a:bodyPr/>
          <a:lstStyle>
            <a:defPPr>
              <a:defRPr kern="1200" smtId="4294967295"/>
            </a:defPPr>
            <a:lvl1pPr marL="0" indent="0">
              <a:buNone/>
              <a:defRPr sz="1300"/>
            </a:lvl1pPr>
            <a:lvl2pPr marL="420066" indent="0">
              <a:buNone/>
              <a:defRPr sz="1100"/>
            </a:lvl2pPr>
            <a:lvl3pPr marL="840131" indent="0">
              <a:buNone/>
              <a:defRPr sz="900"/>
            </a:lvl3pPr>
            <a:lvl4pPr marL="1260198" indent="0">
              <a:buNone/>
              <a:defRPr sz="800"/>
            </a:lvl4pPr>
            <a:lvl5pPr marL="1680264" indent="0">
              <a:buNone/>
              <a:defRPr sz="800"/>
            </a:lvl5pPr>
            <a:lvl6pPr marL="2100329" indent="0">
              <a:buNone/>
              <a:defRPr sz="800"/>
            </a:lvl6pPr>
            <a:lvl7pPr marL="2520395" indent="0">
              <a:buNone/>
              <a:defRPr sz="800"/>
            </a:lvl7pPr>
            <a:lvl8pPr marL="2940462" indent="0">
              <a:buNone/>
              <a:defRPr sz="800"/>
            </a:lvl8pPr>
            <a:lvl9pPr marL="3360527" indent="0">
              <a:buNone/>
              <a:defRPr sz="800"/>
            </a:lvl9pPr>
          </a:lstStyle>
          <a:p>
            <a:pPr lvl="0"/>
            <a:r>
              <a:rPr lang="en-US"/>
              <a:t>Click to edit Master text styles</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96691E56-DA67-4BF5-BA67-706F30B37046}" type="slidenum">
              <a:rPr lang="en-US"/>
              <a:pPr>
                <a:defRPr/>
              </a:pPr>
              <a:t>‹#›</a:t>
            </a:fld>
            <a:endParaRPr lang="en-US"/>
          </a:p>
        </p:txBody>
      </p:sp>
    </p:spTree>
    <p:extLst>
      <p:ext uri="{BB962C8B-B14F-4D97-AF65-F5344CB8AC3E}">
        <p14:creationId xmlns:p14="http://schemas.microsoft.com/office/powerpoint/2010/main" val="3982895616"/>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69115" y="22682526"/>
            <a:ext cx="25922686" cy="2678459"/>
          </a:xfrm>
        </p:spPr>
        <p:txBody>
          <a:bodyPr anchor="b"/>
          <a:lstStyle>
            <a:defPPr>
              <a:defRPr kern="1200" smtId="4294967295"/>
            </a:defPPr>
            <a:lvl1pPr algn="l">
              <a:defRPr sz="1800" b="1"/>
            </a:lvl1pPr>
          </a:lstStyle>
          <a:p>
            <a:r>
              <a:rPr lang="en-US"/>
              <a:t>Click to edit Master title style</a:t>
            </a:r>
          </a:p>
        </p:txBody>
      </p:sp>
      <p:sp>
        <p:nvSpPr>
          <p:cNvPr id="3" name="Picture Placeholder 2"/>
          <p:cNvSpPr>
            <a:spLocks noGrp="1"/>
          </p:cNvSpPr>
          <p:nvPr>
            <p:ph type="pic" idx="1"/>
          </p:nvPr>
        </p:nvSpPr>
        <p:spPr>
          <a:xfrm>
            <a:off x="8469115" y="2895676"/>
            <a:ext cx="25922686" cy="19441492"/>
          </a:xfrm>
        </p:spPr>
        <p:txBody>
          <a:bodyPr/>
          <a:lstStyle>
            <a:defPPr>
              <a:defRPr kern="1200" smtId="4294967295"/>
            </a:defPPr>
            <a:lvl1pPr marL="0" indent="0">
              <a:buNone/>
              <a:defRPr sz="2900"/>
            </a:lvl1pPr>
            <a:lvl2pPr marL="420066" indent="0">
              <a:buNone/>
              <a:defRPr sz="2600"/>
            </a:lvl2pPr>
            <a:lvl3pPr marL="840131" indent="0">
              <a:buNone/>
              <a:defRPr sz="2200"/>
            </a:lvl3pPr>
            <a:lvl4pPr marL="1260198" indent="0">
              <a:buNone/>
              <a:defRPr sz="1800"/>
            </a:lvl4pPr>
            <a:lvl5pPr marL="1680264" indent="0">
              <a:buNone/>
              <a:defRPr sz="1800"/>
            </a:lvl5pPr>
            <a:lvl6pPr marL="2100329" indent="0">
              <a:buNone/>
              <a:defRPr sz="1800"/>
            </a:lvl6pPr>
            <a:lvl7pPr marL="2520395" indent="0">
              <a:buNone/>
              <a:defRPr sz="1800"/>
            </a:lvl7pPr>
            <a:lvl8pPr marL="2940462" indent="0">
              <a:buNone/>
              <a:defRPr sz="1800"/>
            </a:lvl8pPr>
            <a:lvl9pPr marL="3360527" indent="0">
              <a:buNone/>
              <a:defRPr sz="1800"/>
            </a:lvl9pPr>
          </a:lstStyle>
          <a:p>
            <a:pPr lvl="0"/>
            <a:endParaRPr lang="en-US" noProof="0"/>
          </a:p>
        </p:txBody>
      </p:sp>
      <p:sp>
        <p:nvSpPr>
          <p:cNvPr id="4" name="Text Placeholder 3"/>
          <p:cNvSpPr>
            <a:spLocks noGrp="1"/>
          </p:cNvSpPr>
          <p:nvPr>
            <p:ph type="body" sz="half" idx="2"/>
          </p:nvPr>
        </p:nvSpPr>
        <p:spPr>
          <a:xfrm>
            <a:off x="8469115" y="25360985"/>
            <a:ext cx="25922686" cy="3802038"/>
          </a:xfrm>
        </p:spPr>
        <p:txBody>
          <a:bodyPr/>
          <a:lstStyle>
            <a:defPPr>
              <a:defRPr kern="1200" smtId="4294967295"/>
            </a:defPPr>
            <a:lvl1pPr marL="0" indent="0">
              <a:buNone/>
              <a:defRPr sz="1300"/>
            </a:lvl1pPr>
            <a:lvl2pPr marL="420066" indent="0">
              <a:buNone/>
              <a:defRPr sz="1100"/>
            </a:lvl2pPr>
            <a:lvl3pPr marL="840131" indent="0">
              <a:buNone/>
              <a:defRPr sz="900"/>
            </a:lvl3pPr>
            <a:lvl4pPr marL="1260198" indent="0">
              <a:buNone/>
              <a:defRPr sz="800"/>
            </a:lvl4pPr>
            <a:lvl5pPr marL="1680264" indent="0">
              <a:buNone/>
              <a:defRPr sz="800"/>
            </a:lvl5pPr>
            <a:lvl6pPr marL="2100329" indent="0">
              <a:buNone/>
              <a:defRPr sz="800"/>
            </a:lvl6pPr>
            <a:lvl7pPr marL="2520395" indent="0">
              <a:buNone/>
              <a:defRPr sz="800"/>
            </a:lvl7pPr>
            <a:lvl8pPr marL="2940462" indent="0">
              <a:buNone/>
              <a:defRPr sz="800"/>
            </a:lvl8pPr>
            <a:lvl9pPr marL="3360527" indent="0">
              <a:buNone/>
              <a:defRPr sz="800"/>
            </a:lvl9pPr>
          </a:lstStyle>
          <a:p>
            <a:pPr lvl="0"/>
            <a:r>
              <a:rPr lang="en-US"/>
              <a:t>Click to edit Master text styles</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87F51DAE-E528-43E1-8BE0-91521416EFB0}" type="slidenum">
              <a:rPr lang="en-US"/>
              <a:pPr>
                <a:defRPr/>
              </a:pPr>
              <a:t>‹#›</a:t>
            </a:fld>
            <a:endParaRPr lang="en-US"/>
          </a:p>
        </p:txBody>
      </p:sp>
    </p:spTree>
    <p:extLst>
      <p:ext uri="{BB962C8B-B14F-4D97-AF65-F5344CB8AC3E}">
        <p14:creationId xmlns:p14="http://schemas.microsoft.com/office/powerpoint/2010/main" val="2154294852"/>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0094B3"/>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42594" y="2880048"/>
            <a:ext cx="36720214" cy="5400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88055" tIns="294027" rIns="588055" bIns="294027" anchor="ctr" anchorCtr="0" compatLnSpc="1">
            <a:prstTxWarp prst="textNoShape">
              <a:avLst/>
            </a:prstTxWarp>
          </a:bodyPr>
          <a:lstStyle>
            <a:defPPr>
              <a:defRPr kern="1200" smtId="4294967295"/>
            </a:defPPr>
          </a:lstStyle>
          <a:p>
            <a:pPr lvl="0"/>
            <a:r>
              <a:rPr lang="en-US"/>
              <a:t>Click to edit Master title style</a:t>
            </a:r>
          </a:p>
        </p:txBody>
      </p:sp>
      <p:sp>
        <p:nvSpPr>
          <p:cNvPr id="1027" name="Rectangle 3"/>
          <p:cNvSpPr>
            <a:spLocks noGrp="1" noChangeArrowheads="1"/>
          </p:cNvSpPr>
          <p:nvPr>
            <p:ph type="body" idx="1"/>
          </p:nvPr>
        </p:nvSpPr>
        <p:spPr bwMode="auto">
          <a:xfrm>
            <a:off x="3242594" y="9360545"/>
            <a:ext cx="36720214" cy="194430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88055" tIns="294027" rIns="588055" bIns="294027" anchor="t" anchorCtr="0" compatLnSpc="1">
            <a:prstTxWarp prst="textNoShape">
              <a:avLst/>
            </a:prstTxWarp>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3242593" y="29524005"/>
            <a:ext cx="9001125" cy="21596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88055" tIns="294027" rIns="588055" bIns="294027" anchor="t" anchorCtr="0" compatLnSpc="1">
            <a:prstTxWarp prst="textNoShape">
              <a:avLst/>
            </a:prstTxWarp>
          </a:bodyPr>
          <a:lstStyle>
            <a:defPPr>
              <a:defRPr kern="1200" smtId="4294967295"/>
            </a:defPPr>
            <a:lvl1pPr defTabSz="3920615">
              <a:defRPr sz="6000"/>
            </a:lvl1pPr>
          </a:lstStyle>
          <a:p>
            <a:pPr>
              <a:defRPr/>
            </a:pPr>
            <a:endParaRPr lang="en-US"/>
          </a:p>
        </p:txBody>
      </p:sp>
      <p:sp>
        <p:nvSpPr>
          <p:cNvPr id="1029" name="Rectangle 5"/>
          <p:cNvSpPr>
            <a:spLocks noGrp="1" noChangeArrowheads="1"/>
          </p:cNvSpPr>
          <p:nvPr>
            <p:ph type="ftr" sz="quarter" idx="3"/>
          </p:nvPr>
        </p:nvSpPr>
        <p:spPr bwMode="auto">
          <a:xfrm>
            <a:off x="14759658" y="29524005"/>
            <a:ext cx="13686086" cy="21596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88055" tIns="294027" rIns="588055" bIns="294027" anchor="t" anchorCtr="0" compatLnSpc="1">
            <a:prstTxWarp prst="textNoShape">
              <a:avLst/>
            </a:prstTxWarp>
          </a:bodyPr>
          <a:lstStyle>
            <a:defPPr>
              <a:defRPr kern="1200" smtId="4294967295"/>
            </a:defPPr>
            <a:lvl1pPr algn="ctr" defTabSz="3920615">
              <a:defRPr sz="6000"/>
            </a:lvl1pPr>
          </a:lstStyle>
          <a:p>
            <a:pPr>
              <a:defRPr/>
            </a:pPr>
            <a:endParaRPr lang="en-US"/>
          </a:p>
        </p:txBody>
      </p:sp>
      <p:sp>
        <p:nvSpPr>
          <p:cNvPr id="1030" name="Rectangle 6"/>
          <p:cNvSpPr>
            <a:spLocks noGrp="1" noChangeArrowheads="1"/>
          </p:cNvSpPr>
          <p:nvPr>
            <p:ph type="sldNum" sz="quarter" idx="4"/>
          </p:nvPr>
        </p:nvSpPr>
        <p:spPr bwMode="auto">
          <a:xfrm>
            <a:off x="30961685" y="29524005"/>
            <a:ext cx="9001125" cy="21596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88055" tIns="294027" rIns="588055" bIns="294027" anchor="t" anchorCtr="0" compatLnSpc="1">
            <a:prstTxWarp prst="textNoShape">
              <a:avLst/>
            </a:prstTxWarp>
          </a:bodyPr>
          <a:lstStyle>
            <a:defPPr>
              <a:defRPr kern="1200" smtId="4294967295"/>
            </a:defPPr>
            <a:lvl1pPr algn="r" defTabSz="3920615">
              <a:defRPr sz="6000"/>
            </a:lvl1pPr>
          </a:lstStyle>
          <a:p>
            <a:pPr>
              <a:defRPr/>
            </a:pPr>
            <a:fld id="{469A0CB4-D18D-4AEF-B324-9EDF067D136D}" type="slidenum">
              <a:rPr lang="en-US"/>
              <a:pPr>
                <a:defRPr/>
              </a:pPr>
              <a:t>‹#›</a:t>
            </a:fld>
            <a:endParaRPr lang="en-US"/>
          </a:p>
        </p:txBody>
      </p:sp>
      <p:pic>
        <p:nvPicPr>
          <p:cNvPr id="1031" name="New picture"/>
          <p:cNvPicPr/>
          <p:nvPr/>
        </p:nvPicPr>
        <p:blipFill>
          <a:blip r:embed="rId13"/>
          <a:stretch>
            <a:fillRect/>
          </a:stretch>
        </p:blipFill>
        <p:spPr>
          <a:xfrm rot="16200000">
            <a:off x="-16272867" y="16560403"/>
            <a:ext cx="21077634" cy="5734050"/>
          </a:xfrm>
          <a:prstGeom prst="rect">
            <a:avLst/>
          </a:prstGeom>
        </p:spPr>
      </p:pic>
      <p:pic>
        <p:nvPicPr>
          <p:cNvPr id="1032" name="New picture"/>
          <p:cNvPicPr/>
          <p:nvPr/>
        </p:nvPicPr>
        <p:blipFill>
          <a:blip r:embed="rId13"/>
          <a:stretch>
            <a:fillRect/>
          </a:stretch>
        </p:blipFill>
        <p:spPr>
          <a:xfrm rot="5400000">
            <a:off x="38400633" y="16560403"/>
            <a:ext cx="21077634" cy="5734050"/>
          </a:xfrm>
          <a:prstGeom prst="rect">
            <a:avLst/>
          </a:prstGeom>
        </p:spPr>
      </p:pic>
      <p:pic>
        <p:nvPicPr>
          <p:cNvPr id="1033" name="New picture"/>
          <p:cNvPicPr/>
          <p:nvPr/>
        </p:nvPicPr>
        <p:blipFill>
          <a:blip r:embed="rId14"/>
          <a:stretch>
            <a:fillRect/>
          </a:stretch>
        </p:blipFill>
        <p:spPr>
          <a:xfrm>
            <a:off x="1933575" y="33154144"/>
            <a:ext cx="39338250" cy="2287786"/>
          </a:xfrm>
          <a:prstGeom prst="rect">
            <a:avLst/>
          </a:prstGeom>
        </p:spPr>
      </p:pic>
      <p:sp>
        <p:nvSpPr>
          <p:cNvPr id="1034" name="New shape"/>
          <p:cNvSpPr/>
          <p:nvPr/>
        </p:nvSpPr>
        <p:spPr>
          <a:xfrm>
            <a:off x="1933575" y="33997999"/>
            <a:ext cx="21602700" cy="1875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6013" tIns="63007" rIns="126013" bIns="63007" rtlCol="0" anchor="ctr"/>
          <a:lstStyle/>
          <a:p>
            <a:pPr algn="l"/>
            <a:r>
              <a:rPr sz="6700" smtId="4294967295">
                <a:solidFill>
                  <a:srgbClr val="808080"/>
                </a:solidFill>
              </a:rPr>
              <a:t>Template ID: persuadingsapphire  Size: 36x24</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defPPr>
        <a:defRPr kern="1200" smtId="4294967295"/>
      </a:defPPr>
      <a:lvl1pPr algn="ctr" defTabSz="3920615" rtl="0" eaLnBrk="0" fontAlgn="base" hangingPunct="0">
        <a:spcBef>
          <a:spcPct val="0"/>
        </a:spcBef>
        <a:spcAft>
          <a:spcPct val="0"/>
        </a:spcAft>
        <a:defRPr sz="18800">
          <a:solidFill>
            <a:schemeClr val="tx2"/>
          </a:solidFill>
          <a:latin typeface="+mj-lt"/>
          <a:ea typeface="+mj-ea"/>
          <a:cs typeface="+mj-cs"/>
        </a:defRPr>
      </a:lvl1pPr>
      <a:lvl2pPr algn="ctr" defTabSz="3920615" rtl="0" eaLnBrk="0" fontAlgn="base" hangingPunct="0">
        <a:spcBef>
          <a:spcPct val="0"/>
        </a:spcBef>
        <a:spcAft>
          <a:spcPct val="0"/>
        </a:spcAft>
        <a:defRPr sz="18800">
          <a:solidFill>
            <a:schemeClr val="tx2"/>
          </a:solidFill>
          <a:latin typeface="Times New Roman" pitchFamily="18" charset="0"/>
        </a:defRPr>
      </a:lvl2pPr>
      <a:lvl3pPr algn="ctr" defTabSz="3920615" rtl="0" eaLnBrk="0" fontAlgn="base" hangingPunct="0">
        <a:spcBef>
          <a:spcPct val="0"/>
        </a:spcBef>
        <a:spcAft>
          <a:spcPct val="0"/>
        </a:spcAft>
        <a:defRPr sz="18800">
          <a:solidFill>
            <a:schemeClr val="tx2"/>
          </a:solidFill>
          <a:latin typeface="Times New Roman" pitchFamily="18" charset="0"/>
        </a:defRPr>
      </a:lvl3pPr>
      <a:lvl4pPr algn="ctr" defTabSz="3920615" rtl="0" eaLnBrk="0" fontAlgn="base" hangingPunct="0">
        <a:spcBef>
          <a:spcPct val="0"/>
        </a:spcBef>
        <a:spcAft>
          <a:spcPct val="0"/>
        </a:spcAft>
        <a:defRPr sz="18800">
          <a:solidFill>
            <a:schemeClr val="tx2"/>
          </a:solidFill>
          <a:latin typeface="Times New Roman" pitchFamily="18" charset="0"/>
        </a:defRPr>
      </a:lvl4pPr>
      <a:lvl5pPr algn="ctr" defTabSz="3920615" rtl="0" eaLnBrk="0" fontAlgn="base" hangingPunct="0">
        <a:spcBef>
          <a:spcPct val="0"/>
        </a:spcBef>
        <a:spcAft>
          <a:spcPct val="0"/>
        </a:spcAft>
        <a:defRPr sz="18800">
          <a:solidFill>
            <a:schemeClr val="tx2"/>
          </a:solidFill>
          <a:latin typeface="Times New Roman" pitchFamily="18" charset="0"/>
        </a:defRPr>
      </a:lvl5pPr>
      <a:lvl6pPr marL="420066" algn="ctr" defTabSz="3920615" rtl="0" eaLnBrk="0" fontAlgn="base" hangingPunct="0">
        <a:spcBef>
          <a:spcPct val="0"/>
        </a:spcBef>
        <a:spcAft>
          <a:spcPct val="0"/>
        </a:spcAft>
        <a:defRPr sz="18800">
          <a:solidFill>
            <a:schemeClr val="tx2"/>
          </a:solidFill>
          <a:latin typeface="Times New Roman" pitchFamily="18" charset="0"/>
        </a:defRPr>
      </a:lvl6pPr>
      <a:lvl7pPr marL="840131" algn="ctr" defTabSz="3920615" rtl="0" eaLnBrk="0" fontAlgn="base" hangingPunct="0">
        <a:spcBef>
          <a:spcPct val="0"/>
        </a:spcBef>
        <a:spcAft>
          <a:spcPct val="0"/>
        </a:spcAft>
        <a:defRPr sz="18800">
          <a:solidFill>
            <a:schemeClr val="tx2"/>
          </a:solidFill>
          <a:latin typeface="Times New Roman" pitchFamily="18" charset="0"/>
        </a:defRPr>
      </a:lvl7pPr>
      <a:lvl8pPr marL="1260198" algn="ctr" defTabSz="3920615" rtl="0" eaLnBrk="0" fontAlgn="base" hangingPunct="0">
        <a:spcBef>
          <a:spcPct val="0"/>
        </a:spcBef>
        <a:spcAft>
          <a:spcPct val="0"/>
        </a:spcAft>
        <a:defRPr sz="18800">
          <a:solidFill>
            <a:schemeClr val="tx2"/>
          </a:solidFill>
          <a:latin typeface="Times New Roman" pitchFamily="18" charset="0"/>
        </a:defRPr>
      </a:lvl8pPr>
      <a:lvl9pPr marL="1680264" algn="ctr" defTabSz="3920615" rtl="0" eaLnBrk="0" fontAlgn="base" hangingPunct="0">
        <a:spcBef>
          <a:spcPct val="0"/>
        </a:spcBef>
        <a:spcAft>
          <a:spcPct val="0"/>
        </a:spcAft>
        <a:defRPr sz="18800">
          <a:solidFill>
            <a:schemeClr val="tx2"/>
          </a:solidFill>
          <a:latin typeface="Times New Roman" pitchFamily="18" charset="0"/>
        </a:defRPr>
      </a:lvl9pPr>
    </p:titleStyle>
    <p:bodyStyle>
      <a:defPPr>
        <a:defRPr kern="1200" smtId="4294967295"/>
      </a:defPPr>
      <a:lvl1pPr marL="1470230" indent="-1470230" algn="l" defTabSz="3920615" rtl="0" eaLnBrk="0" fontAlgn="base" hangingPunct="0">
        <a:spcBef>
          <a:spcPct val="20000"/>
        </a:spcBef>
        <a:spcAft>
          <a:spcPct val="0"/>
        </a:spcAft>
        <a:buChar char="•"/>
        <a:defRPr sz="13700">
          <a:solidFill>
            <a:schemeClr val="tx1"/>
          </a:solidFill>
          <a:latin typeface="+mn-lt"/>
          <a:ea typeface="+mn-ea"/>
          <a:cs typeface="+mn-cs"/>
        </a:defRPr>
      </a:lvl1pPr>
      <a:lvl2pPr marL="3185500" indent="-1225192" algn="l" defTabSz="3920615" rtl="0" eaLnBrk="0" fontAlgn="base" hangingPunct="0">
        <a:spcBef>
          <a:spcPct val="20000"/>
        </a:spcBef>
        <a:spcAft>
          <a:spcPct val="0"/>
        </a:spcAft>
        <a:buChar char="–"/>
        <a:defRPr sz="12000">
          <a:solidFill>
            <a:schemeClr val="tx1"/>
          </a:solidFill>
          <a:latin typeface="+mn-lt"/>
        </a:defRPr>
      </a:lvl2pPr>
      <a:lvl3pPr marL="4900769" indent="-980154" algn="l" defTabSz="3920615" rtl="0" eaLnBrk="0" fontAlgn="base" hangingPunct="0">
        <a:spcBef>
          <a:spcPct val="20000"/>
        </a:spcBef>
        <a:spcAft>
          <a:spcPct val="0"/>
        </a:spcAft>
        <a:buChar char="•"/>
        <a:defRPr sz="10300">
          <a:solidFill>
            <a:schemeClr val="tx1"/>
          </a:solidFill>
          <a:latin typeface="+mn-lt"/>
        </a:defRPr>
      </a:lvl3pPr>
      <a:lvl4pPr marL="6861076" indent="-980154" algn="l" defTabSz="3920615" rtl="0" eaLnBrk="0" fontAlgn="base" hangingPunct="0">
        <a:spcBef>
          <a:spcPct val="20000"/>
        </a:spcBef>
        <a:spcAft>
          <a:spcPct val="0"/>
        </a:spcAft>
        <a:buChar char="–"/>
        <a:defRPr sz="8500">
          <a:solidFill>
            <a:schemeClr val="tx1"/>
          </a:solidFill>
          <a:latin typeface="+mn-lt"/>
        </a:defRPr>
      </a:lvl4pPr>
      <a:lvl5pPr marL="8821383" indent="-980154" algn="l" defTabSz="3920615" rtl="0" eaLnBrk="0" fontAlgn="base" hangingPunct="0">
        <a:spcBef>
          <a:spcPct val="20000"/>
        </a:spcBef>
        <a:spcAft>
          <a:spcPct val="0"/>
        </a:spcAft>
        <a:buChar char="»"/>
        <a:defRPr sz="8500">
          <a:solidFill>
            <a:schemeClr val="tx1"/>
          </a:solidFill>
          <a:latin typeface="+mn-lt"/>
        </a:defRPr>
      </a:lvl5pPr>
      <a:lvl6pPr marL="9241449" indent="-980154" algn="l" defTabSz="3920615" rtl="0" eaLnBrk="0" fontAlgn="base" hangingPunct="0">
        <a:spcBef>
          <a:spcPct val="20000"/>
        </a:spcBef>
        <a:spcAft>
          <a:spcPct val="0"/>
        </a:spcAft>
        <a:buChar char="»"/>
        <a:defRPr sz="8500">
          <a:solidFill>
            <a:schemeClr val="tx1"/>
          </a:solidFill>
          <a:latin typeface="+mn-lt"/>
        </a:defRPr>
      </a:lvl6pPr>
      <a:lvl7pPr marL="9661516" indent="-980154" algn="l" defTabSz="3920615" rtl="0" eaLnBrk="0" fontAlgn="base" hangingPunct="0">
        <a:spcBef>
          <a:spcPct val="20000"/>
        </a:spcBef>
        <a:spcAft>
          <a:spcPct val="0"/>
        </a:spcAft>
        <a:buChar char="»"/>
        <a:defRPr sz="8500">
          <a:solidFill>
            <a:schemeClr val="tx1"/>
          </a:solidFill>
          <a:latin typeface="+mn-lt"/>
        </a:defRPr>
      </a:lvl7pPr>
      <a:lvl8pPr marL="10081582" indent="-980154" algn="l" defTabSz="3920615" rtl="0" eaLnBrk="0" fontAlgn="base" hangingPunct="0">
        <a:spcBef>
          <a:spcPct val="20000"/>
        </a:spcBef>
        <a:spcAft>
          <a:spcPct val="0"/>
        </a:spcAft>
        <a:buChar char="»"/>
        <a:defRPr sz="8500">
          <a:solidFill>
            <a:schemeClr val="tx1"/>
          </a:solidFill>
          <a:latin typeface="+mn-lt"/>
        </a:defRPr>
      </a:lvl8pPr>
      <a:lvl9pPr marL="10501647" indent="-980154" algn="l" defTabSz="3920615" rtl="0" eaLnBrk="0" fontAlgn="base" hangingPunct="0">
        <a:spcBef>
          <a:spcPct val="20000"/>
        </a:spcBef>
        <a:spcAft>
          <a:spcPct val="0"/>
        </a:spcAft>
        <a:buChar char="»"/>
        <a:defRPr sz="8500">
          <a:solidFill>
            <a:schemeClr val="tx1"/>
          </a:solidFill>
          <a:latin typeface="+mn-lt"/>
        </a:defRPr>
      </a:lvl9pPr>
    </p:bodyStyle>
    <p:otherStyle>
      <a:defPPr>
        <a:defRPr lang="en-US"/>
      </a:defPPr>
      <a:lvl1pPr marL="0" algn="l" defTabSz="840131" rtl="0" eaLnBrk="1" latinLnBrk="0" hangingPunct="1">
        <a:defRPr sz="1700" kern="1200">
          <a:solidFill>
            <a:schemeClr val="tx1"/>
          </a:solidFill>
          <a:latin typeface="+mn-lt"/>
          <a:ea typeface="+mn-ea"/>
          <a:cs typeface="+mn-cs"/>
        </a:defRPr>
      </a:lvl1pPr>
      <a:lvl2pPr marL="420066" algn="l" defTabSz="840131" rtl="0" eaLnBrk="1" latinLnBrk="0" hangingPunct="1">
        <a:defRPr sz="1700" kern="1200">
          <a:solidFill>
            <a:schemeClr val="tx1"/>
          </a:solidFill>
          <a:latin typeface="+mn-lt"/>
          <a:ea typeface="+mn-ea"/>
          <a:cs typeface="+mn-cs"/>
        </a:defRPr>
      </a:lvl2pPr>
      <a:lvl3pPr marL="840131" algn="l" defTabSz="840131" rtl="0" eaLnBrk="1" latinLnBrk="0" hangingPunct="1">
        <a:defRPr sz="1700" kern="1200">
          <a:solidFill>
            <a:schemeClr val="tx1"/>
          </a:solidFill>
          <a:latin typeface="+mn-lt"/>
          <a:ea typeface="+mn-ea"/>
          <a:cs typeface="+mn-cs"/>
        </a:defRPr>
      </a:lvl3pPr>
      <a:lvl4pPr marL="1260198" algn="l" defTabSz="840131" rtl="0" eaLnBrk="1" latinLnBrk="0" hangingPunct="1">
        <a:defRPr sz="1700" kern="1200">
          <a:solidFill>
            <a:schemeClr val="tx1"/>
          </a:solidFill>
          <a:latin typeface="+mn-lt"/>
          <a:ea typeface="+mn-ea"/>
          <a:cs typeface="+mn-cs"/>
        </a:defRPr>
      </a:lvl4pPr>
      <a:lvl5pPr marL="1680264" algn="l" defTabSz="840131" rtl="0" eaLnBrk="1" latinLnBrk="0" hangingPunct="1">
        <a:defRPr sz="1700" kern="1200">
          <a:solidFill>
            <a:schemeClr val="tx1"/>
          </a:solidFill>
          <a:latin typeface="+mn-lt"/>
          <a:ea typeface="+mn-ea"/>
          <a:cs typeface="+mn-cs"/>
        </a:defRPr>
      </a:lvl5pPr>
      <a:lvl6pPr marL="2100329" algn="l" defTabSz="840131" rtl="0" eaLnBrk="1" latinLnBrk="0" hangingPunct="1">
        <a:defRPr sz="1700" kern="1200">
          <a:solidFill>
            <a:schemeClr val="tx1"/>
          </a:solidFill>
          <a:latin typeface="+mn-lt"/>
          <a:ea typeface="+mn-ea"/>
          <a:cs typeface="+mn-cs"/>
        </a:defRPr>
      </a:lvl6pPr>
      <a:lvl7pPr marL="2520395" algn="l" defTabSz="840131" rtl="0" eaLnBrk="1" latinLnBrk="0" hangingPunct="1">
        <a:defRPr sz="1700" kern="1200">
          <a:solidFill>
            <a:schemeClr val="tx1"/>
          </a:solidFill>
          <a:latin typeface="+mn-lt"/>
          <a:ea typeface="+mn-ea"/>
          <a:cs typeface="+mn-cs"/>
        </a:defRPr>
      </a:lvl7pPr>
      <a:lvl8pPr marL="2940462" algn="l" defTabSz="840131" rtl="0" eaLnBrk="1" latinLnBrk="0" hangingPunct="1">
        <a:defRPr sz="1700" kern="1200">
          <a:solidFill>
            <a:schemeClr val="tx1"/>
          </a:solidFill>
          <a:latin typeface="+mn-lt"/>
          <a:ea typeface="+mn-ea"/>
          <a:cs typeface="+mn-cs"/>
        </a:defRPr>
      </a:lvl8pPr>
      <a:lvl9pPr marL="3360527" algn="l" defTabSz="840131"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1482A5"/>
            </a:gs>
          </a:gsLst>
          <a:lin ang="5400000" scaled="1"/>
        </a:gradFill>
        <a:effectLst/>
      </p:bgPr>
    </p:bg>
    <p:spTree>
      <p:nvGrpSpPr>
        <p:cNvPr id="1" name=""/>
        <p:cNvGrpSpPr/>
        <p:nvPr/>
      </p:nvGrpSpPr>
      <p:grpSpPr>
        <a:xfrm>
          <a:off x="0" y="0"/>
          <a:ext cx="0" cy="0"/>
          <a:chOff x="0" y="0"/>
          <a:chExt cx="0" cy="0"/>
        </a:xfrm>
      </p:grpSpPr>
      <p:sp>
        <p:nvSpPr>
          <p:cNvPr id="35" name="Rectangle 45">
            <a:extLst>
              <a:ext uri="{FF2B5EF4-FFF2-40B4-BE49-F238E27FC236}">
                <a16:creationId xmlns:a16="http://schemas.microsoft.com/office/drawing/2014/main" xmlns:p15="http://schemas.microsoft.com/office/powerpoint/2012/main" xmlns:p14="http://schemas.microsoft.com/office/powerpoint/2010/main" xmlns="" id="{2C718E78-BDD8-4BAD-851F-D423AE935B0D}"/>
              </a:ext>
            </a:extLst>
          </p:cNvPr>
          <p:cNvSpPr/>
          <p:nvPr/>
        </p:nvSpPr>
        <p:spPr>
          <a:xfrm>
            <a:off x="14439900" y="23529515"/>
            <a:ext cx="14401800" cy="86383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6013" tIns="63007" rIns="126013" bIns="63007" rtlCol="0" anchor="ctr"/>
          <a:lstStyle>
            <a:defPPr>
              <a:defRPr kern="1200" smtId="4294967295"/>
            </a:defPPr>
          </a:lstStyle>
          <a:p>
            <a:endParaRPr lang="en-US" sz="5000" dirty="0">
              <a:solidFill>
                <a:srgbClr val="235078"/>
              </a:solidFill>
              <a:latin typeface="+mj-lt"/>
            </a:endParaRPr>
          </a:p>
        </p:txBody>
      </p:sp>
      <p:sp>
        <p:nvSpPr>
          <p:cNvPr id="36" name="Rectangle 45">
            <a:extLst>
              <a:ext uri="{FF2B5EF4-FFF2-40B4-BE49-F238E27FC236}">
                <a16:creationId xmlns:a16="http://schemas.microsoft.com/office/drawing/2014/main" xmlns:p15="http://schemas.microsoft.com/office/powerpoint/2012/main" xmlns:p14="http://schemas.microsoft.com/office/powerpoint/2010/main" xmlns="" id="{2C718E78-BDD8-4BAD-851F-D423AE935B0D}"/>
              </a:ext>
            </a:extLst>
          </p:cNvPr>
          <p:cNvSpPr/>
          <p:nvPr/>
        </p:nvSpPr>
        <p:spPr>
          <a:xfrm>
            <a:off x="14512625" y="18183225"/>
            <a:ext cx="14329075" cy="50414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6013" tIns="63007" rIns="126013" bIns="63007" rtlCol="0" anchor="ctr"/>
          <a:lstStyle>
            <a:defPPr>
              <a:defRPr kern="1200" smtId="4294967295"/>
            </a:defPPr>
          </a:lstStyle>
          <a:p>
            <a:endParaRPr lang="en-US" sz="5000" dirty="0">
              <a:solidFill>
                <a:srgbClr val="235078"/>
              </a:solidFill>
              <a:latin typeface="+mj-lt"/>
            </a:endParaRPr>
          </a:p>
        </p:txBody>
      </p:sp>
      <p:sp>
        <p:nvSpPr>
          <p:cNvPr id="41" name="Title 11">
            <a:extLst>
              <a:ext uri="{FF2B5EF4-FFF2-40B4-BE49-F238E27FC236}">
                <a16:creationId xmlns:a16="http://schemas.microsoft.com/office/drawing/2014/main" xmlns:p15="http://schemas.microsoft.com/office/powerpoint/2012/main" xmlns:p14="http://schemas.microsoft.com/office/powerpoint/2010/main" xmlns="" id="{8785E597-B0C8-4CA8-9A56-A0F3996D088D}"/>
              </a:ext>
            </a:extLst>
          </p:cNvPr>
          <p:cNvSpPr txBox="1"/>
          <p:nvPr/>
        </p:nvSpPr>
        <p:spPr>
          <a:xfrm>
            <a:off x="5256570" y="1012627"/>
            <a:ext cx="32004000" cy="2704014"/>
          </a:xfrm>
          <a:prstGeom prst="rect">
            <a:avLst/>
          </a:prstGeom>
        </p:spPr>
        <p:txBody>
          <a:bodyPr lIns="117613" tIns="58806" rIns="117613" bIns="58806"/>
          <a:lstStyle>
            <a:defPPr>
              <a:defRPr kern="1200" smtId="4294967295"/>
            </a:defPPr>
            <a:lvl1pPr algn="ctr" defTabSz="4389028" rtl="0" eaLnBrk="1" latinLnBrk="0" hangingPunct="1">
              <a:spcBef>
                <a:spcPct val="0"/>
              </a:spcBef>
              <a:buNone/>
              <a:defRPr sz="13400" kern="1200">
                <a:solidFill>
                  <a:schemeClr val="tx1"/>
                </a:solidFill>
                <a:latin typeface="+mj-lt"/>
                <a:ea typeface="+mj-ea"/>
                <a:cs typeface="+mj-cs"/>
              </a:defRPr>
            </a:lvl1pPr>
          </a:lstStyle>
          <a:p>
            <a:r>
              <a:rPr lang="en-US" sz="11700" dirty="0">
                <a:solidFill>
                  <a:srgbClr val="235078"/>
                </a:solidFill>
                <a:latin typeface="Times New Roman" charset="0"/>
                <a:ea typeface="Times New Roman" charset="0"/>
                <a:cs typeface="Times New Roman" charset="0"/>
              </a:rPr>
              <a:t>Brain-Derived Hormone Shows Surprising Benefits </a:t>
            </a:r>
            <a:endParaRPr lang="en-US" sz="11700" dirty="0">
              <a:solidFill>
                <a:srgbClr val="235078"/>
              </a:solidFill>
              <a:latin typeface="Times New Roman" charset="0"/>
              <a:ea typeface="Times New Roman" charset="0"/>
              <a:cs typeface="Times New Roman" charset="0"/>
            </a:endParaRPr>
          </a:p>
        </p:txBody>
      </p:sp>
      <p:sp>
        <p:nvSpPr>
          <p:cNvPr id="42" name="Text Placeholder 16">
            <a:extLst>
              <a:ext uri="{FF2B5EF4-FFF2-40B4-BE49-F238E27FC236}">
                <a16:creationId xmlns:a16="http://schemas.microsoft.com/office/drawing/2014/main" xmlns:p15="http://schemas.microsoft.com/office/powerpoint/2012/main" xmlns:p14="http://schemas.microsoft.com/office/powerpoint/2010/main" xmlns="" id="{EBC3B70E-A392-4069-A147-C1FCF37051AF}"/>
              </a:ext>
            </a:extLst>
          </p:cNvPr>
          <p:cNvSpPr txBox="1"/>
          <p:nvPr/>
        </p:nvSpPr>
        <p:spPr>
          <a:xfrm>
            <a:off x="5263007" y="3150394"/>
            <a:ext cx="32004000" cy="3572014"/>
          </a:xfrm>
          <a:prstGeom prst="rect">
            <a:avLst/>
          </a:prstGeom>
        </p:spPr>
        <p:txBody>
          <a:bodyPr lIns="117613" tIns="58806" rIns="117613" bIns="58806">
            <a:spAutoFit/>
          </a:bodyPr>
          <a:lstStyle>
            <a:defPPr>
              <a:defRPr kern="1200" smtId="4294967295"/>
            </a:defPPr>
            <a:lvl1pPr marL="0" indent="0" algn="l" defTabSz="4389028" rtl="0" eaLnBrk="1" latinLnBrk="0" hangingPunct="1">
              <a:spcBef>
                <a:spcPct val="20000"/>
              </a:spcBef>
              <a:buFont typeface="Arial" pitchFamily="34" charset="0"/>
              <a:buNone/>
              <a:defRPr sz="13400" kern="1200" baseline="0">
                <a:solidFill>
                  <a:schemeClr val="tx1"/>
                </a:solidFill>
                <a:latin typeface="+mn-lt"/>
                <a:ea typeface="+mn-ea"/>
                <a:cs typeface="+mn-cs"/>
              </a:defRPr>
            </a:lvl1pPr>
            <a:lvl2pPr marL="3566086" indent="-1371572" algn="l" defTabSz="438902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6286" indent="-1097257" algn="l" defTabSz="438902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80800"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4pPr>
            <a:lvl5pPr marL="9875314"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5pPr>
            <a:lvl6pPr marL="12069828"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6pPr>
            <a:lvl7pPr marL="14264342"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7pPr>
            <a:lvl8pPr marL="16458857"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8pPr>
            <a:lvl9pPr marL="18653371"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9pPr>
          </a:lstStyle>
          <a:p>
            <a:pPr algn="ctr"/>
            <a:r>
              <a:rPr lang="en-US" sz="6600" dirty="0">
                <a:solidFill>
                  <a:srgbClr val="235078"/>
                </a:solidFill>
                <a:latin typeface="Times New Roman" charset="0"/>
                <a:ea typeface="Times New Roman" charset="0"/>
                <a:cs typeface="Times New Roman" charset="0"/>
              </a:rPr>
              <a:t>Mohamed Elferjani, 2</a:t>
            </a:r>
            <a:r>
              <a:rPr lang="en-US" sz="6600" baseline="30000" dirty="0">
                <a:solidFill>
                  <a:srgbClr val="235078"/>
                </a:solidFill>
                <a:latin typeface="Times New Roman" charset="0"/>
                <a:ea typeface="Times New Roman" charset="0"/>
                <a:cs typeface="Times New Roman" charset="0"/>
              </a:rPr>
              <a:t>nd</a:t>
            </a:r>
            <a:r>
              <a:rPr lang="en-US" sz="6600" dirty="0">
                <a:solidFill>
                  <a:srgbClr val="235078"/>
                </a:solidFill>
                <a:latin typeface="Times New Roman" charset="0"/>
                <a:ea typeface="Times New Roman" charset="0"/>
                <a:cs typeface="Times New Roman" charset="0"/>
              </a:rPr>
              <a:t> year Basic Medical Science</a:t>
            </a:r>
          </a:p>
          <a:p>
            <a:pPr algn="ctr"/>
            <a:r>
              <a:rPr lang="en-US" sz="6600" dirty="0">
                <a:solidFill>
                  <a:srgbClr val="235078"/>
                </a:solidFill>
                <a:latin typeface="Times New Roman" charset="0"/>
                <a:ea typeface="Times New Roman" charset="0"/>
                <a:cs typeface="Times New Roman" charset="0"/>
              </a:rPr>
              <a:t>Faculty of Basic Medical Science </a:t>
            </a:r>
          </a:p>
          <a:p>
            <a:pPr algn="ctr"/>
            <a:r>
              <a:rPr lang="en-US" sz="6600" dirty="0" smtClean="0">
                <a:solidFill>
                  <a:srgbClr val="235078"/>
                </a:solidFill>
                <a:latin typeface="Times New Roman" charset="0"/>
                <a:ea typeface="Times New Roman" charset="0"/>
                <a:cs typeface="Times New Roman" charset="0"/>
              </a:rPr>
              <a:t>Libyan </a:t>
            </a:r>
            <a:r>
              <a:rPr lang="en-US" sz="6600" dirty="0">
                <a:solidFill>
                  <a:srgbClr val="235078"/>
                </a:solidFill>
                <a:latin typeface="Times New Roman" charset="0"/>
                <a:ea typeface="Times New Roman" charset="0"/>
                <a:cs typeface="Times New Roman" charset="0"/>
              </a:rPr>
              <a:t>International Medical University </a:t>
            </a:r>
          </a:p>
        </p:txBody>
      </p:sp>
      <p:sp>
        <p:nvSpPr>
          <p:cNvPr id="46" name="Rectangle 45">
            <a:extLst>
              <a:ext uri="{FF2B5EF4-FFF2-40B4-BE49-F238E27FC236}">
                <a16:creationId xmlns:a16="http://schemas.microsoft.com/office/drawing/2014/main" xmlns:p15="http://schemas.microsoft.com/office/powerpoint/2012/main" xmlns:p14="http://schemas.microsoft.com/office/powerpoint/2010/main" xmlns="" id="{2C718E78-BDD8-4BAD-851F-D423AE935B0D}"/>
              </a:ext>
            </a:extLst>
          </p:cNvPr>
          <p:cNvSpPr/>
          <p:nvPr/>
        </p:nvSpPr>
        <p:spPr>
          <a:xfrm>
            <a:off x="425381" y="7425814"/>
            <a:ext cx="13357525" cy="85164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6013" tIns="63007" rIns="126013" bIns="63007" rtlCol="0" anchor="ctr"/>
          <a:lstStyle>
            <a:defPPr>
              <a:defRPr kern="1200" smtId="4294967295"/>
            </a:defPPr>
          </a:lstStyle>
          <a:p>
            <a:endParaRPr lang="en-US" sz="5000" dirty="0">
              <a:solidFill>
                <a:srgbClr val="235078"/>
              </a:solidFill>
              <a:latin typeface="+mj-lt"/>
            </a:endParaRPr>
          </a:p>
        </p:txBody>
      </p:sp>
      <p:sp>
        <p:nvSpPr>
          <p:cNvPr id="49" name="Rectangle 48">
            <a:extLst>
              <a:ext uri="{FF2B5EF4-FFF2-40B4-BE49-F238E27FC236}">
                <a16:creationId xmlns:a16="http://schemas.microsoft.com/office/drawing/2014/main" xmlns:p15="http://schemas.microsoft.com/office/powerpoint/2012/main" xmlns:p14="http://schemas.microsoft.com/office/powerpoint/2010/main" xmlns="" id="{8F25EFAD-7AAF-4CAF-BA69-869B3D423F7F}"/>
              </a:ext>
            </a:extLst>
          </p:cNvPr>
          <p:cNvSpPr/>
          <p:nvPr/>
        </p:nvSpPr>
        <p:spPr>
          <a:xfrm>
            <a:off x="425379" y="16467283"/>
            <a:ext cx="13357526" cy="157005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6013" tIns="63007" rIns="126013" bIns="63007" rtlCol="0" anchor="ctr"/>
          <a:lstStyle>
            <a:defPPr>
              <a:defRPr kern="1200" smtId="4294967295"/>
            </a:defPPr>
          </a:lstStyle>
          <a:p>
            <a:pPr algn="ctr"/>
            <a:endParaRPr lang="en-US" sz="8800"/>
          </a:p>
        </p:txBody>
      </p:sp>
      <p:sp>
        <p:nvSpPr>
          <p:cNvPr id="50" name="Rectangle 49">
            <a:extLst>
              <a:ext uri="{FF2B5EF4-FFF2-40B4-BE49-F238E27FC236}">
                <a16:creationId xmlns:a16="http://schemas.microsoft.com/office/drawing/2014/main" xmlns:p15="http://schemas.microsoft.com/office/powerpoint/2012/main" xmlns:p14="http://schemas.microsoft.com/office/powerpoint/2010/main" xmlns="" id="{2EC9A64B-144F-4668-B416-097C0312FF96}"/>
              </a:ext>
            </a:extLst>
          </p:cNvPr>
          <p:cNvSpPr/>
          <p:nvPr/>
        </p:nvSpPr>
        <p:spPr>
          <a:xfrm>
            <a:off x="14516100" y="7439024"/>
            <a:ext cx="14401800" cy="10402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6013" tIns="63007" rIns="126013" bIns="63007" rtlCol="0" anchor="ctr"/>
          <a:lstStyle>
            <a:defPPr>
              <a:defRPr kern="1200" smtId="4294967295"/>
            </a:defPPr>
          </a:lstStyle>
          <a:p>
            <a:pPr algn="ctr"/>
            <a:endParaRPr lang="en-US" sz="8800"/>
          </a:p>
        </p:txBody>
      </p:sp>
      <p:sp>
        <p:nvSpPr>
          <p:cNvPr id="52" name="Rectangle 51">
            <a:extLst>
              <a:ext uri="{FF2B5EF4-FFF2-40B4-BE49-F238E27FC236}">
                <a16:creationId xmlns:a16="http://schemas.microsoft.com/office/drawing/2014/main" xmlns:p15="http://schemas.microsoft.com/office/powerpoint/2012/main" xmlns:p14="http://schemas.microsoft.com/office/powerpoint/2010/main" xmlns="" id="{F6D8A1CF-B987-4F36-8586-4BEDACCCAB04}"/>
              </a:ext>
            </a:extLst>
          </p:cNvPr>
          <p:cNvSpPr/>
          <p:nvPr/>
        </p:nvSpPr>
        <p:spPr>
          <a:xfrm>
            <a:off x="29447825" y="16735425"/>
            <a:ext cx="13357525" cy="73288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6013" tIns="63007" rIns="126013" bIns="63007" rtlCol="0" anchor="ctr"/>
          <a:lstStyle>
            <a:defPPr>
              <a:defRPr kern="1200" smtId="4294967295"/>
            </a:defPPr>
          </a:lstStyle>
          <a:p>
            <a:pPr algn="ctr"/>
            <a:endParaRPr lang="en-US" sz="8800" dirty="0"/>
          </a:p>
        </p:txBody>
      </p:sp>
      <p:sp>
        <p:nvSpPr>
          <p:cNvPr id="55" name="Rectangle 54">
            <a:extLst>
              <a:ext uri="{FF2B5EF4-FFF2-40B4-BE49-F238E27FC236}">
                <a16:creationId xmlns:a16="http://schemas.microsoft.com/office/drawing/2014/main" xmlns:p15="http://schemas.microsoft.com/office/powerpoint/2012/main" xmlns:p14="http://schemas.microsoft.com/office/powerpoint/2010/main" xmlns="" id="{32418A42-DDE0-497E-98DF-5F9BFF98DA6B}"/>
              </a:ext>
            </a:extLst>
          </p:cNvPr>
          <p:cNvSpPr/>
          <p:nvPr/>
        </p:nvSpPr>
        <p:spPr>
          <a:xfrm>
            <a:off x="29403676" y="24317859"/>
            <a:ext cx="13357524" cy="78499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6013" tIns="63007" rIns="126013" bIns="63007" rtlCol="0" anchor="ctr"/>
          <a:lstStyle>
            <a:defPPr>
              <a:defRPr kern="1200" smtId="4294967295"/>
            </a:defPPr>
          </a:lstStyle>
          <a:p>
            <a:pPr marL="708826" indent="-708826">
              <a:buFont typeface="+mj-lt"/>
              <a:buAutoNum type="arabicPeriod"/>
            </a:pPr>
            <a:endParaRPr lang="en-US" sz="3600" i="1" dirty="0">
              <a:solidFill>
                <a:schemeClr val="bg2">
                  <a:lumMod val="25000"/>
                </a:schemeClr>
              </a:solidFill>
              <a:cs typeface="+mj-cs"/>
            </a:endParaRPr>
          </a:p>
          <a:p>
            <a:pPr marL="708826" indent="-708826">
              <a:buFont typeface="+mj-lt"/>
              <a:buAutoNum type="arabicPeriod"/>
            </a:pPr>
            <a:endParaRPr lang="en-US" sz="3600" i="1" dirty="0">
              <a:solidFill>
                <a:schemeClr val="bg2">
                  <a:lumMod val="25000"/>
                </a:schemeClr>
              </a:solidFill>
              <a:cs typeface="+mj-cs"/>
            </a:endParaRPr>
          </a:p>
          <a:p>
            <a:pPr marL="708826" indent="-708826">
              <a:buFont typeface="+mj-lt"/>
              <a:buAutoNum type="arabicPeriod"/>
            </a:pPr>
            <a:endParaRPr lang="en-US" sz="3600" i="1" dirty="0">
              <a:solidFill>
                <a:schemeClr val="bg2">
                  <a:lumMod val="25000"/>
                </a:schemeClr>
              </a:solidFill>
              <a:cs typeface="+mj-cs"/>
            </a:endParaRPr>
          </a:p>
          <a:p>
            <a:pPr marL="708826" indent="-708826">
              <a:buFont typeface="+mj-lt"/>
              <a:buAutoNum type="arabicPeriod"/>
            </a:pPr>
            <a:endParaRPr lang="en-US" sz="3600" i="1" dirty="0" smtClean="0">
              <a:solidFill>
                <a:schemeClr val="bg2">
                  <a:lumMod val="25000"/>
                </a:schemeClr>
              </a:solidFill>
              <a:cs typeface="+mj-cs"/>
            </a:endParaRPr>
          </a:p>
          <a:p>
            <a:pPr marL="708826" indent="-708826">
              <a:buFont typeface="+mj-lt"/>
              <a:buAutoNum type="arabicPeriod"/>
            </a:pPr>
            <a:r>
              <a:rPr lang="en-US" sz="3600" dirty="0">
                <a:solidFill>
                  <a:schemeClr val="bg2">
                    <a:lumMod val="25000"/>
                  </a:schemeClr>
                </a:solidFill>
              </a:rPr>
              <a:t>Schally, A. V., Wang, H., </a:t>
            </a:r>
            <a:r>
              <a:rPr lang="en-US" sz="3600" dirty="0" err="1">
                <a:solidFill>
                  <a:schemeClr val="bg2">
                    <a:lumMod val="25000"/>
                  </a:schemeClr>
                </a:solidFill>
              </a:rPr>
              <a:t>Cai</a:t>
            </a:r>
            <a:r>
              <a:rPr lang="en-US" sz="3600" dirty="0">
                <a:solidFill>
                  <a:schemeClr val="bg2">
                    <a:lumMod val="25000"/>
                  </a:schemeClr>
                </a:solidFill>
              </a:rPr>
              <a:t>, R., </a:t>
            </a:r>
            <a:r>
              <a:rPr lang="en-US" sz="3600" dirty="0" err="1">
                <a:solidFill>
                  <a:schemeClr val="bg2">
                    <a:lumMod val="25000"/>
                  </a:schemeClr>
                </a:solidFill>
              </a:rPr>
              <a:t>Sha</a:t>
            </a:r>
            <a:r>
              <a:rPr lang="en-US" sz="3600" dirty="0">
                <a:solidFill>
                  <a:schemeClr val="bg2">
                    <a:lumMod val="25000"/>
                  </a:schemeClr>
                </a:solidFill>
              </a:rPr>
              <a:t>, W., </a:t>
            </a:r>
            <a:r>
              <a:rPr lang="en-US" sz="3600" dirty="0" err="1">
                <a:solidFill>
                  <a:schemeClr val="bg2">
                    <a:lumMod val="25000"/>
                  </a:schemeClr>
                </a:solidFill>
              </a:rPr>
              <a:t>Popovics</a:t>
            </a:r>
            <a:r>
              <a:rPr lang="en-US" sz="3600" dirty="0">
                <a:solidFill>
                  <a:schemeClr val="bg2">
                    <a:lumMod val="25000"/>
                  </a:schemeClr>
                </a:solidFill>
              </a:rPr>
              <a:t>, P., Perez, R., . . . Zhang, X. (2018, November 20). Agonists of growth hormone-releasing hormone (GHRH) inhibit human experimental cancers in vivo by down-regulating receptors for GHRH. Retrieved from https://</a:t>
            </a:r>
            <a:r>
              <a:rPr lang="en-US" sz="3600" dirty="0" smtClean="0">
                <a:solidFill>
                  <a:schemeClr val="bg2">
                    <a:lumMod val="25000"/>
                  </a:schemeClr>
                </a:solidFill>
              </a:rPr>
              <a:t>www.pnas.org/content/115/47/12028</a:t>
            </a:r>
            <a:endParaRPr lang="en-US" sz="3600" i="1" dirty="0">
              <a:solidFill>
                <a:schemeClr val="bg2">
                  <a:lumMod val="25000"/>
                </a:schemeClr>
              </a:solidFill>
              <a:cs typeface="+mj-cs"/>
            </a:endParaRPr>
          </a:p>
          <a:p>
            <a:pPr marL="708826" indent="-708826">
              <a:buFont typeface="+mj-lt"/>
              <a:buAutoNum type="arabicPeriod"/>
            </a:pPr>
            <a:r>
              <a:rPr lang="en-US" sz="3600" i="1" dirty="0" err="1" smtClean="0">
                <a:solidFill>
                  <a:schemeClr val="bg2">
                    <a:lumMod val="25000"/>
                  </a:schemeClr>
                </a:solidFill>
                <a:cs typeface="+mj-cs"/>
              </a:rPr>
              <a:t>Zarandi</a:t>
            </a:r>
            <a:r>
              <a:rPr lang="en-US" sz="3600" i="1" dirty="0" smtClean="0">
                <a:solidFill>
                  <a:schemeClr val="bg2">
                    <a:lumMod val="25000"/>
                  </a:schemeClr>
                </a:solidFill>
                <a:cs typeface="+mj-cs"/>
              </a:rPr>
              <a:t> </a:t>
            </a:r>
            <a:r>
              <a:rPr lang="en-US" sz="3600" i="1" dirty="0">
                <a:solidFill>
                  <a:schemeClr val="bg2">
                    <a:lumMod val="25000"/>
                  </a:schemeClr>
                </a:solidFill>
                <a:cs typeface="+mj-cs"/>
              </a:rPr>
              <a:t>M, et al. </a:t>
            </a:r>
            <a:r>
              <a:rPr lang="en-US" sz="3600" i="1" dirty="0">
                <a:solidFill>
                  <a:schemeClr val="bg2">
                    <a:lumMod val="25000"/>
                  </a:schemeClr>
                </a:solidFill>
                <a:cs typeface="+mj-cs"/>
              </a:rPr>
              <a:t>(1994) Synthesis and biological activities of highly potent </a:t>
            </a:r>
            <a:r>
              <a:rPr lang="en-US" sz="3600" i="1" dirty="0" err="1">
                <a:solidFill>
                  <a:schemeClr val="bg2">
                    <a:lumMod val="25000"/>
                  </a:schemeClr>
                </a:solidFill>
                <a:cs typeface="+mj-cs"/>
              </a:rPr>
              <a:t>antagonistsof</a:t>
            </a:r>
            <a:r>
              <a:rPr lang="en-US" sz="3600" i="1" dirty="0">
                <a:solidFill>
                  <a:schemeClr val="bg2">
                    <a:lumMod val="25000"/>
                  </a:schemeClr>
                </a:solidFill>
                <a:cs typeface="+mj-cs"/>
              </a:rPr>
              <a:t> growth hormone-releasing </a:t>
            </a:r>
            <a:r>
              <a:rPr lang="en-US" sz="3600" i="1" dirty="0" err="1">
                <a:solidFill>
                  <a:schemeClr val="bg2">
                    <a:lumMod val="25000"/>
                  </a:schemeClr>
                </a:solidFill>
                <a:cs typeface="+mj-cs"/>
              </a:rPr>
              <a:t>hormone.Proc</a:t>
            </a:r>
            <a:r>
              <a:rPr lang="en-US" sz="3600" i="1" dirty="0">
                <a:solidFill>
                  <a:schemeClr val="bg2">
                    <a:lumMod val="25000"/>
                  </a:schemeClr>
                </a:solidFill>
                <a:cs typeface="+mj-cs"/>
              </a:rPr>
              <a:t> </a:t>
            </a:r>
            <a:r>
              <a:rPr lang="en-US" sz="3600" i="1" dirty="0" err="1">
                <a:solidFill>
                  <a:schemeClr val="bg2">
                    <a:lumMod val="25000"/>
                  </a:schemeClr>
                </a:solidFill>
                <a:cs typeface="+mj-cs"/>
              </a:rPr>
              <a:t>Natl</a:t>
            </a:r>
            <a:r>
              <a:rPr lang="en-US" sz="3600" i="1" dirty="0">
                <a:solidFill>
                  <a:schemeClr val="bg2">
                    <a:lumMod val="25000"/>
                  </a:schemeClr>
                </a:solidFill>
                <a:cs typeface="+mj-cs"/>
              </a:rPr>
              <a:t> </a:t>
            </a:r>
            <a:r>
              <a:rPr lang="en-US" sz="3600" i="1" dirty="0" err="1">
                <a:solidFill>
                  <a:schemeClr val="bg2">
                    <a:lumMod val="25000"/>
                  </a:schemeClr>
                </a:solidFill>
                <a:cs typeface="+mj-cs"/>
              </a:rPr>
              <a:t>Acad</a:t>
            </a:r>
            <a:r>
              <a:rPr lang="en-US" sz="3600" i="1" dirty="0">
                <a:solidFill>
                  <a:schemeClr val="bg2">
                    <a:lumMod val="25000"/>
                  </a:schemeClr>
                </a:solidFill>
                <a:cs typeface="+mj-cs"/>
              </a:rPr>
              <a:t> </a:t>
            </a:r>
            <a:r>
              <a:rPr lang="en-US" sz="3600" i="1" dirty="0" err="1">
                <a:solidFill>
                  <a:schemeClr val="bg2">
                    <a:lumMod val="25000"/>
                  </a:schemeClr>
                </a:solidFill>
                <a:cs typeface="+mj-cs"/>
              </a:rPr>
              <a:t>Sci</a:t>
            </a:r>
            <a:r>
              <a:rPr lang="en-US" sz="3600" i="1" dirty="0">
                <a:solidFill>
                  <a:schemeClr val="bg2">
                    <a:lumMod val="25000"/>
                  </a:schemeClr>
                </a:solidFill>
                <a:cs typeface="+mj-cs"/>
              </a:rPr>
              <a:t> USA91:12298–12302</a:t>
            </a:r>
          </a:p>
          <a:p>
            <a:pPr marL="708826" indent="-708826">
              <a:buFont typeface="+mj-lt"/>
              <a:buAutoNum type="arabicPeriod"/>
            </a:pPr>
            <a:r>
              <a:rPr lang="en-US" sz="3600" i="1" dirty="0" err="1">
                <a:solidFill>
                  <a:schemeClr val="bg2">
                    <a:lumMod val="25000"/>
                  </a:schemeClr>
                </a:solidFill>
                <a:cs typeface="+mj-cs"/>
              </a:rPr>
              <a:t>Varga</a:t>
            </a:r>
            <a:r>
              <a:rPr lang="en-US" sz="3600" i="1" dirty="0">
                <a:solidFill>
                  <a:schemeClr val="bg2">
                    <a:lumMod val="25000"/>
                  </a:schemeClr>
                </a:solidFill>
                <a:cs typeface="+mj-cs"/>
              </a:rPr>
              <a:t> JL, et al. (1999) Synthesis and biological evaluation of antagonists of </a:t>
            </a:r>
            <a:r>
              <a:rPr lang="en-US" sz="3600" i="1" dirty="0" err="1">
                <a:solidFill>
                  <a:schemeClr val="bg2">
                    <a:lumMod val="25000"/>
                  </a:schemeClr>
                </a:solidFill>
                <a:cs typeface="+mj-cs"/>
              </a:rPr>
              <a:t>growthhormone</a:t>
            </a:r>
            <a:r>
              <a:rPr lang="en-US" sz="3600" i="1" dirty="0">
                <a:solidFill>
                  <a:schemeClr val="bg2">
                    <a:lumMod val="25000"/>
                  </a:schemeClr>
                </a:solidFill>
                <a:cs typeface="+mj-cs"/>
              </a:rPr>
              <a:t>-releasing hormone with high and protracted in vivo </a:t>
            </a:r>
            <a:r>
              <a:rPr lang="en-US" sz="3600" i="1" dirty="0" err="1">
                <a:solidFill>
                  <a:schemeClr val="bg2">
                    <a:lumMod val="25000"/>
                  </a:schemeClr>
                </a:solidFill>
                <a:cs typeface="+mj-cs"/>
              </a:rPr>
              <a:t>activities.Proc</a:t>
            </a:r>
            <a:r>
              <a:rPr lang="en-US" sz="3600" i="1" dirty="0">
                <a:solidFill>
                  <a:schemeClr val="bg2">
                    <a:lumMod val="25000"/>
                  </a:schemeClr>
                </a:solidFill>
                <a:cs typeface="+mj-cs"/>
              </a:rPr>
              <a:t>  </a:t>
            </a:r>
            <a:r>
              <a:rPr lang="en-US" sz="3600" i="1" dirty="0" err="1">
                <a:solidFill>
                  <a:schemeClr val="bg2">
                    <a:lumMod val="25000"/>
                  </a:schemeClr>
                </a:solidFill>
                <a:cs typeface="+mj-cs"/>
              </a:rPr>
              <a:t>NatlAcad</a:t>
            </a:r>
            <a:r>
              <a:rPr lang="en-US" sz="3600" i="1" dirty="0">
                <a:solidFill>
                  <a:schemeClr val="bg2">
                    <a:lumMod val="25000"/>
                  </a:schemeClr>
                </a:solidFill>
                <a:cs typeface="+mj-cs"/>
              </a:rPr>
              <a:t> </a:t>
            </a:r>
            <a:r>
              <a:rPr lang="en-US" sz="3600" i="1" dirty="0" err="1">
                <a:solidFill>
                  <a:schemeClr val="bg2">
                    <a:lumMod val="25000"/>
                  </a:schemeClr>
                </a:solidFill>
                <a:cs typeface="+mj-cs"/>
              </a:rPr>
              <a:t>Sci</a:t>
            </a:r>
            <a:r>
              <a:rPr lang="en-US" sz="3600" i="1" dirty="0">
                <a:solidFill>
                  <a:schemeClr val="bg2">
                    <a:lumMod val="25000"/>
                  </a:schemeClr>
                </a:solidFill>
                <a:cs typeface="+mj-cs"/>
              </a:rPr>
              <a:t> USA96:692–697</a:t>
            </a:r>
          </a:p>
          <a:p>
            <a:pPr marL="708826" indent="-708826">
              <a:buFont typeface="+mj-lt"/>
              <a:buAutoNum type="arabicPeriod"/>
            </a:pPr>
            <a:endParaRPr lang="en-US" sz="3600" i="1" dirty="0">
              <a:solidFill>
                <a:schemeClr val="bg2">
                  <a:lumMod val="25000"/>
                </a:schemeClr>
              </a:solidFill>
              <a:cs typeface="+mj-cs"/>
            </a:endParaRPr>
          </a:p>
          <a:p>
            <a:pPr marL="708826" indent="-708826">
              <a:buFont typeface="+mj-lt"/>
              <a:buAutoNum type="arabicPeriod"/>
            </a:pPr>
            <a:endParaRPr lang="en-US" sz="3600" i="1" dirty="0">
              <a:solidFill>
                <a:schemeClr val="bg2">
                  <a:lumMod val="25000"/>
                </a:schemeClr>
              </a:solidFill>
              <a:cs typeface="+mj-cs"/>
            </a:endParaRPr>
          </a:p>
        </p:txBody>
      </p:sp>
      <p:sp>
        <p:nvSpPr>
          <p:cNvPr id="6" name="TextBox 5"/>
          <p:cNvSpPr txBox="1"/>
          <p:nvPr/>
        </p:nvSpPr>
        <p:spPr>
          <a:xfrm>
            <a:off x="-38100" y="8505825"/>
            <a:ext cx="13523713" cy="6838249"/>
          </a:xfrm>
          <a:prstGeom prst="rect">
            <a:avLst/>
          </a:prstGeom>
          <a:noFill/>
        </p:spPr>
        <p:txBody>
          <a:bodyPr wrap="square" lIns="126013" tIns="63007" rIns="126013" bIns="63007" rtlCol="0">
            <a:spAutoFit/>
          </a:bodyPr>
          <a:lstStyle/>
          <a:p>
            <a:pPr marL="595339">
              <a:lnSpc>
                <a:spcPct val="150000"/>
              </a:lnSpc>
            </a:pPr>
            <a:r>
              <a:rPr lang="en-US" sz="4200" dirty="0">
                <a:solidFill>
                  <a:srgbClr val="235078"/>
                </a:solidFill>
                <a:latin typeface="+mn-lt"/>
              </a:rPr>
              <a:t>Growth hormone-releasing hormone (GHRH) is a hypothalamic peptide </a:t>
            </a:r>
            <a:r>
              <a:rPr lang="en-US" sz="4200" dirty="0" err="1">
                <a:solidFill>
                  <a:srgbClr val="235078"/>
                </a:solidFill>
                <a:latin typeface="+mn-lt"/>
              </a:rPr>
              <a:t>neuro</a:t>
            </a:r>
            <a:r>
              <a:rPr lang="en-US" sz="4200" dirty="0">
                <a:solidFill>
                  <a:srgbClr val="235078"/>
                </a:solidFill>
                <a:latin typeface="+mn-lt"/>
              </a:rPr>
              <a:t> hormone that regulates the release of growth hormone (GH) from the pituitary gland. Acting as an </a:t>
            </a:r>
            <a:r>
              <a:rPr lang="en-US" sz="4200" dirty="0" err="1">
                <a:solidFill>
                  <a:srgbClr val="235078"/>
                </a:solidFill>
                <a:latin typeface="+mn-lt"/>
              </a:rPr>
              <a:t>autocrine</a:t>
            </a:r>
            <a:r>
              <a:rPr lang="en-US" sz="4200" dirty="0">
                <a:solidFill>
                  <a:srgbClr val="235078"/>
                </a:solidFill>
                <a:latin typeface="+mn-lt"/>
              </a:rPr>
              <a:t>/paracrine growth factor, GHRH also exerts direct effects on various extra pituitary cells or tissues, mediated by GHRH receptors (GHRH-Rs)</a:t>
            </a:r>
            <a:r>
              <a:rPr lang="en-US" sz="4200" baseline="30000" dirty="0">
                <a:solidFill>
                  <a:srgbClr val="235078"/>
                </a:solidFill>
                <a:latin typeface="+mn-lt"/>
              </a:rPr>
              <a:t> 1</a:t>
            </a:r>
            <a:endParaRPr lang="en-US" sz="4200" dirty="0">
              <a:solidFill>
                <a:srgbClr val="235078"/>
              </a:solidFill>
              <a:latin typeface="+mn-lt"/>
            </a:endParaRPr>
          </a:p>
          <a:p>
            <a:pPr algn="just">
              <a:lnSpc>
                <a:spcPct val="150000"/>
              </a:lnSpc>
            </a:pPr>
            <a:endParaRPr lang="en-US" sz="4400" dirty="0">
              <a:latin typeface="+mn-lt"/>
            </a:endParaRPr>
          </a:p>
        </p:txBody>
      </p:sp>
      <p:sp>
        <p:nvSpPr>
          <p:cNvPr id="9" name="TextBox 8"/>
          <p:cNvSpPr txBox="1"/>
          <p:nvPr/>
        </p:nvSpPr>
        <p:spPr>
          <a:xfrm>
            <a:off x="114300" y="17660208"/>
            <a:ext cx="13371313" cy="13584070"/>
          </a:xfrm>
          <a:prstGeom prst="rect">
            <a:avLst/>
          </a:prstGeom>
          <a:noFill/>
        </p:spPr>
        <p:txBody>
          <a:bodyPr wrap="square" lIns="126013" tIns="63007" rIns="126013" bIns="63007" rtlCol="0">
            <a:spAutoFit/>
          </a:bodyPr>
          <a:lstStyle/>
          <a:p>
            <a:pPr marL="595339">
              <a:lnSpc>
                <a:spcPct val="150000"/>
              </a:lnSpc>
            </a:pPr>
            <a:r>
              <a:rPr lang="en-US" sz="4200" dirty="0">
                <a:solidFill>
                  <a:srgbClr val="235078"/>
                </a:solidFill>
                <a:latin typeface="+mn-lt"/>
              </a:rPr>
              <a:t>The effects of the growth hormone-releasing hormone (GHRH) agonist MR409 o in H446 small cell lung cancer (SCLC) and HCC827 and H460 (non-SCLC) cells, MR409 promoted cell viability, reduced cell apoptosis, and induced the production of cellular </a:t>
            </a:r>
            <a:r>
              <a:rPr lang="en-US" sz="4200" dirty="0" err="1">
                <a:solidFill>
                  <a:srgbClr val="235078"/>
                </a:solidFill>
                <a:latin typeface="+mn-lt"/>
              </a:rPr>
              <a:t>cAMP</a:t>
            </a:r>
            <a:r>
              <a:rPr lang="en-US" sz="4200" dirty="0">
                <a:solidFill>
                  <a:srgbClr val="235078"/>
                </a:solidFill>
                <a:latin typeface="+mn-lt"/>
              </a:rPr>
              <a:t>. MR409 inhibited growth of lung cancers </a:t>
            </a:r>
            <a:r>
              <a:rPr lang="en-US" sz="4200" dirty="0" err="1">
                <a:solidFill>
                  <a:srgbClr val="235078"/>
                </a:solidFill>
                <a:latin typeface="+mn-lt"/>
              </a:rPr>
              <a:t>xeno</a:t>
            </a:r>
            <a:r>
              <a:rPr lang="en-US" sz="4200" dirty="0">
                <a:solidFill>
                  <a:srgbClr val="235078"/>
                </a:solidFill>
                <a:latin typeface="+mn-lt"/>
              </a:rPr>
              <a:t> grafted into nude mice. MR409 was given </a:t>
            </a:r>
            <a:r>
              <a:rPr lang="en-US" sz="4200" dirty="0" err="1">
                <a:solidFill>
                  <a:srgbClr val="235078"/>
                </a:solidFill>
                <a:latin typeface="+mn-lt"/>
              </a:rPr>
              <a:t>s.c.</a:t>
            </a:r>
            <a:r>
              <a:rPr lang="en-US" sz="4200" dirty="0">
                <a:solidFill>
                  <a:srgbClr val="235078"/>
                </a:solidFill>
                <a:latin typeface="+mn-lt"/>
              </a:rPr>
              <a:t> at 5 μg/day for 4 to 8 weeks significantly suppressed growth of HCC827, H460, and H446 tumors by 48.2%, 48.7%, and 65.6%, respectively. This inhibition of tumor growth by MR409 was accompanied by the down-regulation of the expression of </a:t>
            </a:r>
            <a:r>
              <a:rPr lang="en-US" sz="4200" dirty="0" err="1">
                <a:solidFill>
                  <a:srgbClr val="235078"/>
                </a:solidFill>
                <a:latin typeface="+mn-lt"/>
              </a:rPr>
              <a:t>pGHRH</a:t>
            </a:r>
            <a:r>
              <a:rPr lang="en-US" sz="4200" dirty="0">
                <a:solidFill>
                  <a:srgbClr val="235078"/>
                </a:solidFill>
                <a:latin typeface="+mn-lt"/>
              </a:rPr>
              <a:t>-R and SV1 in the pituitary gland and tumors. </a:t>
            </a:r>
            <a:r>
              <a:rPr lang="en-US" sz="4200" dirty="0" smtClean="0">
                <a:solidFill>
                  <a:srgbClr val="235078"/>
                </a:solidFill>
                <a:latin typeface="+mn-lt"/>
              </a:rPr>
              <a:t>2</a:t>
            </a:r>
          </a:p>
          <a:p>
            <a:pPr marL="595339">
              <a:lnSpc>
                <a:spcPct val="150000"/>
              </a:lnSpc>
            </a:pPr>
            <a:r>
              <a:rPr lang="en-US" sz="4200" dirty="0">
                <a:solidFill>
                  <a:srgbClr val="235078"/>
                </a:solidFill>
              </a:rPr>
              <a:t> The growth hormone-releasing hormone (GHRH) agonist MR409 exerts agonistic action in cancer cells in </a:t>
            </a:r>
            <a:r>
              <a:rPr lang="en-US" sz="4200" dirty="0" smtClean="0">
                <a:solidFill>
                  <a:srgbClr val="235078"/>
                </a:solidFill>
              </a:rPr>
              <a:t>vitro</a:t>
            </a:r>
            <a:endParaRPr lang="en-US" sz="4200" dirty="0">
              <a:solidFill>
                <a:srgbClr val="235078"/>
              </a:solidFill>
              <a:latin typeface="+mn-lt"/>
            </a:endParaRPr>
          </a:p>
        </p:txBody>
      </p:sp>
      <p:sp>
        <p:nvSpPr>
          <p:cNvPr id="12" name="TextBox 11"/>
          <p:cNvSpPr txBox="1"/>
          <p:nvPr/>
        </p:nvSpPr>
        <p:spPr>
          <a:xfrm>
            <a:off x="13982700" y="23799079"/>
            <a:ext cx="14630400" cy="7813259"/>
          </a:xfrm>
          <a:prstGeom prst="rect">
            <a:avLst/>
          </a:prstGeom>
          <a:noFill/>
        </p:spPr>
        <p:txBody>
          <a:bodyPr wrap="square" lIns="126013" tIns="63007" rIns="126013" bIns="63007" rtlCol="0">
            <a:spAutoFit/>
          </a:bodyPr>
          <a:lstStyle/>
          <a:p>
            <a:pPr>
              <a:lnSpc>
                <a:spcPct val="150000"/>
              </a:lnSpc>
            </a:pPr>
            <a:endParaRPr lang="en-US" sz="4400" dirty="0">
              <a:solidFill>
                <a:srgbClr val="235078"/>
              </a:solidFill>
            </a:endParaRPr>
          </a:p>
          <a:p>
            <a:pPr marL="595339">
              <a:lnSpc>
                <a:spcPct val="150000"/>
              </a:lnSpc>
            </a:pPr>
            <a:r>
              <a:rPr lang="en-US" sz="4200" dirty="0">
                <a:solidFill>
                  <a:srgbClr val="235078"/>
                </a:solidFill>
                <a:latin typeface="+mn-lt"/>
              </a:rPr>
              <a:t>Recent </a:t>
            </a:r>
            <a:r>
              <a:rPr lang="en-US" sz="4200" dirty="0">
                <a:solidFill>
                  <a:srgbClr val="235078"/>
                </a:solidFill>
                <a:latin typeface="+mn-lt"/>
              </a:rPr>
              <a:t>studies have demonstrated that the GHRH agonist of MR classes, represented  by MR409, exhibit promising effects on the repair of cardiac tissue in rodent and swine models, such as the improvement of the ejection fraction, the decrease of the infarct size in rats, and the reduction of myocardial infarct scar in swine with sub acute ischemic cardiomyopathy Recently, it was shown that </a:t>
            </a:r>
            <a:r>
              <a:rPr lang="en-US" sz="4200" dirty="0" smtClean="0">
                <a:solidFill>
                  <a:srgbClr val="235078"/>
                </a:solidFill>
                <a:latin typeface="+mn-lt"/>
              </a:rPr>
              <a:t>MR409</a:t>
            </a:r>
            <a:endParaRPr lang="en-US" sz="4200" dirty="0">
              <a:solidFill>
                <a:srgbClr val="235078"/>
              </a:solidFill>
              <a:latin typeface="+mn-lt"/>
            </a:endParaRPr>
          </a:p>
        </p:txBody>
      </p:sp>
      <p:graphicFrame>
        <p:nvGraphicFramePr>
          <p:cNvPr id="13" name="Table 12"/>
          <p:cNvGraphicFramePr>
            <a:graphicFrameLocks noGrp="1"/>
          </p:cNvGraphicFramePr>
          <p:nvPr>
            <p:extLst>
              <p:ext uri="{D42A27DB-BD31-4B8C-83A1-F6EECF244321}">
                <p14:modId xmlns:p14="http://schemas.microsoft.com/office/powerpoint/2010/main" val="4082651524"/>
              </p:ext>
            </p:extLst>
          </p:nvPr>
        </p:nvGraphicFramePr>
        <p:xfrm>
          <a:off x="14468473" y="7425814"/>
          <a:ext cx="14449426" cy="3831519"/>
        </p:xfrm>
        <a:graphic>
          <a:graphicData uri="http://schemas.openxmlformats.org/drawingml/2006/table">
            <a:tbl>
              <a:tblPr>
                <a:tableStyleId>{BDBED569-4797-4DF1-A0F4-6AAB3CD982D8}</a:tableStyleId>
              </a:tblPr>
              <a:tblGrid>
                <a:gridCol w="3553138"/>
                <a:gridCol w="1973965"/>
                <a:gridCol w="2368758"/>
                <a:gridCol w="3000427"/>
                <a:gridCol w="3553138"/>
              </a:tblGrid>
              <a:tr h="1047489">
                <a:tc>
                  <a:txBody>
                    <a:bodyPr/>
                    <a:lstStyle/>
                    <a:p>
                      <a:pPr algn="ctr"/>
                      <a:r>
                        <a:rPr lang="en-US" sz="5400" b="1" dirty="0">
                          <a:solidFill>
                            <a:schemeClr val="bg1"/>
                          </a:solidFill>
                          <a:effectLst/>
                        </a:rPr>
                        <a:t>Cell lines</a:t>
                      </a:r>
                      <a:r>
                        <a:rPr lang="en-US" sz="6000" b="1" dirty="0">
                          <a:solidFill>
                            <a:schemeClr val="bg1"/>
                          </a:solidFill>
                          <a:effectLst/>
                        </a:rPr>
                        <a:t> </a:t>
                      </a:r>
                      <a:endParaRPr lang="en-US" sz="6000" b="1" dirty="0">
                        <a:solidFill>
                          <a:schemeClr val="bg1"/>
                        </a:solidFill>
                        <a:effectLst/>
                        <a:latin typeface="Times New Roman" charset="0"/>
                        <a:ea typeface="Times New Roman" charset="0"/>
                        <a:cs typeface="Times New Roman" charset="0"/>
                      </a:endParaRPr>
                    </a:p>
                  </a:txBody>
                  <a:tcPr marL="0" marR="0" marT="0" marB="0">
                    <a:solidFill>
                      <a:schemeClr val="bg2">
                        <a:lumMod val="25000"/>
                      </a:schemeClr>
                    </a:solidFill>
                  </a:tcPr>
                </a:tc>
                <a:tc>
                  <a:txBody>
                    <a:bodyPr/>
                    <a:lstStyle/>
                    <a:p>
                      <a:pPr algn="ctr"/>
                      <a:r>
                        <a:rPr lang="en-US" sz="5400" b="1" dirty="0">
                          <a:solidFill>
                            <a:schemeClr val="bg1"/>
                          </a:solidFill>
                          <a:effectLst/>
                        </a:rPr>
                        <a:t>Dose</a:t>
                      </a:r>
                      <a:endParaRPr lang="en-US" sz="5400" b="1" dirty="0">
                        <a:solidFill>
                          <a:schemeClr val="bg1"/>
                        </a:solidFill>
                        <a:effectLst/>
                        <a:latin typeface="Times New Roman" charset="0"/>
                        <a:ea typeface="Times New Roman" charset="0"/>
                        <a:cs typeface="Times New Roman" charset="0"/>
                      </a:endParaRPr>
                    </a:p>
                  </a:txBody>
                  <a:tcPr marL="0" marR="0" marT="0" marB="0">
                    <a:solidFill>
                      <a:schemeClr val="bg2">
                        <a:lumMod val="25000"/>
                      </a:schemeClr>
                    </a:solidFill>
                  </a:tcPr>
                </a:tc>
                <a:tc>
                  <a:txBody>
                    <a:bodyPr/>
                    <a:lstStyle/>
                    <a:p>
                      <a:pPr algn="ctr"/>
                      <a:r>
                        <a:rPr lang="en-US" sz="5400" b="1" dirty="0">
                          <a:solidFill>
                            <a:schemeClr val="bg1"/>
                          </a:solidFill>
                          <a:effectLst/>
                        </a:rPr>
                        <a:t>Weeks</a:t>
                      </a:r>
                      <a:endParaRPr lang="en-US" sz="5400" b="1" dirty="0">
                        <a:solidFill>
                          <a:schemeClr val="bg1"/>
                        </a:solidFill>
                        <a:effectLst/>
                        <a:latin typeface="Times New Roman" charset="0"/>
                        <a:ea typeface="Times New Roman" charset="0"/>
                        <a:cs typeface="Times New Roman" charset="0"/>
                      </a:endParaRPr>
                    </a:p>
                  </a:txBody>
                  <a:tcPr marL="0" marR="0" marT="0" marB="0">
                    <a:solidFill>
                      <a:schemeClr val="bg2">
                        <a:lumMod val="25000"/>
                      </a:schemeClr>
                    </a:solidFill>
                  </a:tcPr>
                </a:tc>
                <a:tc>
                  <a:txBody>
                    <a:bodyPr/>
                    <a:lstStyle/>
                    <a:p>
                      <a:pPr algn="ctr"/>
                      <a:r>
                        <a:rPr lang="en-US" sz="5400" b="1" dirty="0">
                          <a:solidFill>
                            <a:schemeClr val="bg1"/>
                          </a:solidFill>
                          <a:effectLst/>
                        </a:rPr>
                        <a:t>Growth</a:t>
                      </a:r>
                      <a:endParaRPr lang="en-US" sz="5400" b="1" dirty="0">
                        <a:solidFill>
                          <a:schemeClr val="bg1"/>
                        </a:solidFill>
                        <a:effectLst/>
                        <a:latin typeface="Times New Roman" charset="0"/>
                        <a:ea typeface="Times New Roman" charset="0"/>
                        <a:cs typeface="Times New Roman" charset="0"/>
                      </a:endParaRPr>
                    </a:p>
                  </a:txBody>
                  <a:tcPr marL="0" marR="0" marT="0" marB="0">
                    <a:solidFill>
                      <a:schemeClr val="bg2">
                        <a:lumMod val="25000"/>
                      </a:schemeClr>
                    </a:solidFill>
                  </a:tcPr>
                </a:tc>
                <a:tc>
                  <a:txBody>
                    <a:bodyPr/>
                    <a:lstStyle/>
                    <a:p>
                      <a:pPr algn="ctr"/>
                      <a:r>
                        <a:rPr lang="en-US" sz="5400" b="1" dirty="0">
                          <a:solidFill>
                            <a:schemeClr val="bg1"/>
                          </a:solidFill>
                          <a:effectLst/>
                        </a:rPr>
                        <a:t>Inhibition</a:t>
                      </a:r>
                      <a:r>
                        <a:rPr lang="en-US" sz="6000" b="1" dirty="0">
                          <a:solidFill>
                            <a:schemeClr val="bg1"/>
                          </a:solidFill>
                          <a:effectLst/>
                        </a:rPr>
                        <a:t> </a:t>
                      </a:r>
                      <a:endParaRPr lang="en-US" sz="6000" b="1" dirty="0">
                        <a:solidFill>
                          <a:schemeClr val="bg1"/>
                        </a:solidFill>
                        <a:effectLst/>
                        <a:latin typeface="Times New Roman" charset="0"/>
                        <a:ea typeface="Times New Roman" charset="0"/>
                        <a:cs typeface="Times New Roman" charset="0"/>
                      </a:endParaRPr>
                    </a:p>
                  </a:txBody>
                  <a:tcPr marL="0" marR="0" marT="0" marB="0">
                    <a:solidFill>
                      <a:schemeClr val="bg2">
                        <a:lumMod val="25000"/>
                      </a:schemeClr>
                    </a:solidFill>
                  </a:tcPr>
                </a:tc>
              </a:tr>
              <a:tr h="928010">
                <a:tc>
                  <a:txBody>
                    <a:bodyPr/>
                    <a:lstStyle/>
                    <a:p>
                      <a:pPr algn="ctr"/>
                      <a:r>
                        <a:rPr lang="is-IS" sz="5300" b="1" dirty="0">
                          <a:solidFill>
                            <a:schemeClr val="bg2">
                              <a:lumMod val="25000"/>
                            </a:schemeClr>
                          </a:solidFill>
                          <a:effectLst/>
                        </a:rPr>
                        <a:t>HCC827</a:t>
                      </a:r>
                      <a:endParaRPr lang="is-IS" sz="5300" b="1" dirty="0">
                        <a:solidFill>
                          <a:schemeClr val="bg2">
                            <a:lumMod val="25000"/>
                          </a:schemeClr>
                        </a:solidFill>
                        <a:effectLst/>
                        <a:latin typeface="Times New Roman" charset="0"/>
                        <a:ea typeface="Times New Roman" charset="0"/>
                        <a:cs typeface="Times New Roman" charset="0"/>
                      </a:endParaRPr>
                    </a:p>
                  </a:txBody>
                  <a:tcPr marL="0" marR="0" marT="0" marB="0"/>
                </a:tc>
                <a:tc>
                  <a:txBody>
                    <a:bodyPr/>
                    <a:lstStyle/>
                    <a:p>
                      <a:pPr algn="ctr"/>
                      <a:r>
                        <a:rPr lang="en-US" sz="5300" b="1" dirty="0">
                          <a:solidFill>
                            <a:schemeClr val="bg2">
                              <a:lumMod val="25000"/>
                            </a:schemeClr>
                          </a:solidFill>
                          <a:effectLst/>
                        </a:rPr>
                        <a:t>5µ</a:t>
                      </a:r>
                      <a:endParaRPr lang="en-US" sz="5300" b="1" dirty="0">
                        <a:solidFill>
                          <a:schemeClr val="bg2">
                            <a:lumMod val="25000"/>
                          </a:schemeClr>
                        </a:solidFill>
                        <a:effectLst/>
                        <a:latin typeface="Times New Roman" charset="0"/>
                        <a:ea typeface="Times New Roman" charset="0"/>
                        <a:cs typeface="Times New Roman" charset="0"/>
                      </a:endParaRPr>
                    </a:p>
                  </a:txBody>
                  <a:tcPr marL="0" marR="0" marT="0" marB="0"/>
                </a:tc>
                <a:tc>
                  <a:txBody>
                    <a:bodyPr/>
                    <a:lstStyle/>
                    <a:p>
                      <a:pPr algn="ctr"/>
                      <a:r>
                        <a:rPr lang="en-US" sz="5300" b="1" dirty="0">
                          <a:solidFill>
                            <a:schemeClr val="bg2">
                              <a:lumMod val="25000"/>
                            </a:schemeClr>
                          </a:solidFill>
                          <a:effectLst/>
                        </a:rPr>
                        <a:t>8</a:t>
                      </a:r>
                      <a:endParaRPr lang="en-US" sz="5300" b="1" dirty="0">
                        <a:solidFill>
                          <a:schemeClr val="bg2">
                            <a:lumMod val="25000"/>
                          </a:schemeClr>
                        </a:solidFill>
                        <a:effectLst/>
                        <a:latin typeface="Times New Roman" charset="0"/>
                        <a:ea typeface="Times New Roman" charset="0"/>
                        <a:cs typeface="Times New Roman" charset="0"/>
                      </a:endParaRPr>
                    </a:p>
                  </a:txBody>
                  <a:tcPr marL="0" marR="0" marT="0" marB="0"/>
                </a:tc>
                <a:tc>
                  <a:txBody>
                    <a:bodyPr/>
                    <a:lstStyle/>
                    <a:p>
                      <a:pPr algn="ctr"/>
                      <a:r>
                        <a:rPr lang="hr-HR" sz="5300" b="1" dirty="0">
                          <a:solidFill>
                            <a:schemeClr val="bg2">
                              <a:lumMod val="25000"/>
                            </a:schemeClr>
                          </a:solidFill>
                          <a:effectLst/>
                        </a:rPr>
                        <a:t>18.27</a:t>
                      </a:r>
                      <a:endParaRPr lang="hr-HR" sz="5300" b="1" dirty="0">
                        <a:solidFill>
                          <a:schemeClr val="bg2">
                            <a:lumMod val="25000"/>
                          </a:schemeClr>
                        </a:solidFill>
                        <a:effectLst/>
                        <a:latin typeface="Times New Roman" charset="0"/>
                        <a:ea typeface="Times New Roman" charset="0"/>
                        <a:cs typeface="Times New Roman" charset="0"/>
                      </a:endParaRPr>
                    </a:p>
                  </a:txBody>
                  <a:tcPr marL="0" marR="0" marT="0" marB="0"/>
                </a:tc>
                <a:tc>
                  <a:txBody>
                    <a:bodyPr/>
                    <a:lstStyle/>
                    <a:p>
                      <a:pPr algn="ctr"/>
                      <a:r>
                        <a:rPr lang="hr-HR" sz="5300" b="1" dirty="0">
                          <a:solidFill>
                            <a:schemeClr val="bg2">
                              <a:lumMod val="25000"/>
                            </a:schemeClr>
                          </a:solidFill>
                          <a:effectLst/>
                        </a:rPr>
                        <a:t>48.2</a:t>
                      </a:r>
                      <a:endParaRPr lang="hr-HR" sz="5300" b="1" dirty="0">
                        <a:solidFill>
                          <a:schemeClr val="bg2">
                            <a:lumMod val="25000"/>
                          </a:schemeClr>
                        </a:solidFill>
                        <a:effectLst/>
                        <a:latin typeface="Times New Roman" charset="0"/>
                        <a:ea typeface="Times New Roman" charset="0"/>
                        <a:cs typeface="Times New Roman" charset="0"/>
                      </a:endParaRPr>
                    </a:p>
                  </a:txBody>
                  <a:tcPr marL="0" marR="0" marT="0" marB="0"/>
                </a:tc>
              </a:tr>
              <a:tr h="928010">
                <a:tc>
                  <a:txBody>
                    <a:bodyPr/>
                    <a:lstStyle/>
                    <a:p>
                      <a:pPr algn="ctr"/>
                      <a:r>
                        <a:rPr lang="en-US" sz="5300" b="1" dirty="0">
                          <a:solidFill>
                            <a:schemeClr val="bg2">
                              <a:lumMod val="25000"/>
                            </a:schemeClr>
                          </a:solidFill>
                          <a:effectLst/>
                        </a:rPr>
                        <a:t>H460</a:t>
                      </a:r>
                      <a:endParaRPr lang="en-US" sz="5300" b="1" dirty="0">
                        <a:solidFill>
                          <a:schemeClr val="bg2">
                            <a:lumMod val="25000"/>
                          </a:schemeClr>
                        </a:solidFill>
                        <a:effectLst/>
                        <a:latin typeface="Times New Roman" charset="0"/>
                        <a:ea typeface="Times New Roman" charset="0"/>
                        <a:cs typeface="Times New Roman" charset="0"/>
                      </a:endParaRPr>
                    </a:p>
                  </a:txBody>
                  <a:tcPr marL="0" marR="0" marT="0" marB="0"/>
                </a:tc>
                <a:tc>
                  <a:txBody>
                    <a:bodyPr/>
                    <a:lstStyle/>
                    <a:p>
                      <a:pPr algn="ctr"/>
                      <a:r>
                        <a:rPr lang="en-US" sz="5300" b="1">
                          <a:solidFill>
                            <a:schemeClr val="bg2">
                              <a:lumMod val="25000"/>
                            </a:schemeClr>
                          </a:solidFill>
                          <a:effectLst/>
                        </a:rPr>
                        <a:t>5µ</a:t>
                      </a:r>
                      <a:endParaRPr lang="en-US" sz="5300" b="1">
                        <a:solidFill>
                          <a:schemeClr val="bg2">
                            <a:lumMod val="25000"/>
                          </a:schemeClr>
                        </a:solidFill>
                        <a:effectLst/>
                        <a:latin typeface="Times New Roman" charset="0"/>
                        <a:ea typeface="Times New Roman" charset="0"/>
                        <a:cs typeface="Times New Roman" charset="0"/>
                      </a:endParaRPr>
                    </a:p>
                  </a:txBody>
                  <a:tcPr marL="0" marR="0" marT="0" marB="0"/>
                </a:tc>
                <a:tc>
                  <a:txBody>
                    <a:bodyPr/>
                    <a:lstStyle/>
                    <a:p>
                      <a:pPr algn="ctr"/>
                      <a:r>
                        <a:rPr lang="en-US" sz="5300" b="1">
                          <a:solidFill>
                            <a:schemeClr val="bg2">
                              <a:lumMod val="25000"/>
                            </a:schemeClr>
                          </a:solidFill>
                          <a:effectLst/>
                        </a:rPr>
                        <a:t>4</a:t>
                      </a:r>
                      <a:endParaRPr lang="en-US" sz="5300" b="1">
                        <a:solidFill>
                          <a:schemeClr val="bg2">
                            <a:lumMod val="25000"/>
                          </a:schemeClr>
                        </a:solidFill>
                        <a:effectLst/>
                        <a:latin typeface="Times New Roman" charset="0"/>
                        <a:ea typeface="Times New Roman" charset="0"/>
                        <a:cs typeface="Times New Roman" charset="0"/>
                      </a:endParaRPr>
                    </a:p>
                  </a:txBody>
                  <a:tcPr marL="0" marR="0" marT="0" marB="0"/>
                </a:tc>
                <a:tc>
                  <a:txBody>
                    <a:bodyPr/>
                    <a:lstStyle/>
                    <a:p>
                      <a:pPr algn="ctr"/>
                      <a:r>
                        <a:rPr lang="hr-HR" sz="5300" b="1" dirty="0">
                          <a:solidFill>
                            <a:schemeClr val="bg2">
                              <a:lumMod val="25000"/>
                            </a:schemeClr>
                          </a:solidFill>
                          <a:effectLst/>
                        </a:rPr>
                        <a:t>4.49</a:t>
                      </a:r>
                      <a:endParaRPr lang="hr-HR" sz="5300" b="1" dirty="0">
                        <a:solidFill>
                          <a:schemeClr val="bg2">
                            <a:lumMod val="25000"/>
                          </a:schemeClr>
                        </a:solidFill>
                        <a:effectLst/>
                        <a:latin typeface="Times New Roman" charset="0"/>
                        <a:ea typeface="Times New Roman" charset="0"/>
                        <a:cs typeface="Times New Roman" charset="0"/>
                      </a:endParaRPr>
                    </a:p>
                  </a:txBody>
                  <a:tcPr marL="0" marR="0" marT="0" marB="0"/>
                </a:tc>
                <a:tc>
                  <a:txBody>
                    <a:bodyPr/>
                    <a:lstStyle/>
                    <a:p>
                      <a:pPr algn="ctr"/>
                      <a:r>
                        <a:rPr lang="hr-HR" sz="5300" b="1" dirty="0">
                          <a:solidFill>
                            <a:schemeClr val="bg2">
                              <a:lumMod val="25000"/>
                            </a:schemeClr>
                          </a:solidFill>
                          <a:effectLst/>
                        </a:rPr>
                        <a:t>48.7</a:t>
                      </a:r>
                      <a:endParaRPr lang="hr-HR" sz="5300" b="1" dirty="0">
                        <a:solidFill>
                          <a:schemeClr val="bg2">
                            <a:lumMod val="25000"/>
                          </a:schemeClr>
                        </a:solidFill>
                        <a:effectLst/>
                        <a:latin typeface="Times New Roman" charset="0"/>
                        <a:ea typeface="Times New Roman" charset="0"/>
                        <a:cs typeface="Times New Roman" charset="0"/>
                      </a:endParaRPr>
                    </a:p>
                  </a:txBody>
                  <a:tcPr marL="0" marR="0" marT="0" marB="0"/>
                </a:tc>
              </a:tr>
              <a:tr h="928010">
                <a:tc>
                  <a:txBody>
                    <a:bodyPr/>
                    <a:lstStyle/>
                    <a:p>
                      <a:pPr algn="ctr"/>
                      <a:r>
                        <a:rPr lang="en-US" sz="5300" b="1" dirty="0">
                          <a:solidFill>
                            <a:schemeClr val="bg2">
                              <a:lumMod val="25000"/>
                            </a:schemeClr>
                          </a:solidFill>
                          <a:effectLst/>
                        </a:rPr>
                        <a:t>H446</a:t>
                      </a:r>
                      <a:endParaRPr lang="en-US" sz="5300" b="1" dirty="0">
                        <a:solidFill>
                          <a:schemeClr val="bg2">
                            <a:lumMod val="25000"/>
                          </a:schemeClr>
                        </a:solidFill>
                        <a:effectLst/>
                        <a:latin typeface="Times New Roman" charset="0"/>
                        <a:ea typeface="Times New Roman" charset="0"/>
                        <a:cs typeface="Times New Roman" charset="0"/>
                      </a:endParaRPr>
                    </a:p>
                  </a:txBody>
                  <a:tcPr marL="0" marR="0" marT="0" marB="0"/>
                </a:tc>
                <a:tc>
                  <a:txBody>
                    <a:bodyPr/>
                    <a:lstStyle/>
                    <a:p>
                      <a:pPr algn="ctr"/>
                      <a:r>
                        <a:rPr lang="en-US" sz="5300" b="1" dirty="0">
                          <a:solidFill>
                            <a:schemeClr val="bg2">
                              <a:lumMod val="25000"/>
                            </a:schemeClr>
                          </a:solidFill>
                          <a:effectLst/>
                        </a:rPr>
                        <a:t>5µ</a:t>
                      </a:r>
                      <a:endParaRPr lang="en-US" sz="5300" b="1" dirty="0">
                        <a:solidFill>
                          <a:schemeClr val="bg2">
                            <a:lumMod val="25000"/>
                          </a:schemeClr>
                        </a:solidFill>
                        <a:effectLst/>
                        <a:latin typeface="Times New Roman" charset="0"/>
                        <a:ea typeface="Times New Roman" charset="0"/>
                        <a:cs typeface="Times New Roman" charset="0"/>
                      </a:endParaRPr>
                    </a:p>
                  </a:txBody>
                  <a:tcPr marL="0" marR="0" marT="0" marB="0"/>
                </a:tc>
                <a:tc>
                  <a:txBody>
                    <a:bodyPr/>
                    <a:lstStyle/>
                    <a:p>
                      <a:pPr algn="ctr"/>
                      <a:r>
                        <a:rPr lang="en-US" sz="5300" b="1">
                          <a:solidFill>
                            <a:schemeClr val="bg2">
                              <a:lumMod val="25000"/>
                            </a:schemeClr>
                          </a:solidFill>
                          <a:effectLst/>
                        </a:rPr>
                        <a:t>7</a:t>
                      </a:r>
                      <a:endParaRPr lang="en-US" sz="5300" b="1">
                        <a:solidFill>
                          <a:schemeClr val="bg2">
                            <a:lumMod val="25000"/>
                          </a:schemeClr>
                        </a:solidFill>
                        <a:effectLst/>
                        <a:latin typeface="Times New Roman" charset="0"/>
                        <a:ea typeface="Times New Roman" charset="0"/>
                        <a:cs typeface="Times New Roman" charset="0"/>
                      </a:endParaRPr>
                    </a:p>
                  </a:txBody>
                  <a:tcPr marL="0" marR="0" marT="0" marB="0"/>
                </a:tc>
                <a:tc>
                  <a:txBody>
                    <a:bodyPr/>
                    <a:lstStyle/>
                    <a:p>
                      <a:pPr algn="ctr"/>
                      <a:r>
                        <a:rPr lang="hr-HR" sz="5300" b="1">
                          <a:solidFill>
                            <a:schemeClr val="bg2">
                              <a:lumMod val="25000"/>
                            </a:schemeClr>
                          </a:solidFill>
                          <a:effectLst/>
                        </a:rPr>
                        <a:t>19.03</a:t>
                      </a:r>
                      <a:endParaRPr lang="hr-HR" sz="5300" b="1">
                        <a:solidFill>
                          <a:schemeClr val="bg2">
                            <a:lumMod val="25000"/>
                          </a:schemeClr>
                        </a:solidFill>
                        <a:effectLst/>
                        <a:latin typeface="Times New Roman" charset="0"/>
                        <a:ea typeface="Times New Roman" charset="0"/>
                        <a:cs typeface="Times New Roman" charset="0"/>
                      </a:endParaRPr>
                    </a:p>
                  </a:txBody>
                  <a:tcPr marL="0" marR="0" marT="0" marB="0"/>
                </a:tc>
                <a:tc>
                  <a:txBody>
                    <a:bodyPr/>
                    <a:lstStyle/>
                    <a:p>
                      <a:pPr algn="ctr"/>
                      <a:r>
                        <a:rPr lang="nb-NO" sz="5300" b="1" dirty="0">
                          <a:solidFill>
                            <a:schemeClr val="bg2">
                              <a:lumMod val="25000"/>
                            </a:schemeClr>
                          </a:solidFill>
                          <a:effectLst/>
                        </a:rPr>
                        <a:t>65.6</a:t>
                      </a:r>
                      <a:endParaRPr lang="nb-NO" sz="5300" b="1" dirty="0">
                        <a:solidFill>
                          <a:schemeClr val="bg2">
                            <a:lumMod val="25000"/>
                          </a:schemeClr>
                        </a:solidFill>
                        <a:effectLst/>
                        <a:latin typeface="Times New Roman" charset="0"/>
                        <a:ea typeface="Times New Roman" charset="0"/>
                        <a:cs typeface="Times New Roman" charset="0"/>
                      </a:endParaRPr>
                    </a:p>
                  </a:txBody>
                  <a:tcPr marL="0" marR="0" marT="0" marB="0"/>
                </a:tc>
              </a:tr>
            </a:tbl>
          </a:graphicData>
        </a:graphic>
      </p:graphicFrame>
      <p:pic>
        <p:nvPicPr>
          <p:cNvPr id="18" name="Picture 17"/>
          <p:cNvPicPr>
            <a:picLocks noChangeAspect="1"/>
          </p:cNvPicPr>
          <p:nvPr/>
        </p:nvPicPr>
        <p:blipFill>
          <a:blip r:embed="rId3"/>
          <a:stretch>
            <a:fillRect/>
          </a:stretch>
        </p:blipFill>
        <p:spPr>
          <a:xfrm>
            <a:off x="18626414" y="13001625"/>
            <a:ext cx="9186586" cy="3603768"/>
          </a:xfrm>
          <a:prstGeom prst="rect">
            <a:avLst/>
          </a:prstGeom>
        </p:spPr>
      </p:pic>
      <p:sp>
        <p:nvSpPr>
          <p:cNvPr id="24" name="مستطيل 23"/>
          <p:cNvSpPr/>
          <p:nvPr/>
        </p:nvSpPr>
        <p:spPr bwMode="auto">
          <a:xfrm>
            <a:off x="425378" y="7425929"/>
            <a:ext cx="13357528" cy="1182542"/>
          </a:xfrm>
          <a:prstGeom prst="rect">
            <a:avLst/>
          </a:prstGeom>
          <a:solidFill>
            <a:schemeClr val="bg2">
              <a:lumMod val="25000"/>
            </a:schemeClr>
          </a:solidFill>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26013" tIns="63007" rIns="126013" bIns="63007" numCol="1" spcCol="0" rtlCol="0" anchor="t" anchorCtr="0" compatLnSpc="1">
            <a:prstTxWarp prst="textNoShape">
              <a:avLst/>
            </a:prstTxWarp>
          </a:bodyPr>
          <a:lstStyle/>
          <a:p>
            <a:pPr defTabSz="1260135"/>
            <a:endParaRPr lang="en-US" sz="3300">
              <a:solidFill>
                <a:schemeClr val="tx1"/>
              </a:solidFill>
              <a:latin typeface="Times New Roman" pitchFamily="18" charset="0"/>
            </a:endParaRPr>
          </a:p>
        </p:txBody>
      </p:sp>
      <p:sp>
        <p:nvSpPr>
          <p:cNvPr id="21" name="TextBox 20"/>
          <p:cNvSpPr txBox="1"/>
          <p:nvPr/>
        </p:nvSpPr>
        <p:spPr>
          <a:xfrm>
            <a:off x="13906500" y="17954625"/>
            <a:ext cx="14859000" cy="5390224"/>
          </a:xfrm>
          <a:prstGeom prst="rect">
            <a:avLst/>
          </a:prstGeom>
          <a:noFill/>
        </p:spPr>
        <p:txBody>
          <a:bodyPr wrap="square" lIns="126013" tIns="63007" rIns="126013" bIns="63007" rtlCol="0">
            <a:spAutoFit/>
          </a:bodyPr>
          <a:lstStyle/>
          <a:p>
            <a:pPr marL="595339">
              <a:lnSpc>
                <a:spcPct val="150000"/>
              </a:lnSpc>
            </a:pPr>
            <a:r>
              <a:rPr lang="en-US" sz="4400" dirty="0" smtClean="0">
                <a:solidFill>
                  <a:srgbClr val="235078"/>
                </a:solidFill>
                <a:latin typeface="+mn-lt"/>
              </a:rPr>
              <a:t> </a:t>
            </a:r>
            <a:r>
              <a:rPr lang="en-US" sz="4200" dirty="0">
                <a:solidFill>
                  <a:srgbClr val="235078"/>
                </a:solidFill>
              </a:rPr>
              <a:t>but, </a:t>
            </a:r>
            <a:r>
              <a:rPr lang="en-US" sz="4200" dirty="0" smtClean="0">
                <a:solidFill>
                  <a:srgbClr val="235078"/>
                </a:solidFill>
              </a:rPr>
              <a:t>in </a:t>
            </a:r>
            <a:r>
              <a:rPr lang="en-US" sz="4200" dirty="0" smtClean="0">
                <a:solidFill>
                  <a:srgbClr val="235078"/>
                </a:solidFill>
                <a:latin typeface="+mn-lt"/>
              </a:rPr>
              <a:t>vivo</a:t>
            </a:r>
            <a:r>
              <a:rPr lang="en-US" sz="4200" dirty="0">
                <a:solidFill>
                  <a:srgbClr val="235078"/>
                </a:solidFill>
                <a:latin typeface="+mn-lt"/>
              </a:rPr>
              <a:t>, suppresses tumor growth of human experimental lung cancers and other cancers. </a:t>
            </a:r>
            <a:r>
              <a:rPr lang="en-US" sz="4200" dirty="0">
                <a:solidFill>
                  <a:srgbClr val="235078"/>
                </a:solidFill>
                <a:latin typeface="+mn-lt"/>
              </a:rPr>
              <a:t>The </a:t>
            </a:r>
            <a:r>
              <a:rPr lang="en-US" sz="4200" dirty="0">
                <a:solidFill>
                  <a:srgbClr val="235078"/>
                </a:solidFill>
                <a:latin typeface="+mn-lt"/>
              </a:rPr>
              <a:t>inhibition of lung tumor growth by MR409 is accompanied by down-regulation of pituitary-type GHRH receptor and its splice-variant in pituitary glands and tumors. 1,2</a:t>
            </a:r>
          </a:p>
          <a:p>
            <a:endParaRPr lang="en-US" dirty="0"/>
          </a:p>
        </p:txBody>
      </p:sp>
      <p:sp>
        <p:nvSpPr>
          <p:cNvPr id="22" name="TextBox 21"/>
          <p:cNvSpPr txBox="1"/>
          <p:nvPr/>
        </p:nvSpPr>
        <p:spPr>
          <a:xfrm>
            <a:off x="29103639" y="17802225"/>
            <a:ext cx="13401674" cy="6590552"/>
          </a:xfrm>
          <a:prstGeom prst="rect">
            <a:avLst/>
          </a:prstGeom>
          <a:noFill/>
        </p:spPr>
        <p:txBody>
          <a:bodyPr wrap="square" lIns="126013" tIns="63007" rIns="126013" bIns="63007" rtlCol="0">
            <a:spAutoFit/>
          </a:bodyPr>
          <a:lstStyle/>
          <a:p>
            <a:pPr marL="595339">
              <a:lnSpc>
                <a:spcPct val="150000"/>
              </a:lnSpc>
            </a:pPr>
            <a:r>
              <a:rPr lang="en-US" sz="4200" dirty="0">
                <a:solidFill>
                  <a:srgbClr val="235078"/>
                </a:solidFill>
                <a:latin typeface="+mn-lt"/>
              </a:rPr>
              <a:t>By analyzing the pituitary glands and lung tumors of animals at the termination of treatment, we found a reduced expression of GHRH-Rs both in the pituitaries and the tumors of animal treated with MR409. This suggests that repeated administration of MR409 results in a down-regulation of </a:t>
            </a:r>
            <a:r>
              <a:rPr lang="en-US" sz="4200" dirty="0" err="1">
                <a:solidFill>
                  <a:srgbClr val="235078"/>
                </a:solidFill>
                <a:latin typeface="+mn-lt"/>
              </a:rPr>
              <a:t>hypophyseal</a:t>
            </a:r>
            <a:r>
              <a:rPr lang="en-US" sz="4200" dirty="0">
                <a:solidFill>
                  <a:srgbClr val="235078"/>
                </a:solidFill>
                <a:latin typeface="+mn-lt"/>
              </a:rPr>
              <a:t> GHRH-R.</a:t>
            </a:r>
          </a:p>
          <a:p>
            <a:endParaRPr lang="en-US" sz="4200" dirty="0"/>
          </a:p>
        </p:txBody>
      </p:sp>
      <p:sp>
        <p:nvSpPr>
          <p:cNvPr id="5" name="TextBox 4"/>
          <p:cNvSpPr txBox="1"/>
          <p:nvPr/>
        </p:nvSpPr>
        <p:spPr>
          <a:xfrm>
            <a:off x="3300413" y="7532195"/>
            <a:ext cx="8176291" cy="973630"/>
          </a:xfrm>
          <a:prstGeom prst="rect">
            <a:avLst/>
          </a:prstGeom>
          <a:noFill/>
        </p:spPr>
        <p:txBody>
          <a:bodyPr wrap="square" lIns="126013" tIns="63007" rIns="126013" bIns="63007" rtlCol="0">
            <a:spAutoFit/>
          </a:bodyPr>
          <a:lstStyle/>
          <a:p>
            <a:pPr algn="ctr"/>
            <a:r>
              <a:rPr lang="en-US" sz="5500" b="1" dirty="0">
                <a:solidFill>
                  <a:schemeClr val="bg1"/>
                </a:solidFill>
                <a:latin typeface="Times New Roman" charset="0"/>
                <a:ea typeface="Times New Roman" charset="0"/>
                <a:cs typeface="Times New Roman" charset="0"/>
              </a:rPr>
              <a:t>Introduction</a:t>
            </a:r>
            <a:endParaRPr lang="en-US" sz="5500" b="1" dirty="0">
              <a:solidFill>
                <a:schemeClr val="bg1"/>
              </a:solidFill>
              <a:latin typeface="Times New Roman" charset="0"/>
              <a:ea typeface="Times New Roman" charset="0"/>
              <a:cs typeface="Times New Roman" charset="0"/>
            </a:endParaRPr>
          </a:p>
        </p:txBody>
      </p:sp>
      <p:sp>
        <p:nvSpPr>
          <p:cNvPr id="60" name="مستطيل 59"/>
          <p:cNvSpPr/>
          <p:nvPr/>
        </p:nvSpPr>
        <p:spPr bwMode="auto">
          <a:xfrm>
            <a:off x="14439900" y="23517225"/>
            <a:ext cx="14401800" cy="1230008"/>
          </a:xfrm>
          <a:prstGeom prst="rect">
            <a:avLst/>
          </a:prstGeom>
          <a:solidFill>
            <a:schemeClr val="bg2">
              <a:lumMod val="25000"/>
            </a:schemeClr>
          </a:solidFill>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26013" tIns="63007" rIns="126013" bIns="63007" numCol="1" spcCol="0" rtlCol="0" anchor="t" anchorCtr="0" compatLnSpc="1">
            <a:prstTxWarp prst="textNoShape">
              <a:avLst/>
            </a:prstTxWarp>
          </a:bodyPr>
          <a:lstStyle/>
          <a:p>
            <a:pPr defTabSz="1260135"/>
            <a:endParaRPr lang="en-US" sz="3300">
              <a:solidFill>
                <a:schemeClr val="tx1"/>
              </a:solidFill>
              <a:latin typeface="Times New Roman" pitchFamily="18" charset="0"/>
            </a:endParaRPr>
          </a:p>
        </p:txBody>
      </p:sp>
      <p:sp>
        <p:nvSpPr>
          <p:cNvPr id="11" name="TextBox 10"/>
          <p:cNvSpPr txBox="1"/>
          <p:nvPr/>
        </p:nvSpPr>
        <p:spPr>
          <a:xfrm>
            <a:off x="14439900" y="23593425"/>
            <a:ext cx="14398036" cy="973630"/>
          </a:xfrm>
          <a:prstGeom prst="rect">
            <a:avLst/>
          </a:prstGeom>
          <a:noFill/>
        </p:spPr>
        <p:txBody>
          <a:bodyPr wrap="square" lIns="126013" tIns="63007" rIns="126013" bIns="63007" rtlCol="0">
            <a:spAutoFit/>
          </a:bodyPr>
          <a:lstStyle/>
          <a:p>
            <a:pPr algn="ctr"/>
            <a:r>
              <a:rPr lang="en-US" sz="5500" b="1" dirty="0" smtClean="0">
                <a:solidFill>
                  <a:schemeClr val="bg1"/>
                </a:solidFill>
                <a:latin typeface="Times New Roman" charset="0"/>
                <a:ea typeface="Times New Roman" charset="0"/>
                <a:cs typeface="Times New Roman" charset="0"/>
              </a:rPr>
              <a:t>GHRH agonist effects on cardiac tissue </a:t>
            </a:r>
            <a:endParaRPr lang="en-US" sz="5500" dirty="0">
              <a:solidFill>
                <a:schemeClr val="bg1"/>
              </a:solidFill>
            </a:endParaRPr>
          </a:p>
        </p:txBody>
      </p:sp>
      <p:sp>
        <p:nvSpPr>
          <p:cNvPr id="62" name="مستطيل 61"/>
          <p:cNvSpPr/>
          <p:nvPr/>
        </p:nvSpPr>
        <p:spPr bwMode="auto">
          <a:xfrm>
            <a:off x="29428772" y="16659225"/>
            <a:ext cx="13357528" cy="1182542"/>
          </a:xfrm>
          <a:prstGeom prst="rect">
            <a:avLst/>
          </a:prstGeom>
          <a:solidFill>
            <a:schemeClr val="bg2">
              <a:lumMod val="25000"/>
            </a:schemeClr>
          </a:solidFill>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26013" tIns="63007" rIns="126013" bIns="63007" numCol="1" spcCol="0" rtlCol="0" anchor="t" anchorCtr="0" compatLnSpc="1">
            <a:prstTxWarp prst="textNoShape">
              <a:avLst/>
            </a:prstTxWarp>
          </a:bodyPr>
          <a:lstStyle/>
          <a:p>
            <a:pPr defTabSz="1260135"/>
            <a:endParaRPr lang="en-US" sz="3300">
              <a:solidFill>
                <a:schemeClr val="tx1"/>
              </a:solidFill>
              <a:latin typeface="Times New Roman" pitchFamily="18" charset="0"/>
            </a:endParaRPr>
          </a:p>
        </p:txBody>
      </p:sp>
      <p:sp>
        <p:nvSpPr>
          <p:cNvPr id="20" name="TextBox 19"/>
          <p:cNvSpPr txBox="1"/>
          <p:nvPr/>
        </p:nvSpPr>
        <p:spPr>
          <a:xfrm>
            <a:off x="34504312" y="16735425"/>
            <a:ext cx="4790024" cy="1342962"/>
          </a:xfrm>
          <a:prstGeom prst="rect">
            <a:avLst/>
          </a:prstGeom>
          <a:noFill/>
        </p:spPr>
        <p:txBody>
          <a:bodyPr wrap="square" lIns="126013" tIns="63007" rIns="126013" bIns="63007" rtlCol="0">
            <a:spAutoFit/>
          </a:bodyPr>
          <a:lstStyle/>
          <a:p>
            <a:r>
              <a:rPr lang="en-US" sz="5500" b="1" dirty="0">
                <a:solidFill>
                  <a:schemeClr val="bg1"/>
                </a:solidFill>
                <a:latin typeface="Times New Roman" charset="0"/>
                <a:ea typeface="Times New Roman" charset="0"/>
                <a:cs typeface="Times New Roman" charset="0"/>
              </a:rPr>
              <a:t>Conclusion</a:t>
            </a:r>
            <a:endParaRPr lang="en-US" sz="5500" dirty="0">
              <a:solidFill>
                <a:schemeClr val="bg1"/>
              </a:solidFill>
            </a:endParaRPr>
          </a:p>
          <a:p>
            <a:endParaRPr lang="en-US" dirty="0">
              <a:solidFill>
                <a:schemeClr val="bg1"/>
              </a:solidFill>
            </a:endParaRPr>
          </a:p>
        </p:txBody>
      </p:sp>
      <p:sp>
        <p:nvSpPr>
          <p:cNvPr id="63" name="مستطيل 62"/>
          <p:cNvSpPr/>
          <p:nvPr/>
        </p:nvSpPr>
        <p:spPr bwMode="auto">
          <a:xfrm>
            <a:off x="400050" y="16467283"/>
            <a:ext cx="13357528" cy="1182542"/>
          </a:xfrm>
          <a:prstGeom prst="rect">
            <a:avLst/>
          </a:prstGeom>
          <a:solidFill>
            <a:schemeClr val="bg2">
              <a:lumMod val="25000"/>
            </a:schemeClr>
          </a:solidFill>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26013" tIns="63007" rIns="126013" bIns="63007" numCol="1" spcCol="0" rtlCol="0" anchor="t" anchorCtr="0" compatLnSpc="1">
            <a:prstTxWarp prst="textNoShape">
              <a:avLst/>
            </a:prstTxWarp>
          </a:bodyPr>
          <a:lstStyle/>
          <a:p>
            <a:pPr defTabSz="1260135"/>
            <a:endParaRPr lang="en-US" sz="3300">
              <a:solidFill>
                <a:schemeClr val="tx1"/>
              </a:solidFill>
              <a:latin typeface="Times New Roman" pitchFamily="18" charset="0"/>
            </a:endParaRPr>
          </a:p>
        </p:txBody>
      </p:sp>
      <p:sp>
        <p:nvSpPr>
          <p:cNvPr id="7" name="TextBox 6"/>
          <p:cNvSpPr txBox="1"/>
          <p:nvPr/>
        </p:nvSpPr>
        <p:spPr>
          <a:xfrm>
            <a:off x="647700" y="16599995"/>
            <a:ext cx="12858059" cy="973630"/>
          </a:xfrm>
          <a:prstGeom prst="rect">
            <a:avLst/>
          </a:prstGeom>
          <a:noFill/>
        </p:spPr>
        <p:txBody>
          <a:bodyPr wrap="square" lIns="126013" tIns="63007" rIns="126013" bIns="63007" rtlCol="0">
            <a:spAutoFit/>
          </a:bodyPr>
          <a:lstStyle/>
          <a:p>
            <a:pPr algn="ctr"/>
            <a:r>
              <a:rPr lang="en-US" sz="5500" b="1" dirty="0" smtClean="0">
                <a:solidFill>
                  <a:schemeClr val="bg1"/>
                </a:solidFill>
              </a:rPr>
              <a:t>GHRH suppress lung cancer in vivo</a:t>
            </a:r>
            <a:endParaRPr lang="en-US" sz="5500" b="1" dirty="0">
              <a:solidFill>
                <a:schemeClr val="bg1"/>
              </a:solidFill>
            </a:endParaRPr>
          </a:p>
        </p:txBody>
      </p:sp>
      <p:sp>
        <p:nvSpPr>
          <p:cNvPr id="64" name="مستطيل 63"/>
          <p:cNvSpPr/>
          <p:nvPr/>
        </p:nvSpPr>
        <p:spPr bwMode="auto">
          <a:xfrm>
            <a:off x="29403675" y="24317861"/>
            <a:ext cx="13401675" cy="1222833"/>
          </a:xfrm>
          <a:prstGeom prst="rect">
            <a:avLst/>
          </a:prstGeom>
          <a:solidFill>
            <a:schemeClr val="bg2">
              <a:lumMod val="25000"/>
            </a:schemeClr>
          </a:solidFill>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26013" tIns="63007" rIns="126013" bIns="63007" numCol="1" spcCol="0" rtlCol="0" anchor="t" anchorCtr="0" compatLnSpc="1">
            <a:prstTxWarp prst="textNoShape">
              <a:avLst/>
            </a:prstTxWarp>
          </a:bodyPr>
          <a:lstStyle/>
          <a:p>
            <a:pPr defTabSz="1260135"/>
            <a:endParaRPr lang="en-US" sz="3300">
              <a:solidFill>
                <a:schemeClr val="tx1"/>
              </a:solidFill>
              <a:latin typeface="Times New Roman" pitchFamily="18" charset="0"/>
            </a:endParaRPr>
          </a:p>
        </p:txBody>
      </p:sp>
      <p:sp>
        <p:nvSpPr>
          <p:cNvPr id="23" name="TextBox 22"/>
          <p:cNvSpPr txBox="1"/>
          <p:nvPr/>
        </p:nvSpPr>
        <p:spPr>
          <a:xfrm>
            <a:off x="34548045" y="24415552"/>
            <a:ext cx="4256806" cy="973630"/>
          </a:xfrm>
          <a:prstGeom prst="rect">
            <a:avLst/>
          </a:prstGeom>
          <a:noFill/>
        </p:spPr>
        <p:txBody>
          <a:bodyPr wrap="square" lIns="126013" tIns="63007" rIns="126013" bIns="63007" rtlCol="0">
            <a:spAutoFit/>
          </a:bodyPr>
          <a:lstStyle/>
          <a:p>
            <a:r>
              <a:rPr lang="en-US" sz="5500" b="1" dirty="0">
                <a:solidFill>
                  <a:schemeClr val="bg1"/>
                </a:solidFill>
              </a:rPr>
              <a:t>References</a:t>
            </a:r>
            <a:endParaRPr lang="en-US" sz="5500" b="1" dirty="0">
              <a:solidFill>
                <a:schemeClr val="bg1"/>
              </a:solidFill>
            </a:endParaRPr>
          </a:p>
        </p:txBody>
      </p:sp>
      <p:sp>
        <p:nvSpPr>
          <p:cNvPr id="25" name="مربع نص 24"/>
          <p:cNvSpPr txBox="1"/>
          <p:nvPr/>
        </p:nvSpPr>
        <p:spPr>
          <a:xfrm>
            <a:off x="15468600" y="13068895"/>
            <a:ext cx="3615014" cy="923330"/>
          </a:xfrm>
          <a:prstGeom prst="rect">
            <a:avLst/>
          </a:prstGeom>
          <a:noFill/>
        </p:spPr>
        <p:txBody>
          <a:bodyPr wrap="square" rtlCol="0">
            <a:spAutoFit/>
          </a:bodyPr>
          <a:lstStyle/>
          <a:p>
            <a:r>
              <a:rPr lang="en-US" sz="5400" b="1" dirty="0" smtClean="0">
                <a:solidFill>
                  <a:srgbClr val="C00000"/>
                </a:solidFill>
              </a:rPr>
              <a:t>HCC827</a:t>
            </a:r>
            <a:endParaRPr lang="en-US" sz="5400" b="1" dirty="0">
              <a:solidFill>
                <a:srgbClr val="C00000"/>
              </a:solidFill>
            </a:endParaRPr>
          </a:p>
        </p:txBody>
      </p:sp>
      <p:sp>
        <p:nvSpPr>
          <p:cNvPr id="65" name="مربع نص 64"/>
          <p:cNvSpPr txBox="1"/>
          <p:nvPr/>
        </p:nvSpPr>
        <p:spPr>
          <a:xfrm>
            <a:off x="15892186" y="14211895"/>
            <a:ext cx="3615014" cy="923330"/>
          </a:xfrm>
          <a:prstGeom prst="rect">
            <a:avLst/>
          </a:prstGeom>
          <a:noFill/>
        </p:spPr>
        <p:txBody>
          <a:bodyPr wrap="square" rtlCol="0">
            <a:spAutoFit/>
          </a:bodyPr>
          <a:lstStyle/>
          <a:p>
            <a:r>
              <a:rPr lang="en-US" sz="5400" b="1" dirty="0" smtClean="0">
                <a:solidFill>
                  <a:srgbClr val="C00000"/>
                </a:solidFill>
              </a:rPr>
              <a:t>H460</a:t>
            </a:r>
            <a:endParaRPr lang="en-US" sz="5400" b="1" dirty="0">
              <a:solidFill>
                <a:srgbClr val="C00000"/>
              </a:solidFill>
            </a:endParaRPr>
          </a:p>
        </p:txBody>
      </p:sp>
      <p:sp>
        <p:nvSpPr>
          <p:cNvPr id="66" name="مربع نص 65"/>
          <p:cNvSpPr txBox="1"/>
          <p:nvPr/>
        </p:nvSpPr>
        <p:spPr>
          <a:xfrm>
            <a:off x="15849600" y="15507295"/>
            <a:ext cx="3615014" cy="923330"/>
          </a:xfrm>
          <a:prstGeom prst="rect">
            <a:avLst/>
          </a:prstGeom>
          <a:noFill/>
        </p:spPr>
        <p:txBody>
          <a:bodyPr wrap="square" rtlCol="0">
            <a:spAutoFit/>
          </a:bodyPr>
          <a:lstStyle/>
          <a:p>
            <a:r>
              <a:rPr lang="en-US" sz="5400" b="1" dirty="0" smtClean="0">
                <a:solidFill>
                  <a:srgbClr val="C00000"/>
                </a:solidFill>
              </a:rPr>
              <a:t>H446</a:t>
            </a:r>
            <a:endParaRPr lang="en-US" sz="5400" b="1" dirty="0">
              <a:solidFill>
                <a:srgbClr val="C00000"/>
              </a:solidFill>
            </a:endParaRPr>
          </a:p>
        </p:txBody>
      </p:sp>
      <p:sp>
        <p:nvSpPr>
          <p:cNvPr id="70" name="Rectangle 51">
            <a:extLst>
              <a:ext uri="{FF2B5EF4-FFF2-40B4-BE49-F238E27FC236}">
                <a16:creationId xmlns:a16="http://schemas.microsoft.com/office/drawing/2014/main" xmlns:p15="http://schemas.microsoft.com/office/powerpoint/2012/main" xmlns:p14="http://schemas.microsoft.com/office/powerpoint/2010/main" xmlns="" id="{F6D8A1CF-B987-4F36-8586-4BEDACCCAB04}"/>
              </a:ext>
            </a:extLst>
          </p:cNvPr>
          <p:cNvSpPr/>
          <p:nvPr/>
        </p:nvSpPr>
        <p:spPr>
          <a:xfrm>
            <a:off x="29451300" y="7591425"/>
            <a:ext cx="13357525" cy="88758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6013" tIns="63007" rIns="126013" bIns="63007" rtlCol="0" anchor="ctr"/>
          <a:lstStyle>
            <a:defPPr>
              <a:defRPr kern="1200" smtId="4294967295"/>
            </a:defPPr>
          </a:lstStyle>
          <a:p>
            <a:pPr algn="ctr"/>
            <a:endParaRPr lang="en-US" sz="8800" dirty="0"/>
          </a:p>
        </p:txBody>
      </p:sp>
      <p:sp>
        <p:nvSpPr>
          <p:cNvPr id="73" name="TextBox 11"/>
          <p:cNvSpPr txBox="1"/>
          <p:nvPr/>
        </p:nvSpPr>
        <p:spPr>
          <a:xfrm>
            <a:off x="29451300" y="8406679"/>
            <a:ext cx="13309900" cy="7767093"/>
          </a:xfrm>
          <a:prstGeom prst="rect">
            <a:avLst/>
          </a:prstGeom>
          <a:noFill/>
        </p:spPr>
        <p:txBody>
          <a:bodyPr wrap="square" lIns="126013" tIns="63007" rIns="126013" bIns="63007" rtlCol="0">
            <a:spAutoFit/>
          </a:bodyPr>
          <a:lstStyle/>
          <a:p>
            <a:pPr>
              <a:lnSpc>
                <a:spcPct val="150000"/>
              </a:lnSpc>
            </a:pPr>
            <a:r>
              <a:rPr lang="en-US" sz="4200" dirty="0">
                <a:solidFill>
                  <a:srgbClr val="235078"/>
                </a:solidFill>
                <a:latin typeface="+mn-lt"/>
              </a:rPr>
              <a:t>attenuated cardiac hypertrophy and improved cardiac </a:t>
            </a:r>
            <a:r>
              <a:rPr lang="en-US" sz="4200" dirty="0" smtClean="0">
                <a:solidFill>
                  <a:srgbClr val="235078"/>
                </a:solidFill>
                <a:latin typeface="+mn-lt"/>
              </a:rPr>
              <a:t>function </a:t>
            </a:r>
            <a:r>
              <a:rPr lang="en-US" sz="4200" dirty="0">
                <a:solidFill>
                  <a:srgbClr val="235078"/>
                </a:solidFill>
                <a:latin typeface="+mn-lt"/>
              </a:rPr>
              <a:t>in mice ,In addition, it was demonstrated that MR409 enhanced beta cell survival after in vivo transplantation into diabetic mice , promoted wound healing , significantly diminished retinal neurovascular injury in the early stages of diabetic retinopathy ,and blocked inflammation-mediated </a:t>
            </a:r>
            <a:r>
              <a:rPr lang="en-US" sz="4200" dirty="0" err="1">
                <a:solidFill>
                  <a:srgbClr val="235078"/>
                </a:solidFill>
                <a:latin typeface="+mn-lt"/>
              </a:rPr>
              <a:t>osteogenesis</a:t>
            </a:r>
            <a:r>
              <a:rPr lang="en-US" sz="4200" dirty="0">
                <a:solidFill>
                  <a:srgbClr val="235078"/>
                </a:solidFill>
                <a:latin typeface="+mn-lt"/>
              </a:rPr>
              <a:t> and regulation vascular calcification . 1,2</a:t>
            </a:r>
          </a:p>
        </p:txBody>
      </p:sp>
      <p:sp>
        <p:nvSpPr>
          <p:cNvPr id="61" name="مستطيل 60"/>
          <p:cNvSpPr/>
          <p:nvPr/>
        </p:nvSpPr>
        <p:spPr bwMode="auto">
          <a:xfrm>
            <a:off x="29451300" y="7399368"/>
            <a:ext cx="13384739" cy="1182657"/>
          </a:xfrm>
          <a:prstGeom prst="rect">
            <a:avLst/>
          </a:prstGeom>
          <a:solidFill>
            <a:schemeClr val="bg2">
              <a:lumMod val="25000"/>
            </a:schemeClr>
          </a:solidFill>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26013" tIns="63007" rIns="126013" bIns="63007" numCol="1" spcCol="0" rtlCol="0" anchor="t" anchorCtr="0" compatLnSpc="1">
            <a:prstTxWarp prst="textNoShape">
              <a:avLst/>
            </a:prstTxWarp>
          </a:bodyPr>
          <a:lstStyle/>
          <a:p>
            <a:pPr defTabSz="1260135"/>
            <a:endParaRPr lang="en-US" sz="3300">
              <a:solidFill>
                <a:schemeClr val="tx1"/>
              </a:solidFill>
              <a:latin typeface="Times New Roman" pitchFamily="18" charset="0"/>
            </a:endParaRPr>
          </a:p>
        </p:txBody>
      </p:sp>
      <p:sp>
        <p:nvSpPr>
          <p:cNvPr id="74" name="TextBox 8"/>
          <p:cNvSpPr txBox="1"/>
          <p:nvPr/>
        </p:nvSpPr>
        <p:spPr>
          <a:xfrm>
            <a:off x="13906501" y="16566985"/>
            <a:ext cx="14858999" cy="1235240"/>
          </a:xfrm>
          <a:prstGeom prst="rect">
            <a:avLst/>
          </a:prstGeom>
          <a:noFill/>
        </p:spPr>
        <p:txBody>
          <a:bodyPr wrap="square" lIns="126013" tIns="63007" rIns="126013" bIns="63007" rtlCol="0">
            <a:spAutoFit/>
          </a:bodyPr>
          <a:lstStyle/>
          <a:p>
            <a:pPr marL="595339" algn="just"/>
            <a:r>
              <a:rPr lang="en-US" sz="3600" b="1" dirty="0" smtClean="0">
                <a:latin typeface="+mn-lt"/>
              </a:rPr>
              <a:t>Figure (2)  Representative images of tumor sections </a:t>
            </a:r>
            <a:r>
              <a:rPr lang="en-US" sz="3600" b="1" dirty="0" err="1" smtClean="0">
                <a:latin typeface="+mn-lt"/>
              </a:rPr>
              <a:t>immunostained</a:t>
            </a:r>
            <a:r>
              <a:rPr lang="en-US" sz="3600" b="1" dirty="0" smtClean="0">
                <a:latin typeface="+mn-lt"/>
              </a:rPr>
              <a:t> with GHRH receptor (Right)  after treatment with MR409 (Left)</a:t>
            </a:r>
            <a:endParaRPr lang="en-US" sz="3600" b="1" dirty="0">
              <a:latin typeface="+mn-lt"/>
            </a:endParaRPr>
          </a:p>
        </p:txBody>
      </p:sp>
      <p:sp>
        <p:nvSpPr>
          <p:cNvPr id="75" name="TextBox 8"/>
          <p:cNvSpPr txBox="1"/>
          <p:nvPr/>
        </p:nvSpPr>
        <p:spPr>
          <a:xfrm>
            <a:off x="14058901" y="11553825"/>
            <a:ext cx="14706599" cy="1235240"/>
          </a:xfrm>
          <a:prstGeom prst="rect">
            <a:avLst/>
          </a:prstGeom>
          <a:noFill/>
        </p:spPr>
        <p:txBody>
          <a:bodyPr wrap="square" lIns="126013" tIns="63007" rIns="126013" bIns="63007" rtlCol="0">
            <a:spAutoFit/>
          </a:bodyPr>
          <a:lstStyle/>
          <a:p>
            <a:pPr marL="595339" algn="just"/>
            <a:r>
              <a:rPr lang="en-US" sz="3600" b="1" dirty="0" smtClean="0">
                <a:latin typeface="+mn-lt"/>
              </a:rPr>
              <a:t>Figure (1) Inhibitory effects of GHRH agonist MR409 on the in vivo growth of various </a:t>
            </a:r>
            <a:r>
              <a:rPr lang="en-US" sz="3600" b="1" dirty="0" err="1" smtClean="0">
                <a:latin typeface="+mn-lt"/>
              </a:rPr>
              <a:t>xenografted</a:t>
            </a:r>
            <a:r>
              <a:rPr lang="en-US" sz="3600" b="1" dirty="0" smtClean="0">
                <a:latin typeface="+mn-lt"/>
              </a:rPr>
              <a:t> tumor .</a:t>
            </a:r>
            <a:endParaRPr lang="en-US" sz="3600" b="1" dirty="0">
              <a:latin typeface="+mn-lt"/>
            </a:endParaRPr>
          </a:p>
        </p:txBody>
      </p:sp>
      <p:pic>
        <p:nvPicPr>
          <p:cNvPr id="76" name="Picture 8" descr="C:\Users\alfergane\Desktop\bms_logo.png"/>
          <p:cNvPicPr>
            <a:picLocks noChangeAspect="1" noChangeArrowheads="1"/>
          </p:cNvPicPr>
          <p:nvPr/>
        </p:nvPicPr>
        <p:blipFill>
          <a:blip r:embed="rId4"/>
          <a:srcRect r="73950"/>
          <a:stretch>
            <a:fillRect/>
          </a:stretch>
        </p:blipFill>
        <p:spPr bwMode="auto">
          <a:xfrm>
            <a:off x="647700" y="1512033"/>
            <a:ext cx="7358114" cy="4409213"/>
          </a:xfrm>
          <a:prstGeom prst="rect">
            <a:avLst/>
          </a:prstGeom>
          <a:noFill/>
        </p:spPr>
      </p:pic>
      <p:pic>
        <p:nvPicPr>
          <p:cNvPr id="77" name="Picture 9" descr="C:\Users\alfergane\Desktop\bms_logo.png"/>
          <p:cNvPicPr>
            <a:picLocks noChangeAspect="1" noChangeArrowheads="1"/>
          </p:cNvPicPr>
          <p:nvPr/>
        </p:nvPicPr>
        <p:blipFill>
          <a:blip r:embed="rId4"/>
          <a:srcRect l="25010" r="54642"/>
          <a:stretch>
            <a:fillRect/>
          </a:stretch>
        </p:blipFill>
        <p:spPr bwMode="auto">
          <a:xfrm>
            <a:off x="36321693" y="1512032"/>
            <a:ext cx="6183620" cy="4538172"/>
          </a:xfrm>
          <a:prstGeom prst="rect">
            <a:avLst/>
          </a:prstGeom>
          <a:noFill/>
        </p:spPr>
      </p:pic>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6.09.30"/>
  <p:tag name="AS_TITLE" val="Aspose.Slides for .NET 4.0"/>
  <p:tag name="AS_VERSION" val="16.9.0.0"/>
  <p:tag name="MAKESIGNSTEMPLATE" val="persuadingsapphire|09-2018"/>
</p:tagLst>
</file>

<file path=ppt/theme/theme1.xml><?xml version="1.0" encoding="utf-8"?>
<a:theme xmlns:a="http://schemas.openxmlformats.org/drawingml/2006/main" name="Blank Presentation">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Blank Presentation">
      <a:majorFont>
        <a:latin typeface="Times New Roman"/>
        <a:ea typeface="Arial"/>
        <a:cs typeface="Arial"/>
      </a:majorFont>
      <a:minorFont>
        <a:latin typeface="Times New Roman"/>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Office\Templates\Blank Presentation.pot</Template>
  <TotalTime>5084</TotalTime>
  <Words>637</Words>
  <Application>Microsoft Office PowerPoint</Application>
  <PresentationFormat>مخصص</PresentationFormat>
  <Paragraphs>50</Paragraphs>
  <Slides>1</Slides>
  <Notes>1</Notes>
  <HiddenSlides>0</HiddenSlides>
  <MMClips>0</MMClips>
  <ScaleCrop>false</ScaleCrop>
  <HeadingPairs>
    <vt:vector size="4" baseType="variant">
      <vt:variant>
        <vt:lpstr>نسق</vt:lpstr>
      </vt:variant>
      <vt:variant>
        <vt:i4>1</vt:i4>
      </vt:variant>
      <vt:variant>
        <vt:lpstr>عناوين الشرائح</vt:lpstr>
      </vt:variant>
      <vt:variant>
        <vt:i4>1</vt:i4>
      </vt:variant>
    </vt:vector>
  </HeadingPairs>
  <TitlesOfParts>
    <vt:vector size="2" baseType="lpstr">
      <vt:lpstr>Blank Presentation</vt:lpstr>
      <vt:lpstr>عرض تقديمي في PowerPoint</vt:lpstr>
    </vt:vector>
  </TitlesOfParts>
  <Company>Graphicsland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Example to make a scientific poster</dc:title>
  <dc:subject>Free Poster Presentation Example</dc:subject>
  <dc:creator>Graphicsland/MakeSigns.com</dc:creator>
  <cp:keywords>scientific, research, template, custom, poster, presentation, symposium, printing, PowerPoint, create, design, example, sample, download</cp:keywords>
  <dc:description>This is a free template from MakeSigns.com to help you create the perfect scientific poster.</dc:description>
  <cp:lastModifiedBy>hp</cp:lastModifiedBy>
  <cp:revision>327</cp:revision>
  <cp:lastPrinted>2006-11-15T16:04:57Z</cp:lastPrinted>
  <dcterms:modified xsi:type="dcterms:W3CDTF">2019-04-13T12:51:03Z</dcterms:modified>
  <cp:category>templates for scientific poster</cp:category>
</cp:coreProperties>
</file>