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13"/>
  </p:notesMasterIdLst>
  <p:sldIdLst>
    <p:sldId id="256" r:id="rId2"/>
    <p:sldId id="258" r:id="rId3"/>
    <p:sldId id="261" r:id="rId4"/>
    <p:sldId id="314" r:id="rId5"/>
    <p:sldId id="315" r:id="rId6"/>
    <p:sldId id="316" r:id="rId7"/>
    <p:sldId id="317" r:id="rId8"/>
    <p:sldId id="259" r:id="rId9"/>
    <p:sldId id="319" r:id="rId10"/>
    <p:sldId id="292" r:id="rId11"/>
    <p:sldId id="318" r:id="rId12"/>
  </p:sldIdLst>
  <p:sldSz cx="9144000" cy="5143500" type="screen16x9"/>
  <p:notesSz cx="6858000" cy="9144000"/>
  <p:embeddedFontLst>
    <p:embeddedFont>
      <p:font typeface="Bebas Neue" panose="020F0502020204030204" pitchFamily="34" charset="0"/>
      <p:regular r:id="rId14"/>
    </p:embeddedFont>
    <p:embeddedFont>
      <p:font typeface="Goblin One" panose="020A0902070400060704" pitchFamily="18" charset="77"/>
      <p:regular r:id="rId15"/>
    </p:embeddedFont>
    <p:embeddedFont>
      <p:font typeface="Poppins" pitchFamily="2" charset="77"/>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BD2B372-66C7-44CD-B60A-5E727D08E5CB}">
  <a:tblStyle styleId="{7BD2B372-66C7-44CD-B60A-5E727D08E5C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2"/>
  </p:normalViewPr>
  <p:slideViewPr>
    <p:cSldViewPr snapToGrid="0">
      <p:cViewPr varScale="1">
        <p:scale>
          <a:sx n="145" d="100"/>
          <a:sy n="145" d="100"/>
        </p:scale>
        <p:origin x="68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2"/>
        <p:cNvGrpSpPr/>
        <p:nvPr/>
      </p:nvGrpSpPr>
      <p:grpSpPr>
        <a:xfrm>
          <a:off x="0" y="0"/>
          <a:ext cx="0" cy="0"/>
          <a:chOff x="0" y="0"/>
          <a:chExt cx="0" cy="0"/>
        </a:xfrm>
      </p:grpSpPr>
      <p:sp>
        <p:nvSpPr>
          <p:cNvPr id="2703" name="Google Shape;2703;g1016e3bc32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4" name="Google Shape;2704;g1016e3bc32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4"/>
        <p:cNvGrpSpPr/>
        <p:nvPr/>
      </p:nvGrpSpPr>
      <p:grpSpPr>
        <a:xfrm>
          <a:off x="0" y="0"/>
          <a:ext cx="0" cy="0"/>
          <a:chOff x="0" y="0"/>
          <a:chExt cx="0" cy="0"/>
        </a:xfrm>
      </p:grpSpPr>
      <p:sp>
        <p:nvSpPr>
          <p:cNvPr id="2715" name="Google Shape;2715;g1016e3bc326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6" name="Google Shape;2716;g1016e3bc326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0"/>
        <p:cNvGrpSpPr/>
        <p:nvPr/>
      </p:nvGrpSpPr>
      <p:grpSpPr>
        <a:xfrm>
          <a:off x="0" y="0"/>
          <a:ext cx="0" cy="0"/>
          <a:chOff x="0" y="0"/>
          <a:chExt cx="0" cy="0"/>
        </a:xfrm>
      </p:grpSpPr>
      <p:sp>
        <p:nvSpPr>
          <p:cNvPr id="2751" name="Google Shape;2751;g10194e71270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2" name="Google Shape;2752;g10194e7127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7"/>
        <p:cNvGrpSpPr/>
        <p:nvPr/>
      </p:nvGrpSpPr>
      <p:grpSpPr>
        <a:xfrm>
          <a:off x="0" y="0"/>
          <a:ext cx="0" cy="0"/>
          <a:chOff x="0" y="0"/>
          <a:chExt cx="0" cy="0"/>
        </a:xfrm>
      </p:grpSpPr>
      <p:sp>
        <p:nvSpPr>
          <p:cNvPr id="2738" name="Google Shape;2738;g10194e71270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9" name="Google Shape;2739;g10194e71270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9"/>
        <p:cNvGrpSpPr/>
        <p:nvPr/>
      </p:nvGrpSpPr>
      <p:grpSpPr>
        <a:xfrm>
          <a:off x="0" y="0"/>
          <a:ext cx="0" cy="0"/>
          <a:chOff x="0" y="0"/>
          <a:chExt cx="0" cy="0"/>
        </a:xfrm>
      </p:grpSpPr>
      <p:sp>
        <p:nvSpPr>
          <p:cNvPr id="7410" name="Google Shape;7410;g101bea5b2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11" name="Google Shape;7411;g101bea5b2a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45000"/>
          </a:blip>
          <a:stretch>
            <a:fillRect/>
          </a:stretch>
        </p:blipFill>
        <p:spPr>
          <a:xfrm>
            <a:off x="3697" y="0"/>
            <a:ext cx="9136604" cy="5143499"/>
          </a:xfrm>
          <a:prstGeom prst="rect">
            <a:avLst/>
          </a:prstGeom>
          <a:noFill/>
          <a:ln>
            <a:noFill/>
          </a:ln>
        </p:spPr>
      </p:pic>
      <p:sp>
        <p:nvSpPr>
          <p:cNvPr id="11" name="Google Shape;11;p2"/>
          <p:cNvSpPr/>
          <p:nvPr/>
        </p:nvSpPr>
        <p:spPr>
          <a:xfrm>
            <a:off x="0" y="1685925"/>
            <a:ext cx="6991200" cy="34575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342949" y="361981"/>
            <a:ext cx="1095412" cy="1095412"/>
            <a:chOff x="1989746" y="1227675"/>
            <a:chExt cx="1468184" cy="1468184"/>
          </a:xfrm>
        </p:grpSpPr>
        <p:sp>
          <p:nvSpPr>
            <p:cNvPr id="13" name="Google Shape;13;p2"/>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31;p2"/>
          <p:cNvGrpSpPr/>
          <p:nvPr/>
        </p:nvGrpSpPr>
        <p:grpSpPr>
          <a:xfrm>
            <a:off x="4475025" y="926313"/>
            <a:ext cx="3390900" cy="3390900"/>
            <a:chOff x="-2714625" y="-3788412"/>
            <a:chExt cx="3390900" cy="3390900"/>
          </a:xfrm>
        </p:grpSpPr>
        <p:grpSp>
          <p:nvGrpSpPr>
            <p:cNvPr id="32" name="Google Shape;32;p2"/>
            <p:cNvGrpSpPr/>
            <p:nvPr/>
          </p:nvGrpSpPr>
          <p:grpSpPr>
            <a:xfrm>
              <a:off x="-2714625" y="-3385887"/>
              <a:ext cx="3390900" cy="2569275"/>
              <a:chOff x="-2714625" y="-3448050"/>
              <a:chExt cx="3390900" cy="2569275"/>
            </a:xfrm>
          </p:grpSpPr>
          <p:cxnSp>
            <p:nvCxnSpPr>
              <p:cNvPr id="33" name="Google Shape;33;p2"/>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4" name="Google Shape;34;p2"/>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5" name="Google Shape;35;p2"/>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6" name="Google Shape;36;p2"/>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7" name="Google Shape;37;p2"/>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 name="Google Shape;38;p2"/>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9" name="Google Shape;39;p2"/>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40" name="Google Shape;40;p2"/>
            <p:cNvGrpSpPr/>
            <p:nvPr/>
          </p:nvGrpSpPr>
          <p:grpSpPr>
            <a:xfrm rot="-5400000">
              <a:off x="-2732212" y="-3377600"/>
              <a:ext cx="3390900" cy="2569275"/>
              <a:chOff x="-2714625" y="-3448050"/>
              <a:chExt cx="3390900" cy="2569275"/>
            </a:xfrm>
          </p:grpSpPr>
          <p:cxnSp>
            <p:nvCxnSpPr>
              <p:cNvPr id="41" name="Google Shape;41;p2"/>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42" name="Google Shape;42;p2"/>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43" name="Google Shape;43;p2"/>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44" name="Google Shape;44;p2"/>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45" name="Google Shape;45;p2"/>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46" name="Google Shape;46;p2"/>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47" name="Google Shape;47;p2"/>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grpSp>
        <p:nvGrpSpPr>
          <p:cNvPr id="48" name="Google Shape;48;p2"/>
          <p:cNvGrpSpPr/>
          <p:nvPr/>
        </p:nvGrpSpPr>
        <p:grpSpPr>
          <a:xfrm>
            <a:off x="160635" y="4608492"/>
            <a:ext cx="1460035" cy="733569"/>
            <a:chOff x="3333360" y="4608492"/>
            <a:chExt cx="1460035" cy="733569"/>
          </a:xfrm>
        </p:grpSpPr>
        <p:sp>
          <p:nvSpPr>
            <p:cNvPr id="49" name="Google Shape;49;p2"/>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2"/>
          <p:cNvGrpSpPr/>
          <p:nvPr/>
        </p:nvGrpSpPr>
        <p:grpSpPr>
          <a:xfrm rot="-5400000">
            <a:off x="6570596" y="-1425160"/>
            <a:ext cx="733566" cy="3469376"/>
            <a:chOff x="-1092529" y="1167363"/>
            <a:chExt cx="492558" cy="2329534"/>
          </a:xfrm>
        </p:grpSpPr>
        <p:sp>
          <p:nvSpPr>
            <p:cNvPr id="55" name="Google Shape;55;p2"/>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71;p2"/>
          <p:cNvGrpSpPr/>
          <p:nvPr/>
        </p:nvGrpSpPr>
        <p:grpSpPr>
          <a:xfrm>
            <a:off x="8428899" y="3379768"/>
            <a:ext cx="1095412" cy="1095412"/>
            <a:chOff x="1989746" y="1227675"/>
            <a:chExt cx="1468184" cy="1468184"/>
          </a:xfrm>
        </p:grpSpPr>
        <p:sp>
          <p:nvSpPr>
            <p:cNvPr id="72" name="Google Shape;72;p2"/>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2"/>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 name="Google Shape;90;p2"/>
          <p:cNvSpPr/>
          <p:nvPr/>
        </p:nvSpPr>
        <p:spPr>
          <a:xfrm rot="10800000">
            <a:off x="6591600" y="0"/>
            <a:ext cx="2552400" cy="17145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txBox="1">
            <a:spLocks noGrp="1"/>
          </p:cNvSpPr>
          <p:nvPr>
            <p:ph type="ctrTitle"/>
          </p:nvPr>
        </p:nvSpPr>
        <p:spPr>
          <a:xfrm>
            <a:off x="1324025" y="1315050"/>
            <a:ext cx="6495900" cy="2180400"/>
          </a:xfrm>
          <a:prstGeom prst="rect">
            <a:avLst/>
          </a:prstGeom>
        </p:spPr>
        <p:txBody>
          <a:bodyPr spcFirstLastPara="1" wrap="square" lIns="91425" tIns="91425" rIns="91425" bIns="91425" anchor="ctr" anchorCtr="0">
            <a:noAutofit/>
          </a:bodyPr>
          <a:lstStyle>
            <a:lvl1pPr lvl="0" algn="ctr">
              <a:spcBef>
                <a:spcPts val="0"/>
              </a:spcBef>
              <a:spcAft>
                <a:spcPts val="0"/>
              </a:spcAft>
              <a:buClr>
                <a:srgbClr val="191919"/>
              </a:buClr>
              <a:buSzPts val="5200"/>
              <a:buNone/>
              <a:defRPr sz="4800">
                <a:solidFill>
                  <a:srgbClr val="191919"/>
                </a:solidFill>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92" name="Google Shape;92;p2"/>
          <p:cNvSpPr txBox="1">
            <a:spLocks noGrp="1"/>
          </p:cNvSpPr>
          <p:nvPr>
            <p:ph type="subTitle" idx="1"/>
          </p:nvPr>
        </p:nvSpPr>
        <p:spPr>
          <a:xfrm>
            <a:off x="2152650" y="3571350"/>
            <a:ext cx="4838700" cy="4095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7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BLANK_1_1_1_1_1_1_1_1_1">
    <p:spTree>
      <p:nvGrpSpPr>
        <p:cNvPr id="1" name="Shape 2603"/>
        <p:cNvGrpSpPr/>
        <p:nvPr/>
      </p:nvGrpSpPr>
      <p:grpSpPr>
        <a:xfrm>
          <a:off x="0" y="0"/>
          <a:ext cx="0" cy="0"/>
          <a:chOff x="0" y="0"/>
          <a:chExt cx="0" cy="0"/>
        </a:xfrm>
      </p:grpSpPr>
      <p:pic>
        <p:nvPicPr>
          <p:cNvPr id="2604" name="Google Shape;2604;p32"/>
          <p:cNvPicPr preferRelativeResize="0"/>
          <p:nvPr/>
        </p:nvPicPr>
        <p:blipFill>
          <a:blip r:embed="rId2">
            <a:alphaModFix amt="45000"/>
          </a:blip>
          <a:stretch>
            <a:fillRect/>
          </a:stretch>
        </p:blipFill>
        <p:spPr>
          <a:xfrm>
            <a:off x="3697" y="0"/>
            <a:ext cx="9136604" cy="5143499"/>
          </a:xfrm>
          <a:prstGeom prst="rect">
            <a:avLst/>
          </a:prstGeom>
          <a:noFill/>
          <a:ln>
            <a:noFill/>
          </a:ln>
        </p:spPr>
      </p:pic>
      <p:sp>
        <p:nvSpPr>
          <p:cNvPr id="2605" name="Google Shape;2605;p32"/>
          <p:cNvSpPr/>
          <p:nvPr/>
        </p:nvSpPr>
        <p:spPr>
          <a:xfrm>
            <a:off x="0" y="75"/>
            <a:ext cx="2019300" cy="51435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v</a:t>
            </a:r>
            <a:endParaRPr/>
          </a:p>
        </p:txBody>
      </p:sp>
      <p:grpSp>
        <p:nvGrpSpPr>
          <p:cNvPr id="2606" name="Google Shape;2606;p32"/>
          <p:cNvGrpSpPr/>
          <p:nvPr/>
        </p:nvGrpSpPr>
        <p:grpSpPr>
          <a:xfrm>
            <a:off x="1455600" y="1878013"/>
            <a:ext cx="3390900" cy="3390900"/>
            <a:chOff x="-2714625" y="-3788412"/>
            <a:chExt cx="3390900" cy="3390900"/>
          </a:xfrm>
        </p:grpSpPr>
        <p:grpSp>
          <p:nvGrpSpPr>
            <p:cNvPr id="2607" name="Google Shape;2607;p32"/>
            <p:cNvGrpSpPr/>
            <p:nvPr/>
          </p:nvGrpSpPr>
          <p:grpSpPr>
            <a:xfrm>
              <a:off x="-2714625" y="-3385887"/>
              <a:ext cx="3390900" cy="2569275"/>
              <a:chOff x="-2714625" y="-3448050"/>
              <a:chExt cx="3390900" cy="2569275"/>
            </a:xfrm>
          </p:grpSpPr>
          <p:cxnSp>
            <p:nvCxnSpPr>
              <p:cNvPr id="2608" name="Google Shape;2608;p32"/>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09" name="Google Shape;2609;p32"/>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0" name="Google Shape;2610;p32"/>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1" name="Google Shape;2611;p32"/>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2" name="Google Shape;2612;p32"/>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3" name="Google Shape;2613;p32"/>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4" name="Google Shape;2614;p32"/>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2615" name="Google Shape;2615;p32"/>
            <p:cNvGrpSpPr/>
            <p:nvPr/>
          </p:nvGrpSpPr>
          <p:grpSpPr>
            <a:xfrm rot="-5400000">
              <a:off x="-2732212" y="-3377600"/>
              <a:ext cx="3390900" cy="2569275"/>
              <a:chOff x="-2714625" y="-3448050"/>
              <a:chExt cx="3390900" cy="2569275"/>
            </a:xfrm>
          </p:grpSpPr>
          <p:cxnSp>
            <p:nvCxnSpPr>
              <p:cNvPr id="2616" name="Google Shape;2616;p32"/>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7" name="Google Shape;2617;p32"/>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8" name="Google Shape;2618;p32"/>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19" name="Google Shape;2619;p32"/>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20" name="Google Shape;2620;p32"/>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21" name="Google Shape;2621;p32"/>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622" name="Google Shape;2622;p32"/>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2623" name="Google Shape;2623;p32"/>
          <p:cNvSpPr/>
          <p:nvPr/>
        </p:nvSpPr>
        <p:spPr>
          <a:xfrm rot="-5400000">
            <a:off x="5994075" y="1997475"/>
            <a:ext cx="5181600" cy="11106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24" name="Google Shape;2624;p32"/>
          <p:cNvGrpSpPr/>
          <p:nvPr/>
        </p:nvGrpSpPr>
        <p:grpSpPr>
          <a:xfrm>
            <a:off x="4024299" y="3469768"/>
            <a:ext cx="1095412" cy="1095412"/>
            <a:chOff x="1989746" y="1227675"/>
            <a:chExt cx="1468184" cy="1468184"/>
          </a:xfrm>
        </p:grpSpPr>
        <p:sp>
          <p:nvSpPr>
            <p:cNvPr id="2625" name="Google Shape;2625;p32"/>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32"/>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32"/>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32"/>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32"/>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32"/>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32"/>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32"/>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32"/>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32"/>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32"/>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32"/>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32"/>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32"/>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32"/>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32"/>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32"/>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32"/>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3" name="Google Shape;2643;p32"/>
          <p:cNvGrpSpPr/>
          <p:nvPr/>
        </p:nvGrpSpPr>
        <p:grpSpPr>
          <a:xfrm>
            <a:off x="8428896" y="1674127"/>
            <a:ext cx="733566" cy="3469376"/>
            <a:chOff x="-1092529" y="1167363"/>
            <a:chExt cx="492558" cy="2329534"/>
          </a:xfrm>
        </p:grpSpPr>
        <p:sp>
          <p:nvSpPr>
            <p:cNvPr id="2644" name="Google Shape;2644;p32"/>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32"/>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32"/>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32"/>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32"/>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32"/>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32"/>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32"/>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32"/>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32"/>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32"/>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32"/>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32"/>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32"/>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32"/>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32"/>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60" name="Google Shape;2660;p32"/>
          <p:cNvGrpSpPr/>
          <p:nvPr/>
        </p:nvGrpSpPr>
        <p:grpSpPr>
          <a:xfrm>
            <a:off x="715099" y="1878018"/>
            <a:ext cx="1095412" cy="1095412"/>
            <a:chOff x="1989746" y="1227675"/>
            <a:chExt cx="1468184" cy="1468184"/>
          </a:xfrm>
        </p:grpSpPr>
        <p:sp>
          <p:nvSpPr>
            <p:cNvPr id="2661" name="Google Shape;2661;p32"/>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32"/>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32"/>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32"/>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32"/>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32"/>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32"/>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32"/>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32"/>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32"/>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32"/>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32"/>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32"/>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32"/>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32"/>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32"/>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32"/>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32"/>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79" name="Google Shape;2679;p32"/>
          <p:cNvGrpSpPr/>
          <p:nvPr/>
        </p:nvGrpSpPr>
        <p:grpSpPr>
          <a:xfrm rot="-5400000" flipH="1">
            <a:off x="3905096" y="-1566473"/>
            <a:ext cx="733566" cy="3469376"/>
            <a:chOff x="-1092529" y="1167363"/>
            <a:chExt cx="492558" cy="2329534"/>
          </a:xfrm>
        </p:grpSpPr>
        <p:sp>
          <p:nvSpPr>
            <p:cNvPr id="2680" name="Google Shape;2680;p32"/>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32"/>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32"/>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32"/>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32"/>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32"/>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32"/>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32"/>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32"/>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32"/>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32"/>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32"/>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32"/>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32"/>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32"/>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32"/>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72"/>
        <p:cNvGrpSpPr/>
        <p:nvPr/>
      </p:nvGrpSpPr>
      <p:grpSpPr>
        <a:xfrm>
          <a:off x="0" y="0"/>
          <a:ext cx="0" cy="0"/>
          <a:chOff x="0" y="0"/>
          <a:chExt cx="0" cy="0"/>
        </a:xfrm>
      </p:grpSpPr>
      <p:pic>
        <p:nvPicPr>
          <p:cNvPr id="373" name="Google Shape;373;p6"/>
          <p:cNvPicPr preferRelativeResize="0"/>
          <p:nvPr/>
        </p:nvPicPr>
        <p:blipFill>
          <a:blip r:embed="rId2">
            <a:alphaModFix amt="45000"/>
          </a:blip>
          <a:stretch>
            <a:fillRect/>
          </a:stretch>
        </p:blipFill>
        <p:spPr>
          <a:xfrm>
            <a:off x="3697" y="0"/>
            <a:ext cx="9136604" cy="5143499"/>
          </a:xfrm>
          <a:prstGeom prst="rect">
            <a:avLst/>
          </a:prstGeom>
          <a:noFill/>
          <a:ln>
            <a:noFill/>
          </a:ln>
        </p:spPr>
      </p:pic>
      <p:grpSp>
        <p:nvGrpSpPr>
          <p:cNvPr id="374" name="Google Shape;374;p6"/>
          <p:cNvGrpSpPr/>
          <p:nvPr/>
        </p:nvGrpSpPr>
        <p:grpSpPr>
          <a:xfrm>
            <a:off x="4856025" y="3059913"/>
            <a:ext cx="3390900" cy="3390900"/>
            <a:chOff x="-2714625" y="-3788412"/>
            <a:chExt cx="3390900" cy="3390900"/>
          </a:xfrm>
        </p:grpSpPr>
        <p:grpSp>
          <p:nvGrpSpPr>
            <p:cNvPr id="375" name="Google Shape;375;p6"/>
            <p:cNvGrpSpPr/>
            <p:nvPr/>
          </p:nvGrpSpPr>
          <p:grpSpPr>
            <a:xfrm>
              <a:off x="-2714625" y="-3385887"/>
              <a:ext cx="3390900" cy="2569275"/>
              <a:chOff x="-2714625" y="-3448050"/>
              <a:chExt cx="3390900" cy="2569275"/>
            </a:xfrm>
          </p:grpSpPr>
          <p:cxnSp>
            <p:nvCxnSpPr>
              <p:cNvPr id="376" name="Google Shape;376;p6"/>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77" name="Google Shape;377;p6"/>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78" name="Google Shape;378;p6"/>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79" name="Google Shape;379;p6"/>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0" name="Google Shape;380;p6"/>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1" name="Google Shape;381;p6"/>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2" name="Google Shape;382;p6"/>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383" name="Google Shape;383;p6"/>
            <p:cNvGrpSpPr/>
            <p:nvPr/>
          </p:nvGrpSpPr>
          <p:grpSpPr>
            <a:xfrm rot="-5400000">
              <a:off x="-2732212" y="-3377600"/>
              <a:ext cx="3390900" cy="2569275"/>
              <a:chOff x="-2714625" y="-3448050"/>
              <a:chExt cx="3390900" cy="2569275"/>
            </a:xfrm>
          </p:grpSpPr>
          <p:cxnSp>
            <p:nvCxnSpPr>
              <p:cNvPr id="384" name="Google Shape;384;p6"/>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5" name="Google Shape;385;p6"/>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6" name="Google Shape;386;p6"/>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7" name="Google Shape;387;p6"/>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8" name="Google Shape;388;p6"/>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89" name="Google Shape;389;p6"/>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390" name="Google Shape;390;p6"/>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391" name="Google Shape;391;p6"/>
          <p:cNvSpPr/>
          <p:nvPr/>
        </p:nvSpPr>
        <p:spPr>
          <a:xfrm rot="-5400000" flipH="1">
            <a:off x="6991425" y="923850"/>
            <a:ext cx="3076500" cy="12288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6"/>
          <p:cNvSpPr/>
          <p:nvPr/>
        </p:nvSpPr>
        <p:spPr>
          <a:xfrm>
            <a:off x="0" y="1200150"/>
            <a:ext cx="1666800" cy="39432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3" name="Google Shape;393;p6"/>
          <p:cNvGrpSpPr/>
          <p:nvPr/>
        </p:nvGrpSpPr>
        <p:grpSpPr>
          <a:xfrm>
            <a:off x="-18476" y="4670131"/>
            <a:ext cx="1095412" cy="1095412"/>
            <a:chOff x="1989746" y="1227675"/>
            <a:chExt cx="1468184" cy="1468184"/>
          </a:xfrm>
        </p:grpSpPr>
        <p:sp>
          <p:nvSpPr>
            <p:cNvPr id="394" name="Google Shape;394;p6"/>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6"/>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6"/>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6"/>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6"/>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6"/>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6"/>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6"/>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6"/>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6"/>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6"/>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6"/>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6"/>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6"/>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6"/>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6"/>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6"/>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6"/>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2" name="Google Shape;412;p6"/>
          <p:cNvGrpSpPr/>
          <p:nvPr/>
        </p:nvGrpSpPr>
        <p:grpSpPr>
          <a:xfrm>
            <a:off x="8097410" y="-198558"/>
            <a:ext cx="1460035" cy="733569"/>
            <a:chOff x="3333360" y="4608492"/>
            <a:chExt cx="1460035" cy="733569"/>
          </a:xfrm>
        </p:grpSpPr>
        <p:sp>
          <p:nvSpPr>
            <p:cNvPr id="413" name="Google Shape;413;p6"/>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6"/>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6"/>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6"/>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6"/>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8" name="Google Shape;418;p6"/>
          <p:cNvGrpSpPr/>
          <p:nvPr/>
        </p:nvGrpSpPr>
        <p:grpSpPr>
          <a:xfrm>
            <a:off x="8604974" y="4060793"/>
            <a:ext cx="1095412" cy="1095412"/>
            <a:chOff x="1989746" y="1227675"/>
            <a:chExt cx="1468184" cy="1468184"/>
          </a:xfrm>
        </p:grpSpPr>
        <p:sp>
          <p:nvSpPr>
            <p:cNvPr id="419" name="Google Shape;419;p6"/>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6"/>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6"/>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6"/>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6"/>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6"/>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6"/>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6"/>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6"/>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6"/>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6"/>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6"/>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6"/>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6"/>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6"/>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6"/>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6"/>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6"/>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7" name="Google Shape;437;p6"/>
          <p:cNvGrpSpPr/>
          <p:nvPr/>
        </p:nvGrpSpPr>
        <p:grpSpPr>
          <a:xfrm rot="10800000">
            <a:off x="-18479" y="-2363810"/>
            <a:ext cx="733566" cy="3469376"/>
            <a:chOff x="-1092529" y="1167363"/>
            <a:chExt cx="492558" cy="2329534"/>
          </a:xfrm>
        </p:grpSpPr>
        <p:sp>
          <p:nvSpPr>
            <p:cNvPr id="438" name="Google Shape;438;p6"/>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6"/>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6"/>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6"/>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6"/>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6"/>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6"/>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6"/>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6"/>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6"/>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6"/>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6"/>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6"/>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6"/>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6"/>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6"/>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4" name="Google Shape;454;p6"/>
          <p:cNvSpPr txBox="1">
            <a:spLocks noGrp="1"/>
          </p:cNvSpPr>
          <p:nvPr>
            <p:ph type="title"/>
          </p:nvPr>
        </p:nvSpPr>
        <p:spPr>
          <a:xfrm>
            <a:off x="720000" y="453429"/>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4"/>
        <p:cNvGrpSpPr/>
        <p:nvPr/>
      </p:nvGrpSpPr>
      <p:grpSpPr>
        <a:xfrm>
          <a:off x="0" y="0"/>
          <a:ext cx="0" cy="0"/>
          <a:chOff x="0" y="0"/>
          <a:chExt cx="0" cy="0"/>
        </a:xfrm>
      </p:grpSpPr>
      <p:pic>
        <p:nvPicPr>
          <p:cNvPr id="615" name="Google Shape;615;p9"/>
          <p:cNvPicPr preferRelativeResize="0"/>
          <p:nvPr/>
        </p:nvPicPr>
        <p:blipFill>
          <a:blip r:embed="rId2">
            <a:alphaModFix amt="45000"/>
          </a:blip>
          <a:stretch>
            <a:fillRect/>
          </a:stretch>
        </p:blipFill>
        <p:spPr>
          <a:xfrm>
            <a:off x="3697" y="0"/>
            <a:ext cx="9136604" cy="5143499"/>
          </a:xfrm>
          <a:prstGeom prst="rect">
            <a:avLst/>
          </a:prstGeom>
          <a:noFill/>
          <a:ln>
            <a:noFill/>
          </a:ln>
        </p:spPr>
      </p:pic>
      <p:grpSp>
        <p:nvGrpSpPr>
          <p:cNvPr id="616" name="Google Shape;616;p9"/>
          <p:cNvGrpSpPr/>
          <p:nvPr/>
        </p:nvGrpSpPr>
        <p:grpSpPr>
          <a:xfrm>
            <a:off x="1381825" y="367413"/>
            <a:ext cx="3390900" cy="3390900"/>
            <a:chOff x="-2714625" y="-3788412"/>
            <a:chExt cx="3390900" cy="3390900"/>
          </a:xfrm>
        </p:grpSpPr>
        <p:grpSp>
          <p:nvGrpSpPr>
            <p:cNvPr id="617" name="Google Shape;617;p9"/>
            <p:cNvGrpSpPr/>
            <p:nvPr/>
          </p:nvGrpSpPr>
          <p:grpSpPr>
            <a:xfrm>
              <a:off x="-2714625" y="-3385887"/>
              <a:ext cx="3390900" cy="2569275"/>
              <a:chOff x="-2714625" y="-3448050"/>
              <a:chExt cx="3390900" cy="2569275"/>
            </a:xfrm>
          </p:grpSpPr>
          <p:cxnSp>
            <p:nvCxnSpPr>
              <p:cNvPr id="618" name="Google Shape;618;p9"/>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19" name="Google Shape;619;p9"/>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0" name="Google Shape;620;p9"/>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1" name="Google Shape;621;p9"/>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2" name="Google Shape;622;p9"/>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3" name="Google Shape;623;p9"/>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4" name="Google Shape;624;p9"/>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625" name="Google Shape;625;p9"/>
            <p:cNvGrpSpPr/>
            <p:nvPr/>
          </p:nvGrpSpPr>
          <p:grpSpPr>
            <a:xfrm rot="-5400000">
              <a:off x="-2732212" y="-3377600"/>
              <a:ext cx="3390900" cy="2569275"/>
              <a:chOff x="-2714625" y="-3448050"/>
              <a:chExt cx="3390900" cy="2569275"/>
            </a:xfrm>
          </p:grpSpPr>
          <p:cxnSp>
            <p:nvCxnSpPr>
              <p:cNvPr id="626" name="Google Shape;626;p9"/>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7" name="Google Shape;627;p9"/>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8" name="Google Shape;628;p9"/>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29" name="Google Shape;629;p9"/>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30" name="Google Shape;630;p9"/>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31" name="Google Shape;631;p9"/>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632" name="Google Shape;632;p9"/>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633" name="Google Shape;633;p9"/>
          <p:cNvSpPr/>
          <p:nvPr/>
        </p:nvSpPr>
        <p:spPr>
          <a:xfrm rot="-5400000" flipH="1">
            <a:off x="5838975" y="1485750"/>
            <a:ext cx="4791000" cy="18195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9"/>
          <p:cNvSpPr/>
          <p:nvPr/>
        </p:nvSpPr>
        <p:spPr>
          <a:xfrm>
            <a:off x="0" y="628650"/>
            <a:ext cx="2143200" cy="45147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5" name="Google Shape;635;p9"/>
          <p:cNvGrpSpPr/>
          <p:nvPr/>
        </p:nvGrpSpPr>
        <p:grpSpPr>
          <a:xfrm>
            <a:off x="-375401" y="812031"/>
            <a:ext cx="1095412" cy="1095412"/>
            <a:chOff x="1989746" y="1227675"/>
            <a:chExt cx="1468184" cy="1468184"/>
          </a:xfrm>
        </p:grpSpPr>
        <p:sp>
          <p:nvSpPr>
            <p:cNvPr id="636" name="Google Shape;636;p9"/>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9"/>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9"/>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9"/>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9"/>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9"/>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9"/>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9"/>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9"/>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9"/>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9"/>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9"/>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9"/>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9"/>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9"/>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9"/>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9"/>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9"/>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4" name="Google Shape;654;p9"/>
          <p:cNvGrpSpPr/>
          <p:nvPr/>
        </p:nvGrpSpPr>
        <p:grpSpPr>
          <a:xfrm>
            <a:off x="6737085" y="4608492"/>
            <a:ext cx="1460035" cy="733569"/>
            <a:chOff x="3333360" y="4608492"/>
            <a:chExt cx="1460035" cy="733569"/>
          </a:xfrm>
        </p:grpSpPr>
        <p:sp>
          <p:nvSpPr>
            <p:cNvPr id="655" name="Google Shape;655;p9"/>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9"/>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9"/>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9"/>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9"/>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0" name="Google Shape;660;p9"/>
          <p:cNvGrpSpPr/>
          <p:nvPr/>
        </p:nvGrpSpPr>
        <p:grpSpPr>
          <a:xfrm>
            <a:off x="1381824" y="4608493"/>
            <a:ext cx="1095412" cy="1095412"/>
            <a:chOff x="1989746" y="1227675"/>
            <a:chExt cx="1468184" cy="1468184"/>
          </a:xfrm>
        </p:grpSpPr>
        <p:sp>
          <p:nvSpPr>
            <p:cNvPr id="661" name="Google Shape;661;p9"/>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9"/>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9"/>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9"/>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9"/>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9"/>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9"/>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9"/>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9"/>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9"/>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9"/>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9"/>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9"/>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9"/>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9"/>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9"/>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9"/>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9"/>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9" name="Google Shape;679;p9"/>
          <p:cNvGrpSpPr/>
          <p:nvPr/>
        </p:nvGrpSpPr>
        <p:grpSpPr>
          <a:xfrm>
            <a:off x="8428896" y="328190"/>
            <a:ext cx="733566" cy="3469376"/>
            <a:chOff x="-1092529" y="1167363"/>
            <a:chExt cx="492558" cy="2329534"/>
          </a:xfrm>
        </p:grpSpPr>
        <p:sp>
          <p:nvSpPr>
            <p:cNvPr id="680" name="Google Shape;680;p9"/>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9"/>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9"/>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9"/>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9"/>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9"/>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9"/>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9"/>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9"/>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9"/>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9"/>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9"/>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9"/>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9"/>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9"/>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9"/>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6" name="Google Shape;696;p9"/>
          <p:cNvGrpSpPr/>
          <p:nvPr/>
        </p:nvGrpSpPr>
        <p:grpSpPr>
          <a:xfrm rot="10800000">
            <a:off x="5318710" y="-198558"/>
            <a:ext cx="1460035" cy="733569"/>
            <a:chOff x="3333360" y="4608492"/>
            <a:chExt cx="1460035" cy="733569"/>
          </a:xfrm>
        </p:grpSpPr>
        <p:sp>
          <p:nvSpPr>
            <p:cNvPr id="697" name="Google Shape;697;p9"/>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9"/>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9"/>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9"/>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9"/>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2" name="Google Shape;702;p9"/>
          <p:cNvSpPr txBox="1">
            <a:spLocks noGrp="1"/>
          </p:cNvSpPr>
          <p:nvPr>
            <p:ph type="title"/>
          </p:nvPr>
        </p:nvSpPr>
        <p:spPr>
          <a:xfrm>
            <a:off x="984338" y="1684800"/>
            <a:ext cx="3251400" cy="16215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32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703" name="Google Shape;703;p9"/>
          <p:cNvSpPr txBox="1">
            <a:spLocks noGrp="1"/>
          </p:cNvSpPr>
          <p:nvPr>
            <p:ph type="subTitle" idx="1"/>
          </p:nvPr>
        </p:nvSpPr>
        <p:spPr>
          <a:xfrm>
            <a:off x="4467050" y="827925"/>
            <a:ext cx="3536700" cy="3516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lt2"/>
              </a:buClr>
              <a:buSzPts val="1400"/>
              <a:buChar char="●"/>
              <a:defRPr sz="1700"/>
            </a:lvl1pPr>
            <a:lvl2pPr lvl="1" algn="ctr" rtl="0">
              <a:lnSpc>
                <a:spcPct val="100000"/>
              </a:lnSpc>
              <a:spcBef>
                <a:spcPts val="1600"/>
              </a:spcBef>
              <a:spcAft>
                <a:spcPts val="0"/>
              </a:spcAft>
              <a:buSzPts val="1400"/>
              <a:buChar char="○"/>
              <a:defRPr/>
            </a:lvl2pPr>
            <a:lvl3pPr lvl="2" algn="ctr" rtl="0">
              <a:lnSpc>
                <a:spcPct val="100000"/>
              </a:lnSpc>
              <a:spcBef>
                <a:spcPts val="1600"/>
              </a:spcBef>
              <a:spcAft>
                <a:spcPts val="0"/>
              </a:spcAft>
              <a:buSzPts val="1400"/>
              <a:buChar char="■"/>
              <a:defRPr/>
            </a:lvl3pPr>
            <a:lvl4pPr lvl="3" algn="ctr" rtl="0">
              <a:lnSpc>
                <a:spcPct val="100000"/>
              </a:lnSpc>
              <a:spcBef>
                <a:spcPts val="1600"/>
              </a:spcBef>
              <a:spcAft>
                <a:spcPts val="0"/>
              </a:spcAft>
              <a:buSzPts val="1400"/>
              <a:buChar char="●"/>
              <a:defRPr/>
            </a:lvl4pPr>
            <a:lvl5pPr lvl="4" algn="ctr" rtl="0">
              <a:lnSpc>
                <a:spcPct val="100000"/>
              </a:lnSpc>
              <a:spcBef>
                <a:spcPts val="1600"/>
              </a:spcBef>
              <a:spcAft>
                <a:spcPts val="0"/>
              </a:spcAft>
              <a:buSzPts val="1400"/>
              <a:buChar char="○"/>
              <a:defRPr/>
            </a:lvl5pPr>
            <a:lvl6pPr lvl="5" algn="ctr" rtl="0">
              <a:lnSpc>
                <a:spcPct val="100000"/>
              </a:lnSpc>
              <a:spcBef>
                <a:spcPts val="1600"/>
              </a:spcBef>
              <a:spcAft>
                <a:spcPts val="0"/>
              </a:spcAft>
              <a:buSzPts val="1400"/>
              <a:buChar char="■"/>
              <a:defRPr/>
            </a:lvl6pPr>
            <a:lvl7pPr lvl="6" algn="ctr" rtl="0">
              <a:lnSpc>
                <a:spcPct val="100000"/>
              </a:lnSpc>
              <a:spcBef>
                <a:spcPts val="1600"/>
              </a:spcBef>
              <a:spcAft>
                <a:spcPts val="0"/>
              </a:spcAft>
              <a:buSzPts val="1400"/>
              <a:buChar char="●"/>
              <a:defRPr/>
            </a:lvl7pPr>
            <a:lvl8pPr lvl="7" algn="ctr" rtl="0">
              <a:lnSpc>
                <a:spcPct val="100000"/>
              </a:lnSpc>
              <a:spcBef>
                <a:spcPts val="1600"/>
              </a:spcBef>
              <a:spcAft>
                <a:spcPts val="0"/>
              </a:spcAft>
              <a:buSzPts val="1400"/>
              <a:buChar char="○"/>
              <a:defRPr/>
            </a:lvl8pPr>
            <a:lvl9pPr lvl="8" algn="ctr" rtl="0">
              <a:lnSpc>
                <a:spcPct val="100000"/>
              </a:lnSpc>
              <a:spcBef>
                <a:spcPts val="1600"/>
              </a:spcBef>
              <a:spcAft>
                <a:spcPts val="1600"/>
              </a:spcAft>
              <a:buSzPts val="14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88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888"/>
        <p:cNvGrpSpPr/>
        <p:nvPr/>
      </p:nvGrpSpPr>
      <p:grpSpPr>
        <a:xfrm>
          <a:off x="0" y="0"/>
          <a:ext cx="0" cy="0"/>
          <a:chOff x="0" y="0"/>
          <a:chExt cx="0" cy="0"/>
        </a:xfrm>
      </p:grpSpPr>
      <p:pic>
        <p:nvPicPr>
          <p:cNvPr id="889" name="Google Shape;889;p13"/>
          <p:cNvPicPr preferRelativeResize="0"/>
          <p:nvPr/>
        </p:nvPicPr>
        <p:blipFill>
          <a:blip r:embed="rId2">
            <a:alphaModFix amt="45000"/>
          </a:blip>
          <a:stretch>
            <a:fillRect/>
          </a:stretch>
        </p:blipFill>
        <p:spPr>
          <a:xfrm>
            <a:off x="3697" y="0"/>
            <a:ext cx="9136604" cy="5143499"/>
          </a:xfrm>
          <a:prstGeom prst="rect">
            <a:avLst/>
          </a:prstGeom>
          <a:noFill/>
          <a:ln>
            <a:noFill/>
          </a:ln>
        </p:spPr>
      </p:pic>
      <p:grpSp>
        <p:nvGrpSpPr>
          <p:cNvPr id="890" name="Google Shape;890;p13"/>
          <p:cNvGrpSpPr/>
          <p:nvPr/>
        </p:nvGrpSpPr>
        <p:grpSpPr>
          <a:xfrm>
            <a:off x="893625" y="1688313"/>
            <a:ext cx="3390900" cy="3390900"/>
            <a:chOff x="-2714625" y="-3788412"/>
            <a:chExt cx="3390900" cy="3390900"/>
          </a:xfrm>
        </p:grpSpPr>
        <p:grpSp>
          <p:nvGrpSpPr>
            <p:cNvPr id="891" name="Google Shape;891;p13"/>
            <p:cNvGrpSpPr/>
            <p:nvPr/>
          </p:nvGrpSpPr>
          <p:grpSpPr>
            <a:xfrm>
              <a:off x="-2714625" y="-3385887"/>
              <a:ext cx="3390900" cy="2569275"/>
              <a:chOff x="-2714625" y="-3448050"/>
              <a:chExt cx="3390900" cy="2569275"/>
            </a:xfrm>
          </p:grpSpPr>
          <p:cxnSp>
            <p:nvCxnSpPr>
              <p:cNvPr id="892" name="Google Shape;892;p13"/>
              <p:cNvCxnSpPr/>
              <p:nvPr/>
            </p:nvCxnSpPr>
            <p:spPr>
              <a:xfrm>
                <a:off x="-2714625" y="-1724025"/>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893" name="Google Shape;893;p13"/>
              <p:cNvCxnSpPr/>
              <p:nvPr/>
            </p:nvCxnSpPr>
            <p:spPr>
              <a:xfrm>
                <a:off x="-2714625" y="-1304925"/>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894" name="Google Shape;894;p13"/>
              <p:cNvCxnSpPr/>
              <p:nvPr/>
            </p:nvCxnSpPr>
            <p:spPr>
              <a:xfrm>
                <a:off x="-2714625" y="-878775"/>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895" name="Google Shape;895;p13"/>
              <p:cNvCxnSpPr/>
              <p:nvPr/>
            </p:nvCxnSpPr>
            <p:spPr>
              <a:xfrm>
                <a:off x="-2714625" y="-3448050"/>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896" name="Google Shape;896;p13"/>
              <p:cNvCxnSpPr/>
              <p:nvPr/>
            </p:nvCxnSpPr>
            <p:spPr>
              <a:xfrm>
                <a:off x="-2714625" y="-3028950"/>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897" name="Google Shape;897;p13"/>
              <p:cNvCxnSpPr/>
              <p:nvPr/>
            </p:nvCxnSpPr>
            <p:spPr>
              <a:xfrm>
                <a:off x="-2714625" y="-2602800"/>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898" name="Google Shape;898;p13"/>
              <p:cNvCxnSpPr/>
              <p:nvPr/>
            </p:nvCxnSpPr>
            <p:spPr>
              <a:xfrm>
                <a:off x="-2714625" y="-2183700"/>
                <a:ext cx="3390900" cy="0"/>
              </a:xfrm>
              <a:prstGeom prst="straightConnector1">
                <a:avLst/>
              </a:prstGeom>
              <a:noFill/>
              <a:ln w="19050" cap="flat" cmpd="sng">
                <a:solidFill>
                  <a:schemeClr val="dk1"/>
                </a:solidFill>
                <a:prstDash val="solid"/>
                <a:round/>
                <a:headEnd type="none" w="med" len="med"/>
                <a:tailEnd type="none" w="med" len="med"/>
              </a:ln>
            </p:spPr>
          </p:cxnSp>
        </p:grpSp>
        <p:grpSp>
          <p:nvGrpSpPr>
            <p:cNvPr id="899" name="Google Shape;899;p13"/>
            <p:cNvGrpSpPr/>
            <p:nvPr/>
          </p:nvGrpSpPr>
          <p:grpSpPr>
            <a:xfrm rot="-5400000">
              <a:off x="-2732212" y="-3377600"/>
              <a:ext cx="3390900" cy="2569275"/>
              <a:chOff x="-2714625" y="-3448050"/>
              <a:chExt cx="3390900" cy="2569275"/>
            </a:xfrm>
          </p:grpSpPr>
          <p:cxnSp>
            <p:nvCxnSpPr>
              <p:cNvPr id="900" name="Google Shape;900;p13"/>
              <p:cNvCxnSpPr/>
              <p:nvPr/>
            </p:nvCxnSpPr>
            <p:spPr>
              <a:xfrm>
                <a:off x="-2714625" y="-1724025"/>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901" name="Google Shape;901;p13"/>
              <p:cNvCxnSpPr/>
              <p:nvPr/>
            </p:nvCxnSpPr>
            <p:spPr>
              <a:xfrm>
                <a:off x="-2714625" y="-1304925"/>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902" name="Google Shape;902;p13"/>
              <p:cNvCxnSpPr/>
              <p:nvPr/>
            </p:nvCxnSpPr>
            <p:spPr>
              <a:xfrm>
                <a:off x="-2714625" y="-878775"/>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903" name="Google Shape;903;p13"/>
              <p:cNvCxnSpPr/>
              <p:nvPr/>
            </p:nvCxnSpPr>
            <p:spPr>
              <a:xfrm>
                <a:off x="-2714625" y="-3448050"/>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904" name="Google Shape;904;p13"/>
              <p:cNvCxnSpPr/>
              <p:nvPr/>
            </p:nvCxnSpPr>
            <p:spPr>
              <a:xfrm>
                <a:off x="-2714625" y="-3028950"/>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905" name="Google Shape;905;p13"/>
              <p:cNvCxnSpPr/>
              <p:nvPr/>
            </p:nvCxnSpPr>
            <p:spPr>
              <a:xfrm>
                <a:off x="-2714625" y="-2602800"/>
                <a:ext cx="3390900" cy="0"/>
              </a:xfrm>
              <a:prstGeom prst="straightConnector1">
                <a:avLst/>
              </a:prstGeom>
              <a:noFill/>
              <a:ln w="19050" cap="flat" cmpd="sng">
                <a:solidFill>
                  <a:schemeClr val="dk1"/>
                </a:solidFill>
                <a:prstDash val="solid"/>
                <a:round/>
                <a:headEnd type="none" w="med" len="med"/>
                <a:tailEnd type="none" w="med" len="med"/>
              </a:ln>
            </p:spPr>
          </p:cxnSp>
          <p:cxnSp>
            <p:nvCxnSpPr>
              <p:cNvPr id="906" name="Google Shape;906;p13"/>
              <p:cNvCxnSpPr/>
              <p:nvPr/>
            </p:nvCxnSpPr>
            <p:spPr>
              <a:xfrm>
                <a:off x="-2714625" y="-2183700"/>
                <a:ext cx="3390900" cy="0"/>
              </a:xfrm>
              <a:prstGeom prst="straightConnector1">
                <a:avLst/>
              </a:prstGeom>
              <a:noFill/>
              <a:ln w="19050" cap="flat" cmpd="sng">
                <a:solidFill>
                  <a:schemeClr val="dk1"/>
                </a:solidFill>
                <a:prstDash val="solid"/>
                <a:round/>
                <a:headEnd type="none" w="med" len="med"/>
                <a:tailEnd type="none" w="med" len="med"/>
              </a:ln>
            </p:spPr>
          </p:cxnSp>
        </p:grpSp>
      </p:grpSp>
      <p:sp>
        <p:nvSpPr>
          <p:cNvPr id="907" name="Google Shape;907;p13"/>
          <p:cNvSpPr/>
          <p:nvPr/>
        </p:nvSpPr>
        <p:spPr>
          <a:xfrm rot="-5400000">
            <a:off x="7010550" y="3009925"/>
            <a:ext cx="2552400" cy="17145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13"/>
          <p:cNvSpPr/>
          <p:nvPr/>
        </p:nvSpPr>
        <p:spPr>
          <a:xfrm>
            <a:off x="0" y="2731675"/>
            <a:ext cx="4876800" cy="24117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09" name="Google Shape;909;p13"/>
          <p:cNvGrpSpPr/>
          <p:nvPr/>
        </p:nvGrpSpPr>
        <p:grpSpPr>
          <a:xfrm>
            <a:off x="-375401" y="412456"/>
            <a:ext cx="1095412" cy="1095412"/>
            <a:chOff x="1989746" y="1227675"/>
            <a:chExt cx="1468184" cy="1468184"/>
          </a:xfrm>
        </p:grpSpPr>
        <p:sp>
          <p:nvSpPr>
            <p:cNvPr id="910" name="Google Shape;910;p13"/>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13"/>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13"/>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13"/>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13"/>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13"/>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13"/>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13"/>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13"/>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13"/>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13"/>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3"/>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3"/>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3"/>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3"/>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3"/>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13"/>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13"/>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8" name="Google Shape;928;p13"/>
          <p:cNvGrpSpPr/>
          <p:nvPr/>
        </p:nvGrpSpPr>
        <p:grpSpPr>
          <a:xfrm>
            <a:off x="8145035" y="4608492"/>
            <a:ext cx="1460035" cy="733569"/>
            <a:chOff x="3333360" y="4608492"/>
            <a:chExt cx="1460035" cy="733569"/>
          </a:xfrm>
        </p:grpSpPr>
        <p:sp>
          <p:nvSpPr>
            <p:cNvPr id="929" name="Google Shape;929;p13"/>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13"/>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13"/>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13"/>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3"/>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4" name="Google Shape;934;p13"/>
          <p:cNvGrpSpPr/>
          <p:nvPr/>
        </p:nvGrpSpPr>
        <p:grpSpPr>
          <a:xfrm rot="10800000">
            <a:off x="-18479" y="3475015"/>
            <a:ext cx="733566" cy="3469376"/>
            <a:chOff x="-1092529" y="1167363"/>
            <a:chExt cx="492558" cy="2329534"/>
          </a:xfrm>
        </p:grpSpPr>
        <p:sp>
          <p:nvSpPr>
            <p:cNvPr id="935" name="Google Shape;935;p13"/>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13"/>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13"/>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3"/>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3"/>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3"/>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13"/>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3"/>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13"/>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13"/>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13"/>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13"/>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13"/>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13"/>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13"/>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13"/>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1" name="Google Shape;951;p13"/>
          <p:cNvGrpSpPr/>
          <p:nvPr/>
        </p:nvGrpSpPr>
        <p:grpSpPr>
          <a:xfrm>
            <a:off x="8423999" y="-7"/>
            <a:ext cx="1095412" cy="1095412"/>
            <a:chOff x="1989746" y="1227675"/>
            <a:chExt cx="1468184" cy="1468184"/>
          </a:xfrm>
        </p:grpSpPr>
        <p:sp>
          <p:nvSpPr>
            <p:cNvPr id="952" name="Google Shape;952;p13"/>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13"/>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3"/>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3"/>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13"/>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13"/>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13"/>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3"/>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3"/>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3"/>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13"/>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13"/>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3"/>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3"/>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3"/>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13"/>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13"/>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13"/>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0" name="Google Shape;970;p13"/>
          <p:cNvSpPr txBox="1">
            <a:spLocks noGrp="1"/>
          </p:cNvSpPr>
          <p:nvPr>
            <p:ph type="title"/>
          </p:nvPr>
        </p:nvSpPr>
        <p:spPr>
          <a:xfrm>
            <a:off x="796200" y="18951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700">
                <a:solidFill>
                  <a:schemeClr val="l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1" name="Google Shape;971;p13"/>
          <p:cNvSpPr txBox="1">
            <a:spLocks noGrp="1"/>
          </p:cNvSpPr>
          <p:nvPr>
            <p:ph type="title" idx="2" hasCustomPrompt="1"/>
          </p:nvPr>
        </p:nvSpPr>
        <p:spPr>
          <a:xfrm>
            <a:off x="1597613" y="1307698"/>
            <a:ext cx="733500" cy="593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000"/>
              <a:buNone/>
              <a:defRPr sz="18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72" name="Google Shape;972;p13"/>
          <p:cNvSpPr txBox="1">
            <a:spLocks noGrp="1"/>
          </p:cNvSpPr>
          <p:nvPr>
            <p:ph type="subTitle" idx="1"/>
          </p:nvPr>
        </p:nvSpPr>
        <p:spPr>
          <a:xfrm>
            <a:off x="796200" y="23293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73" name="Google Shape;973;p13"/>
          <p:cNvSpPr txBox="1">
            <a:spLocks noGrp="1"/>
          </p:cNvSpPr>
          <p:nvPr>
            <p:ph type="title" idx="3"/>
          </p:nvPr>
        </p:nvSpPr>
        <p:spPr>
          <a:xfrm>
            <a:off x="3403800" y="18951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700">
                <a:solidFill>
                  <a:schemeClr val="l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4" name="Google Shape;974;p13"/>
          <p:cNvSpPr txBox="1">
            <a:spLocks noGrp="1"/>
          </p:cNvSpPr>
          <p:nvPr>
            <p:ph type="title" idx="4" hasCustomPrompt="1"/>
          </p:nvPr>
        </p:nvSpPr>
        <p:spPr>
          <a:xfrm>
            <a:off x="4236900" y="1307698"/>
            <a:ext cx="670200" cy="593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000"/>
              <a:buNone/>
              <a:defRPr sz="18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75" name="Google Shape;975;p13"/>
          <p:cNvSpPr txBox="1">
            <a:spLocks noGrp="1"/>
          </p:cNvSpPr>
          <p:nvPr>
            <p:ph type="subTitle" idx="5"/>
          </p:nvPr>
        </p:nvSpPr>
        <p:spPr>
          <a:xfrm>
            <a:off x="3403800" y="23293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76" name="Google Shape;976;p13"/>
          <p:cNvSpPr txBox="1">
            <a:spLocks noGrp="1"/>
          </p:cNvSpPr>
          <p:nvPr>
            <p:ph type="title" idx="6"/>
          </p:nvPr>
        </p:nvSpPr>
        <p:spPr>
          <a:xfrm>
            <a:off x="6011400" y="18951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700">
                <a:solidFill>
                  <a:schemeClr val="l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77" name="Google Shape;977;p13"/>
          <p:cNvSpPr txBox="1">
            <a:spLocks noGrp="1"/>
          </p:cNvSpPr>
          <p:nvPr>
            <p:ph type="title" idx="7" hasCustomPrompt="1"/>
          </p:nvPr>
        </p:nvSpPr>
        <p:spPr>
          <a:xfrm>
            <a:off x="6844463" y="1307698"/>
            <a:ext cx="670200" cy="593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000"/>
              <a:buNone/>
              <a:defRPr sz="18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78" name="Google Shape;978;p13"/>
          <p:cNvSpPr txBox="1">
            <a:spLocks noGrp="1"/>
          </p:cNvSpPr>
          <p:nvPr>
            <p:ph type="subTitle" idx="8"/>
          </p:nvPr>
        </p:nvSpPr>
        <p:spPr>
          <a:xfrm>
            <a:off x="6011400" y="23293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79" name="Google Shape;979;p13"/>
          <p:cNvSpPr txBox="1">
            <a:spLocks noGrp="1"/>
          </p:cNvSpPr>
          <p:nvPr>
            <p:ph type="title" idx="9"/>
          </p:nvPr>
        </p:nvSpPr>
        <p:spPr>
          <a:xfrm>
            <a:off x="796200" y="36845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700">
                <a:solidFill>
                  <a:schemeClr val="l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80" name="Google Shape;980;p13"/>
          <p:cNvSpPr txBox="1">
            <a:spLocks noGrp="1"/>
          </p:cNvSpPr>
          <p:nvPr>
            <p:ph type="title" idx="13" hasCustomPrompt="1"/>
          </p:nvPr>
        </p:nvSpPr>
        <p:spPr>
          <a:xfrm>
            <a:off x="1597613" y="3106348"/>
            <a:ext cx="733500" cy="593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000"/>
              <a:buNone/>
              <a:defRPr sz="18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81" name="Google Shape;981;p13"/>
          <p:cNvSpPr txBox="1">
            <a:spLocks noGrp="1"/>
          </p:cNvSpPr>
          <p:nvPr>
            <p:ph type="subTitle" idx="14"/>
          </p:nvPr>
        </p:nvSpPr>
        <p:spPr>
          <a:xfrm>
            <a:off x="796200" y="41187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82" name="Google Shape;982;p13"/>
          <p:cNvSpPr txBox="1">
            <a:spLocks noGrp="1"/>
          </p:cNvSpPr>
          <p:nvPr>
            <p:ph type="title" idx="15"/>
          </p:nvPr>
        </p:nvSpPr>
        <p:spPr>
          <a:xfrm>
            <a:off x="3403800" y="36845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700">
                <a:solidFill>
                  <a:schemeClr val="l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83" name="Google Shape;983;p13"/>
          <p:cNvSpPr txBox="1">
            <a:spLocks noGrp="1"/>
          </p:cNvSpPr>
          <p:nvPr>
            <p:ph type="title" idx="16" hasCustomPrompt="1"/>
          </p:nvPr>
        </p:nvSpPr>
        <p:spPr>
          <a:xfrm>
            <a:off x="4236900" y="3106348"/>
            <a:ext cx="670200" cy="593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000"/>
              <a:buNone/>
              <a:defRPr sz="18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84" name="Google Shape;984;p13"/>
          <p:cNvSpPr txBox="1">
            <a:spLocks noGrp="1"/>
          </p:cNvSpPr>
          <p:nvPr>
            <p:ph type="subTitle" idx="17"/>
          </p:nvPr>
        </p:nvSpPr>
        <p:spPr>
          <a:xfrm>
            <a:off x="3403800" y="41187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85" name="Google Shape;985;p13"/>
          <p:cNvSpPr txBox="1">
            <a:spLocks noGrp="1"/>
          </p:cNvSpPr>
          <p:nvPr>
            <p:ph type="title" idx="18"/>
          </p:nvPr>
        </p:nvSpPr>
        <p:spPr>
          <a:xfrm>
            <a:off x="6011400" y="3684575"/>
            <a:ext cx="2336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1700">
                <a:solidFill>
                  <a:schemeClr val="lt2"/>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86" name="Google Shape;986;p13"/>
          <p:cNvSpPr txBox="1">
            <a:spLocks noGrp="1"/>
          </p:cNvSpPr>
          <p:nvPr>
            <p:ph type="title" idx="19" hasCustomPrompt="1"/>
          </p:nvPr>
        </p:nvSpPr>
        <p:spPr>
          <a:xfrm>
            <a:off x="6844463" y="3106348"/>
            <a:ext cx="670200" cy="593400"/>
          </a:xfrm>
          <a:prstGeom prst="rect">
            <a:avLst/>
          </a:prstGeom>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3000"/>
              <a:buNone/>
              <a:defRPr sz="18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87" name="Google Shape;987;p13"/>
          <p:cNvSpPr txBox="1">
            <a:spLocks noGrp="1"/>
          </p:cNvSpPr>
          <p:nvPr>
            <p:ph type="subTitle" idx="20"/>
          </p:nvPr>
        </p:nvSpPr>
        <p:spPr>
          <a:xfrm>
            <a:off x="6011400" y="4118700"/>
            <a:ext cx="23364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988" name="Google Shape;988;p13"/>
          <p:cNvSpPr txBox="1">
            <a:spLocks noGrp="1"/>
          </p:cNvSpPr>
          <p:nvPr>
            <p:ph type="title" idx="21"/>
          </p:nvPr>
        </p:nvSpPr>
        <p:spPr>
          <a:xfrm>
            <a:off x="720000" y="445025"/>
            <a:ext cx="77040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3">
  <p:cSld name="CUSTOM_1_1_1">
    <p:spTree>
      <p:nvGrpSpPr>
        <p:cNvPr id="1" name="Shape 1342"/>
        <p:cNvGrpSpPr/>
        <p:nvPr/>
      </p:nvGrpSpPr>
      <p:grpSpPr>
        <a:xfrm>
          <a:off x="0" y="0"/>
          <a:ext cx="0" cy="0"/>
          <a:chOff x="0" y="0"/>
          <a:chExt cx="0" cy="0"/>
        </a:xfrm>
      </p:grpSpPr>
      <p:pic>
        <p:nvPicPr>
          <p:cNvPr id="1343" name="Google Shape;1343;p18"/>
          <p:cNvPicPr preferRelativeResize="0"/>
          <p:nvPr/>
        </p:nvPicPr>
        <p:blipFill>
          <a:blip r:embed="rId2">
            <a:alphaModFix amt="45000"/>
          </a:blip>
          <a:stretch>
            <a:fillRect/>
          </a:stretch>
        </p:blipFill>
        <p:spPr>
          <a:xfrm>
            <a:off x="3697" y="0"/>
            <a:ext cx="9136604" cy="5143499"/>
          </a:xfrm>
          <a:prstGeom prst="rect">
            <a:avLst/>
          </a:prstGeom>
          <a:noFill/>
          <a:ln>
            <a:noFill/>
          </a:ln>
        </p:spPr>
      </p:pic>
      <p:grpSp>
        <p:nvGrpSpPr>
          <p:cNvPr id="1344" name="Google Shape;1344;p18"/>
          <p:cNvGrpSpPr/>
          <p:nvPr/>
        </p:nvGrpSpPr>
        <p:grpSpPr>
          <a:xfrm>
            <a:off x="3255825" y="-1160462"/>
            <a:ext cx="3390900" cy="3390900"/>
            <a:chOff x="-2714625" y="-3788412"/>
            <a:chExt cx="3390900" cy="3390900"/>
          </a:xfrm>
        </p:grpSpPr>
        <p:grpSp>
          <p:nvGrpSpPr>
            <p:cNvPr id="1345" name="Google Shape;1345;p18"/>
            <p:cNvGrpSpPr/>
            <p:nvPr/>
          </p:nvGrpSpPr>
          <p:grpSpPr>
            <a:xfrm>
              <a:off x="-2714625" y="-3385887"/>
              <a:ext cx="3390900" cy="2569275"/>
              <a:chOff x="-2714625" y="-3448050"/>
              <a:chExt cx="3390900" cy="2569275"/>
            </a:xfrm>
          </p:grpSpPr>
          <p:cxnSp>
            <p:nvCxnSpPr>
              <p:cNvPr id="1346" name="Google Shape;1346;p18"/>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47" name="Google Shape;1347;p18"/>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48" name="Google Shape;1348;p18"/>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49" name="Google Shape;1349;p18"/>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0" name="Google Shape;1350;p18"/>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1" name="Google Shape;1351;p18"/>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2" name="Google Shape;1352;p18"/>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1353" name="Google Shape;1353;p18"/>
            <p:cNvGrpSpPr/>
            <p:nvPr/>
          </p:nvGrpSpPr>
          <p:grpSpPr>
            <a:xfrm rot="-5400000">
              <a:off x="-2732212" y="-3377600"/>
              <a:ext cx="3390900" cy="2569275"/>
              <a:chOff x="-2714625" y="-3448050"/>
              <a:chExt cx="3390900" cy="2569275"/>
            </a:xfrm>
          </p:grpSpPr>
          <p:cxnSp>
            <p:nvCxnSpPr>
              <p:cNvPr id="1354" name="Google Shape;1354;p18"/>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5" name="Google Shape;1355;p18"/>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6" name="Google Shape;1356;p18"/>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7" name="Google Shape;1357;p18"/>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8" name="Google Shape;1358;p18"/>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59" name="Google Shape;1359;p18"/>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1360" name="Google Shape;1360;p18"/>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1361" name="Google Shape;1361;p18"/>
          <p:cNvSpPr/>
          <p:nvPr/>
        </p:nvSpPr>
        <p:spPr>
          <a:xfrm rot="10800000" flipH="1">
            <a:off x="-18475" y="-150"/>
            <a:ext cx="2180700" cy="39435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18"/>
          <p:cNvSpPr/>
          <p:nvPr/>
        </p:nvSpPr>
        <p:spPr>
          <a:xfrm rot="-5400000">
            <a:off x="6254300" y="2257500"/>
            <a:ext cx="1828800" cy="39432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3" name="Google Shape;1363;p18"/>
          <p:cNvGrpSpPr/>
          <p:nvPr/>
        </p:nvGrpSpPr>
        <p:grpSpPr>
          <a:xfrm>
            <a:off x="819849" y="4565618"/>
            <a:ext cx="1095412" cy="1095412"/>
            <a:chOff x="1989746" y="1227675"/>
            <a:chExt cx="1468184" cy="1468184"/>
          </a:xfrm>
        </p:grpSpPr>
        <p:sp>
          <p:nvSpPr>
            <p:cNvPr id="1364" name="Google Shape;1364;p18"/>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18"/>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18"/>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18"/>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18"/>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18"/>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18"/>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18"/>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18"/>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18"/>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18"/>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18"/>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18"/>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18"/>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18"/>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18"/>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18"/>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18"/>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2" name="Google Shape;1382;p18"/>
          <p:cNvGrpSpPr/>
          <p:nvPr/>
        </p:nvGrpSpPr>
        <p:grpSpPr>
          <a:xfrm rot="5400000">
            <a:off x="8065660" y="3280392"/>
            <a:ext cx="1460035" cy="733569"/>
            <a:chOff x="3333360" y="4608492"/>
            <a:chExt cx="1460035" cy="733569"/>
          </a:xfrm>
        </p:grpSpPr>
        <p:sp>
          <p:nvSpPr>
            <p:cNvPr id="1383" name="Google Shape;1383;p18"/>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18"/>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18"/>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8"/>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18"/>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8" name="Google Shape;1388;p18"/>
          <p:cNvGrpSpPr/>
          <p:nvPr/>
        </p:nvGrpSpPr>
        <p:grpSpPr>
          <a:xfrm>
            <a:off x="8423999" y="-12707"/>
            <a:ext cx="1095412" cy="1095412"/>
            <a:chOff x="1989746" y="1227675"/>
            <a:chExt cx="1468184" cy="1468184"/>
          </a:xfrm>
        </p:grpSpPr>
        <p:sp>
          <p:nvSpPr>
            <p:cNvPr id="1389" name="Google Shape;1389;p18"/>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8"/>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8"/>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8"/>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8"/>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8"/>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18"/>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18"/>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18"/>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18"/>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18"/>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18"/>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18"/>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18"/>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18"/>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18"/>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18"/>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18"/>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7" name="Google Shape;1407;p18"/>
          <p:cNvGrpSpPr/>
          <p:nvPr/>
        </p:nvGrpSpPr>
        <p:grpSpPr>
          <a:xfrm rot="10800000">
            <a:off x="-18466" y="-1439885"/>
            <a:ext cx="733566" cy="3469376"/>
            <a:chOff x="-1092529" y="1167363"/>
            <a:chExt cx="492558" cy="2329534"/>
          </a:xfrm>
        </p:grpSpPr>
        <p:sp>
          <p:nvSpPr>
            <p:cNvPr id="1408" name="Google Shape;1408;p18"/>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18"/>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18"/>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18"/>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18"/>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18"/>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18"/>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18"/>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18"/>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18"/>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18"/>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18"/>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18"/>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18"/>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18"/>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18"/>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24" name="Google Shape;1424;p18"/>
          <p:cNvSpPr txBox="1">
            <a:spLocks noGrp="1"/>
          </p:cNvSpPr>
          <p:nvPr>
            <p:ph type="subTitle" idx="1"/>
          </p:nvPr>
        </p:nvSpPr>
        <p:spPr>
          <a:xfrm>
            <a:off x="1772450" y="2842375"/>
            <a:ext cx="5598900" cy="818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7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425" name="Google Shape;1425;p18"/>
          <p:cNvSpPr txBox="1">
            <a:spLocks noGrp="1"/>
          </p:cNvSpPr>
          <p:nvPr>
            <p:ph type="title"/>
          </p:nvPr>
        </p:nvSpPr>
        <p:spPr>
          <a:xfrm>
            <a:off x="1569375" y="1638663"/>
            <a:ext cx="6005400" cy="1214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9600">
                <a:solidFill>
                  <a:schemeClr val="lt2"/>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1426" name="Google Shape;1426;p18"/>
          <p:cNvGrpSpPr/>
          <p:nvPr/>
        </p:nvGrpSpPr>
        <p:grpSpPr>
          <a:xfrm>
            <a:off x="4950985" y="4608492"/>
            <a:ext cx="1460035" cy="733569"/>
            <a:chOff x="3333360" y="4608492"/>
            <a:chExt cx="1460035" cy="733569"/>
          </a:xfrm>
        </p:grpSpPr>
        <p:sp>
          <p:nvSpPr>
            <p:cNvPr id="1427" name="Google Shape;1427;p18"/>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18"/>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18"/>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18"/>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18"/>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2161"/>
        <p:cNvGrpSpPr/>
        <p:nvPr/>
      </p:nvGrpSpPr>
      <p:grpSpPr>
        <a:xfrm>
          <a:off x="0" y="0"/>
          <a:ext cx="0" cy="0"/>
          <a:chOff x="0" y="0"/>
          <a:chExt cx="0" cy="0"/>
        </a:xfrm>
      </p:grpSpPr>
      <p:pic>
        <p:nvPicPr>
          <p:cNvPr id="2162" name="Google Shape;2162;p27"/>
          <p:cNvPicPr preferRelativeResize="0"/>
          <p:nvPr/>
        </p:nvPicPr>
        <p:blipFill>
          <a:blip r:embed="rId2">
            <a:alphaModFix amt="45000"/>
          </a:blip>
          <a:stretch>
            <a:fillRect/>
          </a:stretch>
        </p:blipFill>
        <p:spPr>
          <a:xfrm>
            <a:off x="3697" y="0"/>
            <a:ext cx="9136604" cy="5143499"/>
          </a:xfrm>
          <a:prstGeom prst="rect">
            <a:avLst/>
          </a:prstGeom>
          <a:noFill/>
          <a:ln>
            <a:noFill/>
          </a:ln>
        </p:spPr>
      </p:pic>
      <p:grpSp>
        <p:nvGrpSpPr>
          <p:cNvPr id="2163" name="Google Shape;2163;p27"/>
          <p:cNvGrpSpPr/>
          <p:nvPr/>
        </p:nvGrpSpPr>
        <p:grpSpPr>
          <a:xfrm>
            <a:off x="4751250" y="-904887"/>
            <a:ext cx="3390900" cy="3390900"/>
            <a:chOff x="-2714625" y="-3788412"/>
            <a:chExt cx="3390900" cy="3390900"/>
          </a:xfrm>
        </p:grpSpPr>
        <p:grpSp>
          <p:nvGrpSpPr>
            <p:cNvPr id="2164" name="Google Shape;2164;p27"/>
            <p:cNvGrpSpPr/>
            <p:nvPr/>
          </p:nvGrpSpPr>
          <p:grpSpPr>
            <a:xfrm>
              <a:off x="-2714625" y="-3385887"/>
              <a:ext cx="3390900" cy="2569275"/>
              <a:chOff x="-2714625" y="-3448050"/>
              <a:chExt cx="3390900" cy="2569275"/>
            </a:xfrm>
          </p:grpSpPr>
          <p:cxnSp>
            <p:nvCxnSpPr>
              <p:cNvPr id="2165" name="Google Shape;2165;p27"/>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66" name="Google Shape;2166;p27"/>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67" name="Google Shape;2167;p27"/>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68" name="Google Shape;2168;p27"/>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69" name="Google Shape;2169;p27"/>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0" name="Google Shape;2170;p27"/>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1" name="Google Shape;2171;p27"/>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2172" name="Google Shape;2172;p27"/>
            <p:cNvGrpSpPr/>
            <p:nvPr/>
          </p:nvGrpSpPr>
          <p:grpSpPr>
            <a:xfrm rot="-5400000">
              <a:off x="-2732212" y="-3377600"/>
              <a:ext cx="3390900" cy="2569275"/>
              <a:chOff x="-2714625" y="-3448050"/>
              <a:chExt cx="3390900" cy="2569275"/>
            </a:xfrm>
          </p:grpSpPr>
          <p:cxnSp>
            <p:nvCxnSpPr>
              <p:cNvPr id="2173" name="Google Shape;2173;p27"/>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4" name="Google Shape;2174;p27"/>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5" name="Google Shape;2175;p27"/>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6" name="Google Shape;2176;p27"/>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7" name="Google Shape;2177;p27"/>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8" name="Google Shape;2178;p27"/>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179" name="Google Shape;2179;p27"/>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2180" name="Google Shape;2180;p27"/>
          <p:cNvSpPr/>
          <p:nvPr/>
        </p:nvSpPr>
        <p:spPr>
          <a:xfrm rot="5400000">
            <a:off x="1266900" y="-1266900"/>
            <a:ext cx="1285800" cy="38196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27"/>
          <p:cNvSpPr/>
          <p:nvPr/>
        </p:nvSpPr>
        <p:spPr>
          <a:xfrm flipH="1">
            <a:off x="1038300" y="4095750"/>
            <a:ext cx="8105700" cy="10476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82" name="Google Shape;2182;p27"/>
          <p:cNvGrpSpPr/>
          <p:nvPr/>
        </p:nvGrpSpPr>
        <p:grpSpPr>
          <a:xfrm>
            <a:off x="-380301" y="2547918"/>
            <a:ext cx="1095412" cy="1095412"/>
            <a:chOff x="1989746" y="1227675"/>
            <a:chExt cx="1468184" cy="1468184"/>
          </a:xfrm>
        </p:grpSpPr>
        <p:sp>
          <p:nvSpPr>
            <p:cNvPr id="2183" name="Google Shape;2183;p27"/>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27"/>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27"/>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27"/>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27"/>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27"/>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27"/>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27"/>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27"/>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27"/>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27"/>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27"/>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27"/>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27"/>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27"/>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27"/>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27"/>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27"/>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1" name="Google Shape;2201;p27"/>
          <p:cNvGrpSpPr/>
          <p:nvPr/>
        </p:nvGrpSpPr>
        <p:grpSpPr>
          <a:xfrm rot="10800000">
            <a:off x="-744940" y="1017717"/>
            <a:ext cx="1460035" cy="733569"/>
            <a:chOff x="3333360" y="4608492"/>
            <a:chExt cx="1460035" cy="733569"/>
          </a:xfrm>
        </p:grpSpPr>
        <p:sp>
          <p:nvSpPr>
            <p:cNvPr id="2202" name="Google Shape;2202;p27"/>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27"/>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27"/>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27"/>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27"/>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7" name="Google Shape;2207;p27"/>
          <p:cNvGrpSpPr/>
          <p:nvPr/>
        </p:nvGrpSpPr>
        <p:grpSpPr>
          <a:xfrm>
            <a:off x="8423999" y="2879693"/>
            <a:ext cx="1095412" cy="1095412"/>
            <a:chOff x="1989746" y="1227675"/>
            <a:chExt cx="1468184" cy="1468184"/>
          </a:xfrm>
        </p:grpSpPr>
        <p:sp>
          <p:nvSpPr>
            <p:cNvPr id="2208" name="Google Shape;2208;p27"/>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27"/>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27"/>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27"/>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27"/>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27"/>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27"/>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27"/>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27"/>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27"/>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27"/>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27"/>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27"/>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27"/>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27"/>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27"/>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27"/>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27"/>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6" name="Google Shape;2226;p27"/>
          <p:cNvGrpSpPr/>
          <p:nvPr/>
        </p:nvGrpSpPr>
        <p:grpSpPr>
          <a:xfrm rot="-5400000">
            <a:off x="6079909" y="3240590"/>
            <a:ext cx="733566" cy="3469376"/>
            <a:chOff x="-1092529" y="1167363"/>
            <a:chExt cx="492558" cy="2329534"/>
          </a:xfrm>
        </p:grpSpPr>
        <p:sp>
          <p:nvSpPr>
            <p:cNvPr id="2227" name="Google Shape;2227;p27"/>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27"/>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27"/>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27"/>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27"/>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27"/>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27"/>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27"/>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27"/>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27"/>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27"/>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27"/>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27"/>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27"/>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27"/>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27"/>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43" name="Google Shape;2243;p2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2422"/>
        <p:cNvGrpSpPr/>
        <p:nvPr/>
      </p:nvGrpSpPr>
      <p:grpSpPr>
        <a:xfrm>
          <a:off x="0" y="0"/>
          <a:ext cx="0" cy="0"/>
          <a:chOff x="0" y="0"/>
          <a:chExt cx="0" cy="0"/>
        </a:xfrm>
      </p:grpSpPr>
      <p:pic>
        <p:nvPicPr>
          <p:cNvPr id="2423" name="Google Shape;2423;p30"/>
          <p:cNvPicPr preferRelativeResize="0"/>
          <p:nvPr/>
        </p:nvPicPr>
        <p:blipFill>
          <a:blip r:embed="rId2">
            <a:alphaModFix amt="45000"/>
          </a:blip>
          <a:stretch>
            <a:fillRect/>
          </a:stretch>
        </p:blipFill>
        <p:spPr>
          <a:xfrm>
            <a:off x="3697" y="0"/>
            <a:ext cx="9136604" cy="5143499"/>
          </a:xfrm>
          <a:prstGeom prst="rect">
            <a:avLst/>
          </a:prstGeom>
          <a:noFill/>
          <a:ln>
            <a:noFill/>
          </a:ln>
        </p:spPr>
      </p:pic>
      <p:sp>
        <p:nvSpPr>
          <p:cNvPr id="2424" name="Google Shape;2424;p30"/>
          <p:cNvSpPr/>
          <p:nvPr/>
        </p:nvSpPr>
        <p:spPr>
          <a:xfrm>
            <a:off x="0" y="2314425"/>
            <a:ext cx="4381500" cy="28290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v</a:t>
            </a:r>
            <a:endParaRPr/>
          </a:p>
        </p:txBody>
      </p:sp>
      <p:grpSp>
        <p:nvGrpSpPr>
          <p:cNvPr id="2425" name="Google Shape;2425;p30"/>
          <p:cNvGrpSpPr/>
          <p:nvPr/>
        </p:nvGrpSpPr>
        <p:grpSpPr>
          <a:xfrm>
            <a:off x="2617650" y="2724163"/>
            <a:ext cx="3390900" cy="3390900"/>
            <a:chOff x="-2714625" y="-3788412"/>
            <a:chExt cx="3390900" cy="3390900"/>
          </a:xfrm>
        </p:grpSpPr>
        <p:grpSp>
          <p:nvGrpSpPr>
            <p:cNvPr id="2426" name="Google Shape;2426;p30"/>
            <p:cNvGrpSpPr/>
            <p:nvPr/>
          </p:nvGrpSpPr>
          <p:grpSpPr>
            <a:xfrm>
              <a:off x="-2714625" y="-3385887"/>
              <a:ext cx="3390900" cy="2569275"/>
              <a:chOff x="-2714625" y="-3448050"/>
              <a:chExt cx="3390900" cy="2569275"/>
            </a:xfrm>
          </p:grpSpPr>
          <p:cxnSp>
            <p:nvCxnSpPr>
              <p:cNvPr id="2427" name="Google Shape;2427;p30"/>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28" name="Google Shape;2428;p30"/>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29" name="Google Shape;2429;p30"/>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0" name="Google Shape;2430;p30"/>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1" name="Google Shape;2431;p30"/>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2" name="Google Shape;2432;p30"/>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3" name="Google Shape;2433;p30"/>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2434" name="Google Shape;2434;p30"/>
            <p:cNvGrpSpPr/>
            <p:nvPr/>
          </p:nvGrpSpPr>
          <p:grpSpPr>
            <a:xfrm rot="-5400000">
              <a:off x="-2732212" y="-3377600"/>
              <a:ext cx="3390900" cy="2569275"/>
              <a:chOff x="-2714625" y="-3448050"/>
              <a:chExt cx="3390900" cy="2569275"/>
            </a:xfrm>
          </p:grpSpPr>
          <p:cxnSp>
            <p:nvCxnSpPr>
              <p:cNvPr id="2435" name="Google Shape;2435;p30"/>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6" name="Google Shape;2436;p30"/>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7" name="Google Shape;2437;p30"/>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8" name="Google Shape;2438;p30"/>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39" name="Google Shape;2439;p30"/>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40" name="Google Shape;2440;p30"/>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441" name="Google Shape;2441;p30"/>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2442" name="Google Shape;2442;p30"/>
          <p:cNvSpPr/>
          <p:nvPr/>
        </p:nvSpPr>
        <p:spPr>
          <a:xfrm rot="10800000">
            <a:off x="1686000" y="-75"/>
            <a:ext cx="7458000" cy="42171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43" name="Google Shape;2443;p30"/>
          <p:cNvGrpSpPr/>
          <p:nvPr/>
        </p:nvGrpSpPr>
        <p:grpSpPr>
          <a:xfrm>
            <a:off x="715099" y="534993"/>
            <a:ext cx="1095412" cy="1095412"/>
            <a:chOff x="1989746" y="1227675"/>
            <a:chExt cx="1468184" cy="1468184"/>
          </a:xfrm>
        </p:grpSpPr>
        <p:sp>
          <p:nvSpPr>
            <p:cNvPr id="2444" name="Google Shape;2444;p30"/>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30"/>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30"/>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30"/>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30"/>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30"/>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30"/>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30"/>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30"/>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30"/>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30"/>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30"/>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30"/>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30"/>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30"/>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30"/>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30"/>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30"/>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62" name="Google Shape;2462;p30"/>
          <p:cNvGrpSpPr/>
          <p:nvPr/>
        </p:nvGrpSpPr>
        <p:grpSpPr>
          <a:xfrm>
            <a:off x="-4" y="3523102"/>
            <a:ext cx="733566" cy="3469376"/>
            <a:chOff x="-1092529" y="1167363"/>
            <a:chExt cx="492558" cy="2329534"/>
          </a:xfrm>
        </p:grpSpPr>
        <p:sp>
          <p:nvSpPr>
            <p:cNvPr id="2463" name="Google Shape;2463;p30"/>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30"/>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30"/>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30"/>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30"/>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30"/>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30"/>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30"/>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30"/>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30"/>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30"/>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30"/>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30"/>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30"/>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30"/>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30"/>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79" name="Google Shape;2479;p30"/>
          <p:cNvGrpSpPr/>
          <p:nvPr/>
        </p:nvGrpSpPr>
        <p:grpSpPr>
          <a:xfrm>
            <a:off x="7315024" y="534993"/>
            <a:ext cx="1095412" cy="1095412"/>
            <a:chOff x="1989746" y="1227675"/>
            <a:chExt cx="1468184" cy="1468184"/>
          </a:xfrm>
        </p:grpSpPr>
        <p:sp>
          <p:nvSpPr>
            <p:cNvPr id="2480" name="Google Shape;2480;p30"/>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30"/>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30"/>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30"/>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30"/>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30"/>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30"/>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30"/>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30"/>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30"/>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30"/>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30"/>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30"/>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30"/>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30"/>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30"/>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30"/>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30"/>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8" name="Google Shape;2498;p30"/>
          <p:cNvGrpSpPr/>
          <p:nvPr/>
        </p:nvGrpSpPr>
        <p:grpSpPr>
          <a:xfrm rot="10800000" flipH="1">
            <a:off x="8410421" y="-1239823"/>
            <a:ext cx="733566" cy="3469376"/>
            <a:chOff x="-1092529" y="1167363"/>
            <a:chExt cx="492558" cy="2329534"/>
          </a:xfrm>
        </p:grpSpPr>
        <p:sp>
          <p:nvSpPr>
            <p:cNvPr id="2499" name="Google Shape;2499;p30"/>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30"/>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30"/>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30"/>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30"/>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30"/>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30"/>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30"/>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30"/>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30"/>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30"/>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30"/>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30"/>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30"/>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30"/>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30"/>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2515"/>
        <p:cNvGrpSpPr/>
        <p:nvPr/>
      </p:nvGrpSpPr>
      <p:grpSpPr>
        <a:xfrm>
          <a:off x="0" y="0"/>
          <a:ext cx="0" cy="0"/>
          <a:chOff x="0" y="0"/>
          <a:chExt cx="0" cy="0"/>
        </a:xfrm>
      </p:grpSpPr>
      <p:pic>
        <p:nvPicPr>
          <p:cNvPr id="2516" name="Google Shape;2516;p31"/>
          <p:cNvPicPr preferRelativeResize="0"/>
          <p:nvPr/>
        </p:nvPicPr>
        <p:blipFill>
          <a:blip r:embed="rId2">
            <a:alphaModFix amt="45000"/>
          </a:blip>
          <a:stretch>
            <a:fillRect/>
          </a:stretch>
        </p:blipFill>
        <p:spPr>
          <a:xfrm>
            <a:off x="3697" y="0"/>
            <a:ext cx="9136604" cy="5143499"/>
          </a:xfrm>
          <a:prstGeom prst="rect">
            <a:avLst/>
          </a:prstGeom>
          <a:noFill/>
          <a:ln>
            <a:noFill/>
          </a:ln>
        </p:spPr>
      </p:pic>
      <p:grpSp>
        <p:nvGrpSpPr>
          <p:cNvPr id="2517" name="Google Shape;2517;p31"/>
          <p:cNvGrpSpPr/>
          <p:nvPr/>
        </p:nvGrpSpPr>
        <p:grpSpPr>
          <a:xfrm>
            <a:off x="3389175" y="2259813"/>
            <a:ext cx="3390900" cy="3390900"/>
            <a:chOff x="-2714625" y="-3788412"/>
            <a:chExt cx="3390900" cy="3390900"/>
          </a:xfrm>
        </p:grpSpPr>
        <p:grpSp>
          <p:nvGrpSpPr>
            <p:cNvPr id="2518" name="Google Shape;2518;p31"/>
            <p:cNvGrpSpPr/>
            <p:nvPr/>
          </p:nvGrpSpPr>
          <p:grpSpPr>
            <a:xfrm>
              <a:off x="-2714625" y="-3385887"/>
              <a:ext cx="3390900" cy="2569275"/>
              <a:chOff x="-2714625" y="-3448050"/>
              <a:chExt cx="3390900" cy="2569275"/>
            </a:xfrm>
          </p:grpSpPr>
          <p:cxnSp>
            <p:nvCxnSpPr>
              <p:cNvPr id="2519" name="Google Shape;2519;p31"/>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0" name="Google Shape;2520;p31"/>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1" name="Google Shape;2521;p31"/>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2" name="Google Shape;2522;p31"/>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3" name="Google Shape;2523;p31"/>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4" name="Google Shape;2524;p31"/>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5" name="Google Shape;2525;p31"/>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nvGrpSpPr>
            <p:cNvPr id="2526" name="Google Shape;2526;p31"/>
            <p:cNvGrpSpPr/>
            <p:nvPr/>
          </p:nvGrpSpPr>
          <p:grpSpPr>
            <a:xfrm rot="-5400000">
              <a:off x="-2732212" y="-3377600"/>
              <a:ext cx="3390900" cy="2569275"/>
              <a:chOff x="-2714625" y="-3448050"/>
              <a:chExt cx="3390900" cy="2569275"/>
            </a:xfrm>
          </p:grpSpPr>
          <p:cxnSp>
            <p:nvCxnSpPr>
              <p:cNvPr id="2527" name="Google Shape;2527;p31"/>
              <p:cNvCxnSpPr/>
              <p:nvPr/>
            </p:nvCxnSpPr>
            <p:spPr>
              <a:xfrm>
                <a:off x="-2714625" y="-17240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8" name="Google Shape;2528;p31"/>
              <p:cNvCxnSpPr/>
              <p:nvPr/>
            </p:nvCxnSpPr>
            <p:spPr>
              <a:xfrm>
                <a:off x="-2714625" y="-130492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29" name="Google Shape;2529;p31"/>
              <p:cNvCxnSpPr/>
              <p:nvPr/>
            </p:nvCxnSpPr>
            <p:spPr>
              <a:xfrm>
                <a:off x="-2714625" y="-878775"/>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30" name="Google Shape;2530;p31"/>
              <p:cNvCxnSpPr/>
              <p:nvPr/>
            </p:nvCxnSpPr>
            <p:spPr>
              <a:xfrm>
                <a:off x="-2714625" y="-34480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31" name="Google Shape;2531;p31"/>
              <p:cNvCxnSpPr/>
              <p:nvPr/>
            </p:nvCxnSpPr>
            <p:spPr>
              <a:xfrm>
                <a:off x="-2714625" y="-302895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32" name="Google Shape;2532;p31"/>
              <p:cNvCxnSpPr/>
              <p:nvPr/>
            </p:nvCxnSpPr>
            <p:spPr>
              <a:xfrm>
                <a:off x="-2714625" y="-2602800"/>
                <a:ext cx="3390900" cy="0"/>
              </a:xfrm>
              <a:prstGeom prst="straightConnector1">
                <a:avLst/>
              </a:prstGeom>
              <a:noFill/>
              <a:ln w="19050" cap="flat" cmpd="sng">
                <a:solidFill>
                  <a:schemeClr val="dk2"/>
                </a:solidFill>
                <a:prstDash val="solid"/>
                <a:round/>
                <a:headEnd type="none" w="med" len="med"/>
                <a:tailEnd type="none" w="med" len="med"/>
              </a:ln>
            </p:spPr>
          </p:cxnSp>
          <p:cxnSp>
            <p:nvCxnSpPr>
              <p:cNvPr id="2533" name="Google Shape;2533;p31"/>
              <p:cNvCxnSpPr/>
              <p:nvPr/>
            </p:nvCxnSpPr>
            <p:spPr>
              <a:xfrm>
                <a:off x="-2714625" y="-2183700"/>
                <a:ext cx="3390900" cy="0"/>
              </a:xfrm>
              <a:prstGeom prst="straightConnector1">
                <a:avLst/>
              </a:prstGeom>
              <a:noFill/>
              <a:ln w="19050" cap="flat" cmpd="sng">
                <a:solidFill>
                  <a:schemeClr val="dk2"/>
                </a:solidFill>
                <a:prstDash val="solid"/>
                <a:round/>
                <a:headEnd type="none" w="med" len="med"/>
                <a:tailEnd type="none" w="med" len="med"/>
              </a:ln>
            </p:spPr>
          </p:cxnSp>
        </p:grpSp>
      </p:grpSp>
      <p:sp>
        <p:nvSpPr>
          <p:cNvPr id="2534" name="Google Shape;2534;p31"/>
          <p:cNvSpPr/>
          <p:nvPr/>
        </p:nvSpPr>
        <p:spPr>
          <a:xfrm rot="-5400000" flipH="1">
            <a:off x="5038725" y="-971550"/>
            <a:ext cx="3133800" cy="50769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31"/>
          <p:cNvSpPr/>
          <p:nvPr/>
        </p:nvSpPr>
        <p:spPr>
          <a:xfrm>
            <a:off x="0" y="3067050"/>
            <a:ext cx="3190800" cy="2076300"/>
          </a:xfrm>
          <a:prstGeom prst="rtTriangle">
            <a:avLst/>
          </a:pr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6" name="Google Shape;2536;p31"/>
          <p:cNvGrpSpPr/>
          <p:nvPr/>
        </p:nvGrpSpPr>
        <p:grpSpPr>
          <a:xfrm>
            <a:off x="8044899" y="1955031"/>
            <a:ext cx="1095412" cy="1095412"/>
            <a:chOff x="1989746" y="1227675"/>
            <a:chExt cx="1468184" cy="1468184"/>
          </a:xfrm>
        </p:grpSpPr>
        <p:sp>
          <p:nvSpPr>
            <p:cNvPr id="2537" name="Google Shape;2537;p31"/>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31"/>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31"/>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31"/>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31"/>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31"/>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31"/>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31"/>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31"/>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31"/>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31"/>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31"/>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31"/>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31"/>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31"/>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31"/>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31"/>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31"/>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55" name="Google Shape;2555;p31"/>
          <p:cNvGrpSpPr/>
          <p:nvPr/>
        </p:nvGrpSpPr>
        <p:grpSpPr>
          <a:xfrm>
            <a:off x="6737085" y="4608492"/>
            <a:ext cx="1460035" cy="733569"/>
            <a:chOff x="3333360" y="4608492"/>
            <a:chExt cx="1460035" cy="733569"/>
          </a:xfrm>
        </p:grpSpPr>
        <p:sp>
          <p:nvSpPr>
            <p:cNvPr id="2556" name="Google Shape;2556;p31"/>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31"/>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31"/>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31"/>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31"/>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1"/>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61" name="Google Shape;2561;p31"/>
          <p:cNvGrpSpPr/>
          <p:nvPr/>
        </p:nvGrpSpPr>
        <p:grpSpPr>
          <a:xfrm>
            <a:off x="-380301" y="-12707"/>
            <a:ext cx="1095412" cy="1095412"/>
            <a:chOff x="1989746" y="1227675"/>
            <a:chExt cx="1468184" cy="1468184"/>
          </a:xfrm>
        </p:grpSpPr>
        <p:sp>
          <p:nvSpPr>
            <p:cNvPr id="2562" name="Google Shape;2562;p31"/>
            <p:cNvSpPr/>
            <p:nvPr/>
          </p:nvSpPr>
          <p:spPr>
            <a:xfrm>
              <a:off x="2482274" y="1720204"/>
              <a:ext cx="975637" cy="975637"/>
            </a:xfrm>
            <a:custGeom>
              <a:avLst/>
              <a:gdLst/>
              <a:ahLst/>
              <a:cxnLst/>
              <a:rect l="l" t="t" r="r" b="b"/>
              <a:pathLst>
                <a:path w="86054" h="86054" fill="none" extrusionOk="0">
                  <a:moveTo>
                    <a:pt x="0" y="1"/>
                  </a:moveTo>
                  <a:lnTo>
                    <a:pt x="86054" y="1"/>
                  </a:lnTo>
                  <a:lnTo>
                    <a:pt x="86054" y="86054"/>
                  </a:lnTo>
                  <a:lnTo>
                    <a:pt x="0" y="86054"/>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31"/>
            <p:cNvSpPr/>
            <p:nvPr/>
          </p:nvSpPr>
          <p:spPr>
            <a:xfrm>
              <a:off x="2965336" y="2203267"/>
              <a:ext cx="11" cy="11"/>
            </a:xfrm>
            <a:custGeom>
              <a:avLst/>
              <a:gdLst/>
              <a:ahLst/>
              <a:cxnLst/>
              <a:rect l="l" t="t" r="r" b="b"/>
              <a:pathLst>
                <a:path w="1" h="1" fill="none" extrusionOk="0">
                  <a:moveTo>
                    <a:pt x="1" y="1"/>
                  </a:moveTo>
                  <a:lnTo>
                    <a:pt x="1" y="1"/>
                  </a:lnTo>
                  <a:close/>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31"/>
            <p:cNvSpPr/>
            <p:nvPr/>
          </p:nvSpPr>
          <p:spPr>
            <a:xfrm>
              <a:off x="284472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31"/>
            <p:cNvSpPr/>
            <p:nvPr/>
          </p:nvSpPr>
          <p:spPr>
            <a:xfrm>
              <a:off x="2721146" y="1227675"/>
              <a:ext cx="493147" cy="492558"/>
            </a:xfrm>
            <a:custGeom>
              <a:avLst/>
              <a:gdLst/>
              <a:ahLst/>
              <a:cxnLst/>
              <a:rect l="l" t="t" r="r" b="b"/>
              <a:pathLst>
                <a:path w="43497" h="43445" fill="none" extrusionOk="0">
                  <a:moveTo>
                    <a:pt x="43496"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31"/>
            <p:cNvSpPr/>
            <p:nvPr/>
          </p:nvSpPr>
          <p:spPr>
            <a:xfrm>
              <a:off x="26005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31"/>
            <p:cNvSpPr/>
            <p:nvPr/>
          </p:nvSpPr>
          <p:spPr>
            <a:xfrm>
              <a:off x="2477535"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31"/>
            <p:cNvSpPr/>
            <p:nvPr/>
          </p:nvSpPr>
          <p:spPr>
            <a:xfrm>
              <a:off x="2356920" y="1227675"/>
              <a:ext cx="492558" cy="492558"/>
            </a:xfrm>
            <a:custGeom>
              <a:avLst/>
              <a:gdLst/>
              <a:ahLst/>
              <a:cxnLst/>
              <a:rect l="l" t="t" r="r" b="b"/>
              <a:pathLst>
                <a:path w="43445" h="43445" fill="none" extrusionOk="0">
                  <a:moveTo>
                    <a:pt x="43445" y="43445"/>
                  </a:moveTo>
                  <a:lnTo>
                    <a:pt x="1"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31"/>
            <p:cNvSpPr/>
            <p:nvPr/>
          </p:nvSpPr>
          <p:spPr>
            <a:xfrm>
              <a:off x="2233346" y="1227675"/>
              <a:ext cx="493147" cy="492558"/>
            </a:xfrm>
            <a:custGeom>
              <a:avLst/>
              <a:gdLst/>
              <a:ahLst/>
              <a:cxnLst/>
              <a:rect l="l" t="t" r="r" b="b"/>
              <a:pathLst>
                <a:path w="43497" h="43445" fill="none" extrusionOk="0">
                  <a:moveTo>
                    <a:pt x="43497"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31"/>
            <p:cNvSpPr/>
            <p:nvPr/>
          </p:nvSpPr>
          <p:spPr>
            <a:xfrm>
              <a:off x="2112731"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31"/>
            <p:cNvSpPr/>
            <p:nvPr/>
          </p:nvSpPr>
          <p:spPr>
            <a:xfrm>
              <a:off x="1989746" y="1227675"/>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31"/>
            <p:cNvSpPr/>
            <p:nvPr/>
          </p:nvSpPr>
          <p:spPr>
            <a:xfrm>
              <a:off x="1989746" y="1350660"/>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31"/>
            <p:cNvSpPr/>
            <p:nvPr/>
          </p:nvSpPr>
          <p:spPr>
            <a:xfrm>
              <a:off x="1989746" y="1471876"/>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31"/>
            <p:cNvSpPr/>
            <p:nvPr/>
          </p:nvSpPr>
          <p:spPr>
            <a:xfrm>
              <a:off x="1989746" y="1594861"/>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31"/>
            <p:cNvSpPr/>
            <p:nvPr/>
          </p:nvSpPr>
          <p:spPr>
            <a:xfrm>
              <a:off x="1989746" y="1715477"/>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31"/>
            <p:cNvSpPr/>
            <p:nvPr/>
          </p:nvSpPr>
          <p:spPr>
            <a:xfrm>
              <a:off x="1989746" y="1838462"/>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31"/>
            <p:cNvSpPr/>
            <p:nvPr/>
          </p:nvSpPr>
          <p:spPr>
            <a:xfrm>
              <a:off x="1989746" y="1959667"/>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31"/>
            <p:cNvSpPr/>
            <p:nvPr/>
          </p:nvSpPr>
          <p:spPr>
            <a:xfrm>
              <a:off x="1989746" y="2082652"/>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31"/>
            <p:cNvSpPr/>
            <p:nvPr/>
          </p:nvSpPr>
          <p:spPr>
            <a:xfrm>
              <a:off x="1989746" y="1227675"/>
              <a:ext cx="1468184" cy="1468184"/>
            </a:xfrm>
            <a:custGeom>
              <a:avLst/>
              <a:gdLst/>
              <a:ahLst/>
              <a:cxnLst/>
              <a:rect l="l" t="t" r="r" b="b"/>
              <a:pathLst>
                <a:path w="129498" h="129498" fill="none" extrusionOk="0">
                  <a:moveTo>
                    <a:pt x="43444" y="129498"/>
                  </a:moveTo>
                  <a:lnTo>
                    <a:pt x="0" y="86054"/>
                  </a:lnTo>
                  <a:lnTo>
                    <a:pt x="0" y="1"/>
                  </a:lnTo>
                  <a:lnTo>
                    <a:pt x="86054" y="1"/>
                  </a:lnTo>
                  <a:lnTo>
                    <a:pt x="129498" y="43445"/>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80" name="Google Shape;2580;p31"/>
          <p:cNvGrpSpPr/>
          <p:nvPr/>
        </p:nvGrpSpPr>
        <p:grpSpPr>
          <a:xfrm>
            <a:off x="8428896" y="3313252"/>
            <a:ext cx="733566" cy="3469376"/>
            <a:chOff x="-1092529" y="1167363"/>
            <a:chExt cx="492558" cy="2329534"/>
          </a:xfrm>
        </p:grpSpPr>
        <p:sp>
          <p:nvSpPr>
            <p:cNvPr id="2581" name="Google Shape;2581;p31"/>
            <p:cNvSpPr/>
            <p:nvPr/>
          </p:nvSpPr>
          <p:spPr>
            <a:xfrm>
              <a:off x="-1092529" y="1167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31"/>
            <p:cNvSpPr/>
            <p:nvPr/>
          </p:nvSpPr>
          <p:spPr>
            <a:xfrm>
              <a:off x="-1092529" y="1290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31"/>
            <p:cNvSpPr/>
            <p:nvPr/>
          </p:nvSpPr>
          <p:spPr>
            <a:xfrm>
              <a:off x="-1092529" y="1411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31"/>
            <p:cNvSpPr/>
            <p:nvPr/>
          </p:nvSpPr>
          <p:spPr>
            <a:xfrm>
              <a:off x="-1092529" y="1534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31"/>
            <p:cNvSpPr/>
            <p:nvPr/>
          </p:nvSpPr>
          <p:spPr>
            <a:xfrm>
              <a:off x="-1092529" y="1655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31"/>
            <p:cNvSpPr/>
            <p:nvPr/>
          </p:nvSpPr>
          <p:spPr>
            <a:xfrm>
              <a:off x="-1092529" y="1778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31"/>
            <p:cNvSpPr/>
            <p:nvPr/>
          </p:nvSpPr>
          <p:spPr>
            <a:xfrm>
              <a:off x="-1092529" y="1899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31"/>
            <p:cNvSpPr/>
            <p:nvPr/>
          </p:nvSpPr>
          <p:spPr>
            <a:xfrm>
              <a:off x="-1092529" y="2022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31"/>
            <p:cNvSpPr/>
            <p:nvPr/>
          </p:nvSpPr>
          <p:spPr>
            <a:xfrm>
              <a:off x="-1092529" y="2149363"/>
              <a:ext cx="492558" cy="492558"/>
            </a:xfrm>
            <a:custGeom>
              <a:avLst/>
              <a:gdLst/>
              <a:ahLst/>
              <a:cxnLst/>
              <a:rect l="l" t="t" r="r" b="b"/>
              <a:pathLst>
                <a:path w="43445" h="43445" fill="none" extrusionOk="0">
                  <a:moveTo>
                    <a:pt x="43444" y="43445"/>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31"/>
            <p:cNvSpPr/>
            <p:nvPr/>
          </p:nvSpPr>
          <p:spPr>
            <a:xfrm>
              <a:off x="-1092529" y="2272347"/>
              <a:ext cx="492558" cy="493147"/>
            </a:xfrm>
            <a:custGeom>
              <a:avLst/>
              <a:gdLst/>
              <a:ahLst/>
              <a:cxnLst/>
              <a:rect l="l" t="t" r="r" b="b"/>
              <a:pathLst>
                <a:path w="43445" h="43497" fill="none" extrusionOk="0">
                  <a:moveTo>
                    <a:pt x="43444" y="43497"/>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31"/>
            <p:cNvSpPr/>
            <p:nvPr/>
          </p:nvSpPr>
          <p:spPr>
            <a:xfrm>
              <a:off x="-1092529" y="2393564"/>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31"/>
            <p:cNvSpPr/>
            <p:nvPr/>
          </p:nvSpPr>
          <p:spPr>
            <a:xfrm>
              <a:off x="-1092529" y="2516549"/>
              <a:ext cx="492558" cy="492546"/>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31"/>
            <p:cNvSpPr/>
            <p:nvPr/>
          </p:nvSpPr>
          <p:spPr>
            <a:xfrm>
              <a:off x="-1092529" y="2637164"/>
              <a:ext cx="492558" cy="492558"/>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31"/>
            <p:cNvSpPr/>
            <p:nvPr/>
          </p:nvSpPr>
          <p:spPr>
            <a:xfrm>
              <a:off x="-1092529" y="2760149"/>
              <a:ext cx="492558" cy="4931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31"/>
            <p:cNvSpPr/>
            <p:nvPr/>
          </p:nvSpPr>
          <p:spPr>
            <a:xfrm>
              <a:off x="-1092529" y="2881354"/>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31"/>
            <p:cNvSpPr/>
            <p:nvPr/>
          </p:nvSpPr>
          <p:spPr>
            <a:xfrm>
              <a:off x="-1092529" y="3004339"/>
              <a:ext cx="492558" cy="492558"/>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97" name="Google Shape;2597;p31"/>
          <p:cNvGrpSpPr/>
          <p:nvPr/>
        </p:nvGrpSpPr>
        <p:grpSpPr>
          <a:xfrm rot="10800000">
            <a:off x="1561410" y="-198558"/>
            <a:ext cx="1460035" cy="733569"/>
            <a:chOff x="3333360" y="4608492"/>
            <a:chExt cx="1460035" cy="733569"/>
          </a:xfrm>
        </p:grpSpPr>
        <p:sp>
          <p:nvSpPr>
            <p:cNvPr id="2598" name="Google Shape;2598;p31"/>
            <p:cNvSpPr/>
            <p:nvPr/>
          </p:nvSpPr>
          <p:spPr>
            <a:xfrm rot="-5400000">
              <a:off x="3333351" y="4608500"/>
              <a:ext cx="733569" cy="733552"/>
            </a:xfrm>
            <a:custGeom>
              <a:avLst/>
              <a:gdLst/>
              <a:ahLst/>
              <a:cxnLst/>
              <a:rect l="l" t="t" r="r" b="b"/>
              <a:pathLst>
                <a:path w="43445" h="43444"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31"/>
            <p:cNvSpPr/>
            <p:nvPr/>
          </p:nvSpPr>
          <p:spPr>
            <a:xfrm rot="-5400000">
              <a:off x="3512992" y="4608492"/>
              <a:ext cx="733569" cy="733569"/>
            </a:xfrm>
            <a:custGeom>
              <a:avLst/>
              <a:gdLst/>
              <a:ahLst/>
              <a:cxnLst/>
              <a:rect l="l" t="t" r="r" b="b"/>
              <a:pathLst>
                <a:path w="43445" h="43445" fill="none" extrusionOk="0">
                  <a:moveTo>
                    <a:pt x="43444" y="43444"/>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31"/>
            <p:cNvSpPr/>
            <p:nvPr/>
          </p:nvSpPr>
          <p:spPr>
            <a:xfrm rot="-5400000">
              <a:off x="3696593" y="4608053"/>
              <a:ext cx="733569" cy="734447"/>
            </a:xfrm>
            <a:custGeom>
              <a:avLst/>
              <a:gdLst/>
              <a:ahLst/>
              <a:cxnLst/>
              <a:rect l="l" t="t" r="r" b="b"/>
              <a:pathLst>
                <a:path w="43445" h="43497" fill="none" extrusionOk="0">
                  <a:moveTo>
                    <a:pt x="43444" y="43496"/>
                  </a:moveTo>
                  <a:lnTo>
                    <a:pt x="0" y="0"/>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31"/>
            <p:cNvSpPr/>
            <p:nvPr/>
          </p:nvSpPr>
          <p:spPr>
            <a:xfrm rot="-5400000">
              <a:off x="3876665"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31"/>
            <p:cNvSpPr/>
            <p:nvPr/>
          </p:nvSpPr>
          <p:spPr>
            <a:xfrm rot="-5400000">
              <a:off x="4059826" y="4608492"/>
              <a:ext cx="733569" cy="733569"/>
            </a:xfrm>
            <a:custGeom>
              <a:avLst/>
              <a:gdLst/>
              <a:ahLst/>
              <a:cxnLst/>
              <a:rect l="l" t="t" r="r" b="b"/>
              <a:pathLst>
                <a:path w="43445" h="43445" fill="none" extrusionOk="0">
                  <a:moveTo>
                    <a:pt x="43444" y="43444"/>
                  </a:moveTo>
                  <a:lnTo>
                    <a:pt x="0" y="1"/>
                  </a:lnTo>
                </a:path>
              </a:pathLst>
            </a:custGeom>
            <a:noFill/>
            <a:ln w="19050" cap="flat" cmpd="sng">
              <a:solidFill>
                <a:schemeClr val="lt2"/>
              </a:solidFill>
              <a:prstDash val="solid"/>
              <a:miter lim="5215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00000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2800"/>
              <a:buFont typeface="Goblin One"/>
              <a:buNone/>
              <a:defRPr sz="2800">
                <a:solidFill>
                  <a:schemeClr val="lt1"/>
                </a:solidFill>
                <a:latin typeface="Goblin One"/>
                <a:ea typeface="Goblin One"/>
                <a:cs typeface="Goblin One"/>
                <a:sym typeface="Goblin One"/>
              </a:defRPr>
            </a:lvl1pPr>
            <a:lvl2pPr lvl="1"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2pPr>
            <a:lvl3pPr lvl="2"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3pPr>
            <a:lvl4pPr lvl="3"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4pPr>
            <a:lvl5pPr lvl="4"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5pPr>
            <a:lvl6pPr lvl="5"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6pPr>
            <a:lvl7pPr lvl="6"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7pPr>
            <a:lvl8pPr lvl="7"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8pPr>
            <a:lvl9pPr lvl="8" rtl="0">
              <a:spcBef>
                <a:spcPts val="0"/>
              </a:spcBef>
              <a:spcAft>
                <a:spcPts val="0"/>
              </a:spcAft>
              <a:buClr>
                <a:schemeClr val="lt1"/>
              </a:buClr>
              <a:buSzPts val="3500"/>
              <a:buFont typeface="Bebas Neue"/>
              <a:buNone/>
              <a:defRPr sz="3500">
                <a:solidFill>
                  <a:schemeClr val="lt1"/>
                </a:solidFill>
                <a:latin typeface="Bebas Neue"/>
                <a:ea typeface="Bebas Neue"/>
                <a:cs typeface="Bebas Neue"/>
                <a:sym typeface="Bebas Ne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Poppins"/>
              <a:buChar char="●"/>
              <a:defRPr>
                <a:solidFill>
                  <a:schemeClr val="lt1"/>
                </a:solidFill>
                <a:latin typeface="Poppins"/>
                <a:ea typeface="Poppins"/>
                <a:cs typeface="Poppins"/>
                <a:sym typeface="Poppins"/>
              </a:defRPr>
            </a:lvl1pPr>
            <a:lvl2pPr marL="914400" lvl="1"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2pPr>
            <a:lvl3pPr marL="1371600" lvl="2"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3pPr>
            <a:lvl4pPr marL="1828800" lvl="3"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4pPr>
            <a:lvl5pPr marL="2286000" lvl="4"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5pPr>
            <a:lvl6pPr marL="2743200" lvl="5"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6pPr>
            <a:lvl7pPr marL="3200400" lvl="6"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7pPr>
            <a:lvl8pPr marL="3657600" lvl="7" indent="-317500">
              <a:lnSpc>
                <a:spcPct val="115000"/>
              </a:lnSpc>
              <a:spcBef>
                <a:spcPts val="1600"/>
              </a:spcBef>
              <a:spcAft>
                <a:spcPts val="0"/>
              </a:spcAft>
              <a:buClr>
                <a:schemeClr val="lt1"/>
              </a:buClr>
              <a:buSzPts val="1400"/>
              <a:buFont typeface="Poppins"/>
              <a:buChar char="○"/>
              <a:defRPr>
                <a:solidFill>
                  <a:schemeClr val="lt1"/>
                </a:solidFill>
                <a:latin typeface="Poppins"/>
                <a:ea typeface="Poppins"/>
                <a:cs typeface="Poppins"/>
                <a:sym typeface="Poppins"/>
              </a:defRPr>
            </a:lvl8pPr>
            <a:lvl9pPr marL="4114800" lvl="8" indent="-317500">
              <a:lnSpc>
                <a:spcPct val="115000"/>
              </a:lnSpc>
              <a:spcBef>
                <a:spcPts val="1600"/>
              </a:spcBef>
              <a:spcAft>
                <a:spcPts val="1600"/>
              </a:spcAft>
              <a:buClr>
                <a:schemeClr val="lt1"/>
              </a:buClr>
              <a:buSzPts val="1400"/>
              <a:buFont typeface="Poppins"/>
              <a:buChar char="■"/>
              <a:defRPr>
                <a:solidFill>
                  <a:schemeClr val="lt1"/>
                </a:solidFill>
                <a:latin typeface="Poppins"/>
                <a:ea typeface="Poppins"/>
                <a:cs typeface="Poppins"/>
                <a:sym typeface="Poppins"/>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91425" tIns="91425" rIns="91425" bIns="91425" anchor="t" anchorCtr="0">
            <a:noAutofit/>
          </a:bodyPr>
          <a:lstStyle>
            <a:lvl1pPr lvl="0" algn="r" rtl="0">
              <a:buNone/>
              <a:defRPr sz="1300">
                <a:solidFill>
                  <a:schemeClr val="dk2"/>
                </a:solidFill>
                <a:latin typeface="Bebas Neue"/>
                <a:ea typeface="Bebas Neue"/>
                <a:cs typeface="Bebas Neue"/>
                <a:sym typeface="Bebas Neue"/>
              </a:defRPr>
            </a:lvl1pPr>
            <a:lvl2pPr lvl="1" algn="r" rtl="0">
              <a:buNone/>
              <a:defRPr sz="1300">
                <a:solidFill>
                  <a:schemeClr val="dk2"/>
                </a:solidFill>
                <a:latin typeface="Bebas Neue"/>
                <a:ea typeface="Bebas Neue"/>
                <a:cs typeface="Bebas Neue"/>
                <a:sym typeface="Bebas Neue"/>
              </a:defRPr>
            </a:lvl2pPr>
            <a:lvl3pPr lvl="2" algn="r" rtl="0">
              <a:buNone/>
              <a:defRPr sz="1300">
                <a:solidFill>
                  <a:schemeClr val="dk2"/>
                </a:solidFill>
                <a:latin typeface="Bebas Neue"/>
                <a:ea typeface="Bebas Neue"/>
                <a:cs typeface="Bebas Neue"/>
                <a:sym typeface="Bebas Neue"/>
              </a:defRPr>
            </a:lvl3pPr>
            <a:lvl4pPr lvl="3" algn="r" rtl="0">
              <a:buNone/>
              <a:defRPr sz="1300">
                <a:solidFill>
                  <a:schemeClr val="dk2"/>
                </a:solidFill>
                <a:latin typeface="Bebas Neue"/>
                <a:ea typeface="Bebas Neue"/>
                <a:cs typeface="Bebas Neue"/>
                <a:sym typeface="Bebas Neue"/>
              </a:defRPr>
            </a:lvl4pPr>
            <a:lvl5pPr lvl="4" algn="r" rtl="0">
              <a:buNone/>
              <a:defRPr sz="1300">
                <a:solidFill>
                  <a:schemeClr val="dk2"/>
                </a:solidFill>
                <a:latin typeface="Bebas Neue"/>
                <a:ea typeface="Bebas Neue"/>
                <a:cs typeface="Bebas Neue"/>
                <a:sym typeface="Bebas Neue"/>
              </a:defRPr>
            </a:lvl5pPr>
            <a:lvl6pPr lvl="5" algn="r" rtl="0">
              <a:buNone/>
              <a:defRPr sz="1300">
                <a:solidFill>
                  <a:schemeClr val="dk2"/>
                </a:solidFill>
                <a:latin typeface="Bebas Neue"/>
                <a:ea typeface="Bebas Neue"/>
                <a:cs typeface="Bebas Neue"/>
                <a:sym typeface="Bebas Neue"/>
              </a:defRPr>
            </a:lvl6pPr>
            <a:lvl7pPr lvl="6" algn="r" rtl="0">
              <a:buNone/>
              <a:defRPr sz="1300">
                <a:solidFill>
                  <a:schemeClr val="dk2"/>
                </a:solidFill>
                <a:latin typeface="Bebas Neue"/>
                <a:ea typeface="Bebas Neue"/>
                <a:cs typeface="Bebas Neue"/>
                <a:sym typeface="Bebas Neue"/>
              </a:defRPr>
            </a:lvl7pPr>
            <a:lvl8pPr lvl="7" algn="r" rtl="0">
              <a:buNone/>
              <a:defRPr sz="1300">
                <a:solidFill>
                  <a:schemeClr val="dk2"/>
                </a:solidFill>
                <a:latin typeface="Bebas Neue"/>
                <a:ea typeface="Bebas Neue"/>
                <a:cs typeface="Bebas Neue"/>
                <a:sym typeface="Bebas Neue"/>
              </a:defRPr>
            </a:lvl8pPr>
            <a:lvl9pPr lvl="8" algn="r" rtl="0">
              <a:buNone/>
              <a:defRPr sz="1300">
                <a:solidFill>
                  <a:schemeClr val="dk2"/>
                </a:solidFill>
                <a:latin typeface="Bebas Neue"/>
                <a:ea typeface="Bebas Neue"/>
                <a:cs typeface="Bebas Neue"/>
                <a:sym typeface="Bebas Neu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5" r:id="rId3"/>
    <p:sldLayoutId id="2147483658" r:id="rId4"/>
    <p:sldLayoutId id="2147483659" r:id="rId5"/>
    <p:sldLayoutId id="2147483664" r:id="rId6"/>
    <p:sldLayoutId id="2147483673" r:id="rId7"/>
    <p:sldLayoutId id="2147483676" r:id="rId8"/>
    <p:sldLayoutId id="2147483677" r:id="rId9"/>
    <p:sldLayoutId id="214748367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05"/>
        <p:cNvGrpSpPr/>
        <p:nvPr/>
      </p:nvGrpSpPr>
      <p:grpSpPr>
        <a:xfrm>
          <a:off x="0" y="0"/>
          <a:ext cx="0" cy="0"/>
          <a:chOff x="0" y="0"/>
          <a:chExt cx="0" cy="0"/>
        </a:xfrm>
      </p:grpSpPr>
      <p:sp>
        <p:nvSpPr>
          <p:cNvPr id="2706" name="Google Shape;2706;p36"/>
          <p:cNvSpPr txBox="1">
            <a:spLocks noGrp="1"/>
          </p:cNvSpPr>
          <p:nvPr>
            <p:ph type="subTitle" idx="1"/>
          </p:nvPr>
        </p:nvSpPr>
        <p:spPr>
          <a:xfrm>
            <a:off x="2152650" y="3571350"/>
            <a:ext cx="4838700" cy="40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Done by: Yousef </a:t>
            </a:r>
            <a:r>
              <a:rPr lang="en-US" dirty="0" err="1"/>
              <a:t>Almarimi</a:t>
            </a:r>
            <a:endParaRPr lang="en-US" dirty="0"/>
          </a:p>
          <a:p>
            <a:pPr marL="0" lvl="0" indent="0" algn="ctr" rtl="0">
              <a:spcBef>
                <a:spcPts val="0"/>
              </a:spcBef>
              <a:spcAft>
                <a:spcPts val="0"/>
              </a:spcAft>
              <a:buNone/>
            </a:pPr>
            <a:r>
              <a:rPr lang="en-US" dirty="0"/>
              <a:t>ID number: 3287</a:t>
            </a:r>
          </a:p>
          <a:p>
            <a:pPr marL="0" lvl="0" indent="0" algn="ctr" rtl="0">
              <a:spcBef>
                <a:spcPts val="0"/>
              </a:spcBef>
              <a:spcAft>
                <a:spcPts val="0"/>
              </a:spcAft>
              <a:buNone/>
            </a:pPr>
            <a:r>
              <a:rPr lang="en-US" dirty="0"/>
              <a:t>Email: yousef_3287@limu.edu.ly</a:t>
            </a:r>
          </a:p>
        </p:txBody>
      </p:sp>
      <p:sp>
        <p:nvSpPr>
          <p:cNvPr id="2707" name="Google Shape;2707;p36"/>
          <p:cNvSpPr txBox="1">
            <a:spLocks noGrp="1"/>
          </p:cNvSpPr>
          <p:nvPr>
            <p:ph type="ctrTitle"/>
          </p:nvPr>
        </p:nvSpPr>
        <p:spPr>
          <a:xfrm>
            <a:off x="1324025" y="1315050"/>
            <a:ext cx="6495900" cy="218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solidFill>
                  <a:schemeClr val="lt2"/>
                </a:solidFill>
              </a:rPr>
              <a:t>The Components that Impact the Environment Organization  </a:t>
            </a:r>
            <a:endParaRPr sz="2400" dirty="0">
              <a:solidFill>
                <a:schemeClr val="lt2"/>
              </a:solidFill>
            </a:endParaRPr>
          </a:p>
        </p:txBody>
      </p:sp>
      <p:pic>
        <p:nvPicPr>
          <p:cNvPr id="3" name="Picture 2">
            <a:extLst>
              <a:ext uri="{FF2B5EF4-FFF2-40B4-BE49-F238E27FC236}">
                <a16:creationId xmlns:a16="http://schemas.microsoft.com/office/drawing/2014/main" id="{F3CAEA87-3334-FA4F-ACB4-A751DE84D03C}"/>
              </a:ext>
            </a:extLst>
          </p:cNvPr>
          <p:cNvPicPr>
            <a:picLocks noChangeAspect="1"/>
          </p:cNvPicPr>
          <p:nvPr/>
        </p:nvPicPr>
        <p:blipFill>
          <a:blip r:embed="rId3"/>
          <a:stretch>
            <a:fillRect/>
          </a:stretch>
        </p:blipFill>
        <p:spPr>
          <a:xfrm>
            <a:off x="0" y="0"/>
            <a:ext cx="1651000" cy="1231900"/>
          </a:xfrm>
          <a:prstGeom prst="rect">
            <a:avLst/>
          </a:prstGeom>
        </p:spPr>
      </p:pic>
      <p:pic>
        <p:nvPicPr>
          <p:cNvPr id="7" name="Picture 6">
            <a:extLst>
              <a:ext uri="{FF2B5EF4-FFF2-40B4-BE49-F238E27FC236}">
                <a16:creationId xmlns:a16="http://schemas.microsoft.com/office/drawing/2014/main" id="{6DAB6631-FED2-854A-BA63-D2AC067045D0}"/>
              </a:ext>
            </a:extLst>
          </p:cNvPr>
          <p:cNvPicPr>
            <a:picLocks noChangeAspect="1"/>
          </p:cNvPicPr>
          <p:nvPr/>
        </p:nvPicPr>
        <p:blipFill>
          <a:blip r:embed="rId4"/>
          <a:stretch>
            <a:fillRect/>
          </a:stretch>
        </p:blipFill>
        <p:spPr>
          <a:xfrm>
            <a:off x="7721600" y="7844"/>
            <a:ext cx="1422400" cy="1422400"/>
          </a:xfrm>
          <a:prstGeom prst="rect">
            <a:avLst/>
          </a:prstGeom>
        </p:spPr>
      </p:pic>
      <p:sp>
        <p:nvSpPr>
          <p:cNvPr id="8" name="TextBox 7">
            <a:extLst>
              <a:ext uri="{FF2B5EF4-FFF2-40B4-BE49-F238E27FC236}">
                <a16:creationId xmlns:a16="http://schemas.microsoft.com/office/drawing/2014/main" id="{C89DD62B-CC8F-5D49-9607-4EEE917C3AAF}"/>
              </a:ext>
            </a:extLst>
          </p:cNvPr>
          <p:cNvSpPr txBox="1"/>
          <p:nvPr/>
        </p:nvSpPr>
        <p:spPr>
          <a:xfrm>
            <a:off x="2133949" y="277793"/>
            <a:ext cx="4777727" cy="954107"/>
          </a:xfrm>
          <a:prstGeom prst="rect">
            <a:avLst/>
          </a:prstGeom>
          <a:noFill/>
        </p:spPr>
        <p:txBody>
          <a:bodyPr wrap="square" rtlCol="0">
            <a:spAutoFit/>
          </a:bodyPr>
          <a:lstStyle/>
          <a:p>
            <a:pPr algn="ctr"/>
            <a:r>
              <a:rPr lang="en-US" sz="1800" b="1" dirty="0">
                <a:solidFill>
                  <a:schemeClr val="bg1"/>
                </a:solidFill>
              </a:rPr>
              <a:t>L</a:t>
            </a:r>
            <a:r>
              <a:rPr lang="en-LY" sz="1800" b="1" dirty="0">
                <a:solidFill>
                  <a:schemeClr val="bg1"/>
                </a:solidFill>
              </a:rPr>
              <a:t>ibyan International Medical University </a:t>
            </a:r>
          </a:p>
          <a:p>
            <a:pPr algn="ctr"/>
            <a:r>
              <a:rPr lang="en-US" sz="1800" b="1" dirty="0">
                <a:solidFill>
                  <a:schemeClr val="bg1"/>
                </a:solidFill>
              </a:rPr>
              <a:t>F</a:t>
            </a:r>
            <a:r>
              <a:rPr lang="en-LY" sz="1800" b="1" dirty="0">
                <a:solidFill>
                  <a:schemeClr val="bg1"/>
                </a:solidFill>
              </a:rPr>
              <a:t>aculty of Business Administration</a:t>
            </a:r>
          </a:p>
          <a:p>
            <a:endParaRPr lang="en-LY" sz="20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412"/>
        <p:cNvGrpSpPr/>
        <p:nvPr/>
      </p:nvGrpSpPr>
      <p:grpSpPr>
        <a:xfrm>
          <a:off x="0" y="0"/>
          <a:ext cx="0" cy="0"/>
          <a:chOff x="0" y="0"/>
          <a:chExt cx="0" cy="0"/>
        </a:xfrm>
      </p:grpSpPr>
      <p:sp>
        <p:nvSpPr>
          <p:cNvPr id="7413" name="Google Shape;7413;p7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solidFill>
                  <a:schemeClr val="bg1"/>
                </a:solidFill>
              </a:rPr>
              <a:t>R</a:t>
            </a:r>
            <a:r>
              <a:rPr lang="en" dirty="0" err="1">
                <a:solidFill>
                  <a:schemeClr val="bg1"/>
                </a:solidFill>
              </a:rPr>
              <a:t>eferences</a:t>
            </a:r>
            <a:endParaRPr dirty="0">
              <a:solidFill>
                <a:schemeClr val="bg1"/>
              </a:solidFill>
            </a:endParaRPr>
          </a:p>
        </p:txBody>
      </p:sp>
      <p:sp>
        <p:nvSpPr>
          <p:cNvPr id="7414" name="Google Shape;7414;p72"/>
          <p:cNvSpPr txBox="1"/>
          <p:nvPr/>
        </p:nvSpPr>
        <p:spPr>
          <a:xfrm>
            <a:off x="1717650" y="1751560"/>
            <a:ext cx="5708700" cy="2657700"/>
          </a:xfrm>
          <a:prstGeom prst="rect">
            <a:avLst/>
          </a:prstGeom>
          <a:noFill/>
          <a:ln>
            <a:noFill/>
          </a:ln>
        </p:spPr>
        <p:txBody>
          <a:bodyPr spcFirstLastPara="1" wrap="square" lIns="91425" tIns="91425" rIns="91425" bIns="91425" anchor="t" anchorCtr="0">
            <a:noAutofit/>
          </a:bodyPr>
          <a:lstStyle/>
          <a:p>
            <a:r>
              <a:rPr lang="en-US" dirty="0" err="1">
                <a:solidFill>
                  <a:schemeClr val="bg1"/>
                </a:solidFill>
              </a:rPr>
              <a:t>Kennerley</a:t>
            </a:r>
            <a:r>
              <a:rPr lang="en-US" dirty="0">
                <a:solidFill>
                  <a:schemeClr val="bg1"/>
                </a:solidFill>
              </a:rPr>
              <a:t>, M., &amp; Neely, A. (2003). Measuring performance in a changing business environment. </a:t>
            </a:r>
            <a:r>
              <a:rPr lang="en-US" i="1" dirty="0">
                <a:solidFill>
                  <a:schemeClr val="bg1"/>
                </a:solidFill>
              </a:rPr>
              <a:t>International journal of operations &amp; production management</a:t>
            </a:r>
            <a:r>
              <a:rPr lang="en-US" dirty="0">
                <a:solidFill>
                  <a:schemeClr val="bg1"/>
                </a:solidFill>
              </a:rPr>
              <a:t>.</a:t>
            </a:r>
            <a:endParaRPr dirty="0">
              <a:solidFill>
                <a:schemeClr val="bg1"/>
              </a:solidFill>
              <a:latin typeface="Poppins"/>
              <a:ea typeface="Poppins"/>
              <a:cs typeface="Poppins"/>
              <a:sym typeface="Poppins"/>
            </a:endParaRPr>
          </a:p>
        </p:txBody>
      </p:sp>
      <p:sp>
        <p:nvSpPr>
          <p:cNvPr id="3" name="TextBox 2">
            <a:extLst>
              <a:ext uri="{FF2B5EF4-FFF2-40B4-BE49-F238E27FC236}">
                <a16:creationId xmlns:a16="http://schemas.microsoft.com/office/drawing/2014/main" id="{73F2DC23-FF63-D643-900E-EED3740CB19F}"/>
              </a:ext>
            </a:extLst>
          </p:cNvPr>
          <p:cNvSpPr txBox="1"/>
          <p:nvPr/>
        </p:nvSpPr>
        <p:spPr>
          <a:xfrm>
            <a:off x="7856738" y="4101483"/>
            <a:ext cx="284052" cy="307777"/>
          </a:xfrm>
          <a:prstGeom prst="rect">
            <a:avLst/>
          </a:prstGeom>
          <a:noFill/>
        </p:spPr>
        <p:txBody>
          <a:bodyPr wrap="none" rtlCol="0">
            <a:spAutoFit/>
          </a:bodyPr>
          <a:lstStyle/>
          <a:p>
            <a:r>
              <a:rPr lang="en-LY" dirty="0">
                <a:solidFill>
                  <a:schemeClr val="bg1"/>
                </a:solidFill>
              </a:rPr>
              <a:t>9</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859F9-7107-5541-841F-140BA1C8E73B}"/>
              </a:ext>
            </a:extLst>
          </p:cNvPr>
          <p:cNvSpPr>
            <a:spLocks noGrp="1"/>
          </p:cNvSpPr>
          <p:nvPr>
            <p:ph type="ctrTitle"/>
          </p:nvPr>
        </p:nvSpPr>
        <p:spPr/>
        <p:txBody>
          <a:bodyPr/>
          <a:lstStyle/>
          <a:p>
            <a:r>
              <a:rPr lang="en-US" dirty="0">
                <a:solidFill>
                  <a:schemeClr val="bg1"/>
                </a:solidFill>
              </a:rPr>
              <a:t>T</a:t>
            </a:r>
            <a:r>
              <a:rPr lang="en-LY" dirty="0">
                <a:solidFill>
                  <a:schemeClr val="bg1"/>
                </a:solidFill>
              </a:rPr>
              <a:t>hanks for listening</a:t>
            </a:r>
          </a:p>
        </p:txBody>
      </p:sp>
      <p:sp>
        <p:nvSpPr>
          <p:cNvPr id="3" name="TextBox 2">
            <a:extLst>
              <a:ext uri="{FF2B5EF4-FFF2-40B4-BE49-F238E27FC236}">
                <a16:creationId xmlns:a16="http://schemas.microsoft.com/office/drawing/2014/main" id="{F922A591-6249-5641-9DB6-1CED8D0E5002}"/>
              </a:ext>
            </a:extLst>
          </p:cNvPr>
          <p:cNvSpPr txBox="1"/>
          <p:nvPr/>
        </p:nvSpPr>
        <p:spPr>
          <a:xfrm>
            <a:off x="7741328" y="4225771"/>
            <a:ext cx="383438" cy="307777"/>
          </a:xfrm>
          <a:prstGeom prst="rect">
            <a:avLst/>
          </a:prstGeom>
          <a:noFill/>
        </p:spPr>
        <p:txBody>
          <a:bodyPr wrap="none" rtlCol="0">
            <a:spAutoFit/>
          </a:bodyPr>
          <a:lstStyle/>
          <a:p>
            <a:r>
              <a:rPr lang="en-LY" dirty="0">
                <a:solidFill>
                  <a:schemeClr val="bg1"/>
                </a:solidFill>
              </a:rPr>
              <a:t>10</a:t>
            </a:r>
          </a:p>
        </p:txBody>
      </p:sp>
    </p:spTree>
    <p:extLst>
      <p:ext uri="{BB962C8B-B14F-4D97-AF65-F5344CB8AC3E}">
        <p14:creationId xmlns:p14="http://schemas.microsoft.com/office/powerpoint/2010/main" val="3364108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17"/>
        <p:cNvGrpSpPr/>
        <p:nvPr/>
      </p:nvGrpSpPr>
      <p:grpSpPr>
        <a:xfrm>
          <a:off x="0" y="0"/>
          <a:ext cx="0" cy="0"/>
          <a:chOff x="0" y="0"/>
          <a:chExt cx="0" cy="0"/>
        </a:xfrm>
      </p:grpSpPr>
      <p:sp>
        <p:nvSpPr>
          <p:cNvPr id="2718" name="Google Shape;2718;p38"/>
          <p:cNvSpPr txBox="1">
            <a:spLocks noGrp="1"/>
          </p:cNvSpPr>
          <p:nvPr>
            <p:ph type="title"/>
          </p:nvPr>
        </p:nvSpPr>
        <p:spPr>
          <a:xfrm>
            <a:off x="0" y="1899146"/>
            <a:ext cx="2336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500" dirty="0"/>
              <a:t>Introduction</a:t>
            </a:r>
            <a:endParaRPr sz="1500" dirty="0"/>
          </a:p>
        </p:txBody>
      </p:sp>
      <p:sp>
        <p:nvSpPr>
          <p:cNvPr id="2719" name="Google Shape;2719;p38"/>
          <p:cNvSpPr txBox="1">
            <a:spLocks noGrp="1"/>
          </p:cNvSpPr>
          <p:nvPr>
            <p:ph type="title" idx="2"/>
          </p:nvPr>
        </p:nvSpPr>
        <p:spPr>
          <a:xfrm>
            <a:off x="1014617" y="1213365"/>
            <a:ext cx="7335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724" name="Google Shape;2724;p38"/>
          <p:cNvSpPr txBox="1">
            <a:spLocks noGrp="1"/>
          </p:cNvSpPr>
          <p:nvPr>
            <p:ph type="title" idx="6"/>
          </p:nvPr>
        </p:nvSpPr>
        <p:spPr>
          <a:xfrm>
            <a:off x="2235600" y="2087374"/>
            <a:ext cx="2336400" cy="527700"/>
          </a:xfrm>
          <a:prstGeom prst="rect">
            <a:avLst/>
          </a:prstGeom>
        </p:spPr>
        <p:txBody>
          <a:bodyPr spcFirstLastPara="1" wrap="square" lIns="91425" tIns="91425" rIns="91425" bIns="91425" anchor="ctr" anchorCtr="0">
            <a:noAutofit/>
          </a:bodyPr>
          <a:lstStyle/>
          <a:p>
            <a:pPr fontAlgn="base"/>
            <a:r>
              <a:rPr lang="en-US" b="1" dirty="0"/>
              <a:t> Economical Environment</a:t>
            </a:r>
            <a:br>
              <a:rPr lang="en-US" b="1" dirty="0"/>
            </a:br>
            <a:br>
              <a:rPr lang="en-US" sz="1600" dirty="0"/>
            </a:br>
            <a:endParaRPr sz="1500" dirty="0"/>
          </a:p>
        </p:txBody>
      </p:sp>
      <p:sp>
        <p:nvSpPr>
          <p:cNvPr id="2725" name="Google Shape;2725;p38"/>
          <p:cNvSpPr txBox="1">
            <a:spLocks noGrp="1"/>
          </p:cNvSpPr>
          <p:nvPr>
            <p:ph type="title" idx="7"/>
          </p:nvPr>
        </p:nvSpPr>
        <p:spPr>
          <a:xfrm>
            <a:off x="2807186" y="1191571"/>
            <a:ext cx="670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2727" name="Google Shape;2727;p38"/>
          <p:cNvSpPr txBox="1">
            <a:spLocks noGrp="1"/>
          </p:cNvSpPr>
          <p:nvPr>
            <p:ph type="title" idx="9"/>
          </p:nvPr>
        </p:nvSpPr>
        <p:spPr>
          <a:xfrm>
            <a:off x="4471200" y="1957806"/>
            <a:ext cx="2336400" cy="527700"/>
          </a:xfrm>
          <a:prstGeom prst="rect">
            <a:avLst/>
          </a:prstGeom>
        </p:spPr>
        <p:txBody>
          <a:bodyPr spcFirstLastPara="1" wrap="square" lIns="91425" tIns="91425" rIns="91425" bIns="91425" anchor="ctr" anchorCtr="0">
            <a:noAutofit/>
          </a:bodyPr>
          <a:lstStyle/>
          <a:p>
            <a:r>
              <a:rPr lang="en-US" b="1" dirty="0"/>
              <a:t>Social Environment</a:t>
            </a:r>
            <a:br>
              <a:rPr lang="en-US" b="1" dirty="0"/>
            </a:br>
            <a:endParaRPr sz="1500" dirty="0"/>
          </a:p>
        </p:txBody>
      </p:sp>
      <p:sp>
        <p:nvSpPr>
          <p:cNvPr id="2728" name="Google Shape;2728;p38"/>
          <p:cNvSpPr txBox="1">
            <a:spLocks noGrp="1"/>
          </p:cNvSpPr>
          <p:nvPr>
            <p:ph type="title" idx="13"/>
          </p:nvPr>
        </p:nvSpPr>
        <p:spPr>
          <a:xfrm>
            <a:off x="5083387" y="1157927"/>
            <a:ext cx="7335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
        <p:nvSpPr>
          <p:cNvPr id="2730" name="Google Shape;2730;p38"/>
          <p:cNvSpPr txBox="1">
            <a:spLocks noGrp="1"/>
          </p:cNvSpPr>
          <p:nvPr>
            <p:ph type="title" idx="15"/>
          </p:nvPr>
        </p:nvSpPr>
        <p:spPr>
          <a:xfrm>
            <a:off x="6746664" y="1915484"/>
            <a:ext cx="2336400" cy="527700"/>
          </a:xfrm>
          <a:prstGeom prst="rect">
            <a:avLst/>
          </a:prstGeom>
        </p:spPr>
        <p:txBody>
          <a:bodyPr spcFirstLastPara="1" wrap="square" lIns="91425" tIns="91425" rIns="91425" bIns="91425" anchor="ctr" anchorCtr="0">
            <a:noAutofit/>
          </a:bodyPr>
          <a:lstStyle/>
          <a:p>
            <a:pPr>
              <a:buClr>
                <a:srgbClr val="FFFF00"/>
              </a:buClr>
            </a:pPr>
            <a:r>
              <a:rPr lang="en-US" sz="1600" b="1" dirty="0"/>
              <a:t>Political Environment</a:t>
            </a:r>
            <a:br>
              <a:rPr lang="en-US" sz="1600" b="1" dirty="0"/>
            </a:br>
            <a:endParaRPr lang="en-LY" sz="1500" dirty="0">
              <a:solidFill>
                <a:schemeClr val="tx2"/>
              </a:solidFill>
            </a:endParaRPr>
          </a:p>
        </p:txBody>
      </p:sp>
      <p:sp>
        <p:nvSpPr>
          <p:cNvPr id="2731" name="Google Shape;2731;p38"/>
          <p:cNvSpPr txBox="1">
            <a:spLocks noGrp="1"/>
          </p:cNvSpPr>
          <p:nvPr>
            <p:ph type="title" idx="16"/>
          </p:nvPr>
        </p:nvSpPr>
        <p:spPr>
          <a:xfrm>
            <a:off x="7404703" y="1141172"/>
            <a:ext cx="670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2733" name="Google Shape;2733;p38"/>
          <p:cNvSpPr txBox="1">
            <a:spLocks noGrp="1"/>
          </p:cNvSpPr>
          <p:nvPr>
            <p:ph type="title" idx="18"/>
          </p:nvPr>
        </p:nvSpPr>
        <p:spPr>
          <a:xfrm>
            <a:off x="244817" y="3496495"/>
            <a:ext cx="2336400" cy="527700"/>
          </a:xfrm>
          <a:prstGeom prst="rect">
            <a:avLst/>
          </a:prstGeom>
        </p:spPr>
        <p:txBody>
          <a:bodyPr spcFirstLastPara="1" wrap="square" lIns="91425" tIns="91425" rIns="91425" bIns="91425" anchor="ctr" anchorCtr="0">
            <a:noAutofit/>
          </a:bodyPr>
          <a:lstStyle/>
          <a:p>
            <a:pPr>
              <a:buClr>
                <a:srgbClr val="FFFF00"/>
              </a:buClr>
            </a:pPr>
            <a:r>
              <a:rPr lang="en-US" sz="1600" b="1" dirty="0"/>
              <a:t>Legal Environment</a:t>
            </a:r>
            <a:br>
              <a:rPr lang="en-US" sz="1600" b="1" dirty="0"/>
            </a:br>
            <a:endParaRPr lang="en-LY" sz="1500" dirty="0">
              <a:solidFill>
                <a:schemeClr val="tx2"/>
              </a:solidFill>
            </a:endParaRPr>
          </a:p>
        </p:txBody>
      </p:sp>
      <p:sp>
        <p:nvSpPr>
          <p:cNvPr id="2734" name="Google Shape;2734;p38"/>
          <p:cNvSpPr txBox="1">
            <a:spLocks noGrp="1"/>
          </p:cNvSpPr>
          <p:nvPr>
            <p:ph type="title" idx="19"/>
          </p:nvPr>
        </p:nvSpPr>
        <p:spPr>
          <a:xfrm>
            <a:off x="1077917" y="2716655"/>
            <a:ext cx="6702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2736" name="Google Shape;2736;p38"/>
          <p:cNvSpPr txBox="1">
            <a:spLocks noGrp="1"/>
          </p:cNvSpPr>
          <p:nvPr>
            <p:ph type="title" idx="21"/>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Table of Contents</a:t>
            </a:r>
            <a:endParaRPr dirty="0"/>
          </a:p>
        </p:txBody>
      </p:sp>
      <p:sp>
        <p:nvSpPr>
          <p:cNvPr id="25" name="Google Shape;2734;p38">
            <a:extLst>
              <a:ext uri="{FF2B5EF4-FFF2-40B4-BE49-F238E27FC236}">
                <a16:creationId xmlns:a16="http://schemas.microsoft.com/office/drawing/2014/main" id="{98C0AEA5-A29F-8D40-A3EC-6292464DA1E6}"/>
              </a:ext>
            </a:extLst>
          </p:cNvPr>
          <p:cNvSpPr txBox="1">
            <a:spLocks/>
          </p:cNvSpPr>
          <p:nvPr/>
        </p:nvSpPr>
        <p:spPr>
          <a:xfrm>
            <a:off x="3355480" y="2716655"/>
            <a:ext cx="670200" cy="5934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3000"/>
              <a:buFont typeface="Goblin One"/>
              <a:buNone/>
              <a:defRPr sz="1800" b="0" i="0" u="none" strike="noStrike" cap="none">
                <a:solidFill>
                  <a:schemeClr val="lt2"/>
                </a:solidFill>
                <a:latin typeface="Goblin One"/>
                <a:ea typeface="Goblin One"/>
                <a:cs typeface="Goblin One"/>
                <a:sym typeface="Goblin One"/>
              </a:defRPr>
            </a:lvl1pPr>
            <a:lvl2pPr marR="0" lvl="1"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2pPr>
            <a:lvl3pPr marR="0" lvl="2"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3pPr>
            <a:lvl4pPr marR="0" lvl="3"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4pPr>
            <a:lvl5pPr marR="0" lvl="4"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5pPr>
            <a:lvl6pPr marR="0" lvl="5"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6pPr>
            <a:lvl7pPr marR="0" lvl="6"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7pPr>
            <a:lvl8pPr marR="0" lvl="7"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8pPr>
            <a:lvl9pPr marR="0" lvl="8"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9pPr>
          </a:lstStyle>
          <a:p>
            <a:r>
              <a:rPr lang="en" dirty="0"/>
              <a:t>06</a:t>
            </a:r>
          </a:p>
        </p:txBody>
      </p:sp>
      <p:sp>
        <p:nvSpPr>
          <p:cNvPr id="27" name="Google Shape;2734;p38">
            <a:extLst>
              <a:ext uri="{FF2B5EF4-FFF2-40B4-BE49-F238E27FC236}">
                <a16:creationId xmlns:a16="http://schemas.microsoft.com/office/drawing/2014/main" id="{CD59FCA8-6A80-A649-9754-04931934E773}"/>
              </a:ext>
            </a:extLst>
          </p:cNvPr>
          <p:cNvSpPr txBox="1">
            <a:spLocks/>
          </p:cNvSpPr>
          <p:nvPr/>
        </p:nvSpPr>
        <p:spPr>
          <a:xfrm>
            <a:off x="5429423" y="2707910"/>
            <a:ext cx="670200" cy="5934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3000"/>
              <a:buFont typeface="Goblin One"/>
              <a:buNone/>
              <a:defRPr sz="1800" b="0" i="0" u="none" strike="noStrike" cap="none">
                <a:solidFill>
                  <a:schemeClr val="lt2"/>
                </a:solidFill>
                <a:latin typeface="Goblin One"/>
                <a:ea typeface="Goblin One"/>
                <a:cs typeface="Goblin One"/>
                <a:sym typeface="Goblin One"/>
              </a:defRPr>
            </a:lvl1pPr>
            <a:lvl2pPr marR="0" lvl="1"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2pPr>
            <a:lvl3pPr marR="0" lvl="2"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3pPr>
            <a:lvl4pPr marR="0" lvl="3"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4pPr>
            <a:lvl5pPr marR="0" lvl="4"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5pPr>
            <a:lvl6pPr marR="0" lvl="5"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6pPr>
            <a:lvl7pPr marR="0" lvl="6"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7pPr>
            <a:lvl8pPr marR="0" lvl="7"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8pPr>
            <a:lvl9pPr marR="0" lvl="8"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9pPr>
          </a:lstStyle>
          <a:p>
            <a:r>
              <a:rPr lang="en" dirty="0"/>
              <a:t>07</a:t>
            </a:r>
          </a:p>
        </p:txBody>
      </p:sp>
      <p:sp>
        <p:nvSpPr>
          <p:cNvPr id="19" name="Google Shape;2734;p38">
            <a:extLst>
              <a:ext uri="{FF2B5EF4-FFF2-40B4-BE49-F238E27FC236}">
                <a16:creationId xmlns:a16="http://schemas.microsoft.com/office/drawing/2014/main" id="{B7F77B7A-EF26-4349-81F3-1D2A2856AEDF}"/>
              </a:ext>
            </a:extLst>
          </p:cNvPr>
          <p:cNvSpPr txBox="1">
            <a:spLocks/>
          </p:cNvSpPr>
          <p:nvPr/>
        </p:nvSpPr>
        <p:spPr>
          <a:xfrm>
            <a:off x="7502228" y="2707910"/>
            <a:ext cx="670200" cy="593400"/>
          </a:xfrm>
          <a:prstGeom prst="rect">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3000"/>
              <a:buFont typeface="Goblin One"/>
              <a:buNone/>
              <a:defRPr sz="1800" b="0" i="0" u="none" strike="noStrike" cap="none">
                <a:solidFill>
                  <a:schemeClr val="lt2"/>
                </a:solidFill>
                <a:latin typeface="Goblin One"/>
                <a:ea typeface="Goblin One"/>
                <a:cs typeface="Goblin One"/>
                <a:sym typeface="Goblin One"/>
              </a:defRPr>
            </a:lvl1pPr>
            <a:lvl2pPr marR="0" lvl="1"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2pPr>
            <a:lvl3pPr marR="0" lvl="2"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3pPr>
            <a:lvl4pPr marR="0" lvl="3"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4pPr>
            <a:lvl5pPr marR="0" lvl="4"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5pPr>
            <a:lvl6pPr marR="0" lvl="5"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6pPr>
            <a:lvl7pPr marR="0" lvl="6"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7pPr>
            <a:lvl8pPr marR="0" lvl="7"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8pPr>
            <a:lvl9pPr marR="0" lvl="8" algn="l" rtl="0">
              <a:lnSpc>
                <a:spcPct val="100000"/>
              </a:lnSpc>
              <a:spcBef>
                <a:spcPts val="0"/>
              </a:spcBef>
              <a:spcAft>
                <a:spcPts val="0"/>
              </a:spcAft>
              <a:buClr>
                <a:schemeClr val="lt1"/>
              </a:buClr>
              <a:buSzPts val="3000"/>
              <a:buFont typeface="Bebas Neue"/>
              <a:buNone/>
              <a:defRPr sz="3000" b="0" i="0" u="none" strike="noStrike" cap="none">
                <a:solidFill>
                  <a:schemeClr val="lt1"/>
                </a:solidFill>
                <a:latin typeface="Bebas Neue"/>
                <a:ea typeface="Bebas Neue"/>
                <a:cs typeface="Bebas Neue"/>
                <a:sym typeface="Bebas Neue"/>
              </a:defRPr>
            </a:lvl9pPr>
          </a:lstStyle>
          <a:p>
            <a:r>
              <a:rPr lang="en" dirty="0"/>
              <a:t>08</a:t>
            </a:r>
          </a:p>
        </p:txBody>
      </p:sp>
      <p:sp>
        <p:nvSpPr>
          <p:cNvPr id="21" name="Google Shape;2733;p38">
            <a:extLst>
              <a:ext uri="{FF2B5EF4-FFF2-40B4-BE49-F238E27FC236}">
                <a16:creationId xmlns:a16="http://schemas.microsoft.com/office/drawing/2014/main" id="{1CAE8943-9495-9E40-B492-059B3C1807A1}"/>
              </a:ext>
            </a:extLst>
          </p:cNvPr>
          <p:cNvSpPr txBox="1">
            <a:spLocks/>
          </p:cNvSpPr>
          <p:nvPr/>
        </p:nvSpPr>
        <p:spPr>
          <a:xfrm>
            <a:off x="6669128" y="3338042"/>
            <a:ext cx="23364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400"/>
              <a:buFont typeface="Goblin One"/>
              <a:buNone/>
              <a:defRPr sz="1700" b="0" i="0" u="none" strike="noStrike" cap="none">
                <a:solidFill>
                  <a:schemeClr val="lt2"/>
                </a:solidFill>
                <a:latin typeface="Goblin One"/>
                <a:ea typeface="Goblin One"/>
                <a:cs typeface="Goblin One"/>
                <a:sym typeface="Goblin One"/>
              </a:defRPr>
            </a:lvl1pPr>
            <a:lvl2pPr marR="0" lvl="1"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2pPr>
            <a:lvl3pPr marR="0" lvl="2"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3pPr>
            <a:lvl4pPr marR="0" lvl="3"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4pPr>
            <a:lvl5pPr marR="0" lvl="4"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5pPr>
            <a:lvl6pPr marR="0" lvl="5"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6pPr>
            <a:lvl7pPr marR="0" lvl="6"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7pPr>
            <a:lvl8pPr marR="0" lvl="7"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8pPr>
            <a:lvl9pPr marR="0" lvl="8"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9pPr>
          </a:lstStyle>
          <a:p>
            <a:pPr>
              <a:buClr>
                <a:srgbClr val="FFFF00"/>
              </a:buClr>
            </a:pPr>
            <a:r>
              <a:rPr lang="en-US" sz="1600" b="1" dirty="0"/>
              <a:t>References </a:t>
            </a:r>
            <a:endParaRPr lang="en-LY" sz="1500" dirty="0">
              <a:solidFill>
                <a:schemeClr val="tx2"/>
              </a:solidFill>
            </a:endParaRPr>
          </a:p>
        </p:txBody>
      </p:sp>
      <p:sp>
        <p:nvSpPr>
          <p:cNvPr id="22" name="Google Shape;2733;p38">
            <a:extLst>
              <a:ext uri="{FF2B5EF4-FFF2-40B4-BE49-F238E27FC236}">
                <a16:creationId xmlns:a16="http://schemas.microsoft.com/office/drawing/2014/main" id="{BEA85C41-8C55-7944-9727-1E88F24DE037}"/>
              </a:ext>
            </a:extLst>
          </p:cNvPr>
          <p:cNvSpPr txBox="1">
            <a:spLocks/>
          </p:cNvSpPr>
          <p:nvPr/>
        </p:nvSpPr>
        <p:spPr>
          <a:xfrm>
            <a:off x="4617348" y="3348886"/>
            <a:ext cx="23364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400"/>
              <a:buFont typeface="Goblin One"/>
              <a:buNone/>
              <a:defRPr sz="1700" b="0" i="0" u="none" strike="noStrike" cap="none">
                <a:solidFill>
                  <a:schemeClr val="lt2"/>
                </a:solidFill>
                <a:latin typeface="Goblin One"/>
                <a:ea typeface="Goblin One"/>
                <a:cs typeface="Goblin One"/>
                <a:sym typeface="Goblin One"/>
              </a:defRPr>
            </a:lvl1pPr>
            <a:lvl2pPr marR="0" lvl="1"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2pPr>
            <a:lvl3pPr marR="0" lvl="2"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3pPr>
            <a:lvl4pPr marR="0" lvl="3"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4pPr>
            <a:lvl5pPr marR="0" lvl="4"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5pPr>
            <a:lvl6pPr marR="0" lvl="5"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6pPr>
            <a:lvl7pPr marR="0" lvl="6"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7pPr>
            <a:lvl8pPr marR="0" lvl="7"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8pPr>
            <a:lvl9pPr marR="0" lvl="8"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9pPr>
          </a:lstStyle>
          <a:p>
            <a:pPr>
              <a:buClr>
                <a:srgbClr val="FFFF00"/>
              </a:buClr>
            </a:pPr>
            <a:r>
              <a:rPr lang="en-US" sz="1600" b="1" dirty="0"/>
              <a:t>Conclusion</a:t>
            </a:r>
          </a:p>
        </p:txBody>
      </p:sp>
      <p:sp>
        <p:nvSpPr>
          <p:cNvPr id="23" name="Google Shape;2733;p38">
            <a:extLst>
              <a:ext uri="{FF2B5EF4-FFF2-40B4-BE49-F238E27FC236}">
                <a16:creationId xmlns:a16="http://schemas.microsoft.com/office/drawing/2014/main" id="{BAAB80ED-4AC3-AD4D-BB38-03956C269EBF}"/>
              </a:ext>
            </a:extLst>
          </p:cNvPr>
          <p:cNvSpPr txBox="1">
            <a:spLocks/>
          </p:cNvSpPr>
          <p:nvPr/>
        </p:nvSpPr>
        <p:spPr>
          <a:xfrm>
            <a:off x="2565568" y="3425587"/>
            <a:ext cx="2243045"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400"/>
              <a:buFont typeface="Goblin One"/>
              <a:buNone/>
              <a:defRPr sz="1700" b="0" i="0" u="none" strike="noStrike" cap="none">
                <a:solidFill>
                  <a:schemeClr val="lt2"/>
                </a:solidFill>
                <a:latin typeface="Goblin One"/>
                <a:ea typeface="Goblin One"/>
                <a:cs typeface="Goblin One"/>
                <a:sym typeface="Goblin One"/>
              </a:defRPr>
            </a:lvl1pPr>
            <a:lvl2pPr marR="0" lvl="1"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2pPr>
            <a:lvl3pPr marR="0" lvl="2"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3pPr>
            <a:lvl4pPr marR="0" lvl="3"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4pPr>
            <a:lvl5pPr marR="0" lvl="4"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5pPr>
            <a:lvl6pPr marR="0" lvl="5"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6pPr>
            <a:lvl7pPr marR="0" lvl="6"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7pPr>
            <a:lvl8pPr marR="0" lvl="7"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8pPr>
            <a:lvl9pPr marR="0" lvl="8" algn="l" rtl="0">
              <a:lnSpc>
                <a:spcPct val="100000"/>
              </a:lnSpc>
              <a:spcBef>
                <a:spcPts val="0"/>
              </a:spcBef>
              <a:spcAft>
                <a:spcPts val="0"/>
              </a:spcAft>
              <a:buClr>
                <a:schemeClr val="lt1"/>
              </a:buClr>
              <a:buSzPts val="2400"/>
              <a:buFont typeface="Bebas Neue"/>
              <a:buNone/>
              <a:defRPr sz="2400" b="0" i="0" u="none" strike="noStrike" cap="none">
                <a:solidFill>
                  <a:schemeClr val="lt1"/>
                </a:solidFill>
                <a:latin typeface="Bebas Neue"/>
                <a:ea typeface="Bebas Neue"/>
                <a:cs typeface="Bebas Neue"/>
                <a:sym typeface="Bebas Neue"/>
              </a:defRPr>
            </a:lvl9pPr>
          </a:lstStyle>
          <a:p>
            <a:pPr>
              <a:buClr>
                <a:srgbClr val="FFFF00"/>
              </a:buClr>
            </a:pPr>
            <a:r>
              <a:rPr lang="en-US" sz="1600" b="1" dirty="0"/>
              <a:t>Technology</a:t>
            </a:r>
          </a:p>
          <a:p>
            <a:pPr>
              <a:buClr>
                <a:srgbClr val="FFFF00"/>
              </a:buClr>
            </a:pPr>
            <a:r>
              <a:rPr lang="en-US" sz="1600" b="1" dirty="0"/>
              <a:t>Environment</a:t>
            </a:r>
          </a:p>
        </p:txBody>
      </p:sp>
      <p:sp>
        <p:nvSpPr>
          <p:cNvPr id="2" name="TextBox 1">
            <a:extLst>
              <a:ext uri="{FF2B5EF4-FFF2-40B4-BE49-F238E27FC236}">
                <a16:creationId xmlns:a16="http://schemas.microsoft.com/office/drawing/2014/main" id="{DF0706CD-BE04-A04F-8A58-FBE6A6AD93E7}"/>
              </a:ext>
            </a:extLst>
          </p:cNvPr>
          <p:cNvSpPr txBox="1"/>
          <p:nvPr/>
        </p:nvSpPr>
        <p:spPr>
          <a:xfrm>
            <a:off x="7954392" y="4323425"/>
            <a:ext cx="284052" cy="307777"/>
          </a:xfrm>
          <a:prstGeom prst="rect">
            <a:avLst/>
          </a:prstGeom>
          <a:noFill/>
        </p:spPr>
        <p:txBody>
          <a:bodyPr wrap="none" rtlCol="0">
            <a:spAutoFit/>
          </a:bodyPr>
          <a:lstStyle/>
          <a:p>
            <a:r>
              <a:rPr lang="en-LY" dirty="0">
                <a:solidFill>
                  <a:schemeClr val="bg1"/>
                </a:solidFill>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53"/>
        <p:cNvGrpSpPr/>
        <p:nvPr/>
      </p:nvGrpSpPr>
      <p:grpSpPr>
        <a:xfrm>
          <a:off x="0" y="0"/>
          <a:ext cx="0" cy="0"/>
          <a:chOff x="0" y="0"/>
          <a:chExt cx="0" cy="0"/>
        </a:xfrm>
      </p:grpSpPr>
      <p:sp>
        <p:nvSpPr>
          <p:cNvPr id="2754" name="Google Shape;2754;p41"/>
          <p:cNvSpPr txBox="1">
            <a:spLocks noGrp="1"/>
          </p:cNvSpPr>
          <p:nvPr>
            <p:ph type="title"/>
          </p:nvPr>
        </p:nvSpPr>
        <p:spPr>
          <a:xfrm>
            <a:off x="726988" y="1505506"/>
            <a:ext cx="3740062" cy="1621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2800" dirty="0">
                <a:solidFill>
                  <a:schemeClr val="bg1"/>
                </a:solidFill>
              </a:rPr>
              <a:t>Introduction</a:t>
            </a:r>
            <a:endParaRPr sz="2800" dirty="0">
              <a:solidFill>
                <a:schemeClr val="bg1"/>
              </a:solidFill>
            </a:endParaRPr>
          </a:p>
        </p:txBody>
      </p:sp>
      <p:sp>
        <p:nvSpPr>
          <p:cNvPr id="2755" name="Google Shape;2755;p41"/>
          <p:cNvSpPr txBox="1">
            <a:spLocks noGrp="1"/>
          </p:cNvSpPr>
          <p:nvPr>
            <p:ph type="subTitle" idx="1"/>
          </p:nvPr>
        </p:nvSpPr>
        <p:spPr>
          <a:xfrm>
            <a:off x="4467050" y="827925"/>
            <a:ext cx="3536700" cy="3516300"/>
          </a:xfrm>
          <a:prstGeom prst="rect">
            <a:avLst/>
          </a:prstGeom>
        </p:spPr>
        <p:txBody>
          <a:bodyPr spcFirstLastPara="1" wrap="square" lIns="91425" tIns="91425" rIns="91425" bIns="91425" anchor="ctr" anchorCtr="0">
            <a:noAutofit/>
          </a:bodyPr>
          <a:lstStyle/>
          <a:p>
            <a:pPr marL="285750" indent="-285750"/>
            <a:r>
              <a:rPr lang="en-US" dirty="0">
                <a:solidFill>
                  <a:schemeClr val="tx2"/>
                </a:solidFill>
              </a:rPr>
              <a:t>The most essential feature of the business environment is the general environment, because a businessman cannot influence or change the components of the general environment; instead, he must adjust his plans and policies in response to changes in the general environment.</a:t>
            </a:r>
            <a:endParaRPr dirty="0">
              <a:solidFill>
                <a:schemeClr val="tx2"/>
              </a:solidFill>
            </a:endParaRPr>
          </a:p>
        </p:txBody>
      </p:sp>
      <p:sp>
        <p:nvSpPr>
          <p:cNvPr id="2" name="TextBox 1">
            <a:extLst>
              <a:ext uri="{FF2B5EF4-FFF2-40B4-BE49-F238E27FC236}">
                <a16:creationId xmlns:a16="http://schemas.microsoft.com/office/drawing/2014/main" id="{D74307F8-9038-EE43-8212-EBEBC110CB28}"/>
              </a:ext>
            </a:extLst>
          </p:cNvPr>
          <p:cNvSpPr txBox="1"/>
          <p:nvPr/>
        </p:nvSpPr>
        <p:spPr>
          <a:xfrm>
            <a:off x="7946576" y="4315575"/>
            <a:ext cx="284052" cy="307777"/>
          </a:xfrm>
          <a:prstGeom prst="rect">
            <a:avLst/>
          </a:prstGeom>
          <a:noFill/>
        </p:spPr>
        <p:txBody>
          <a:bodyPr wrap="none" rtlCol="0">
            <a:spAutoFit/>
          </a:bodyPr>
          <a:lstStyle/>
          <a:p>
            <a:r>
              <a:rPr lang="en-LY" dirty="0">
                <a:solidFill>
                  <a:schemeClr val="bg1"/>
                </a:solidFill>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E820-6E9A-0843-A2D5-DA6DCA9DFCCB}"/>
              </a:ext>
            </a:extLst>
          </p:cNvPr>
          <p:cNvSpPr>
            <a:spLocks noGrp="1"/>
          </p:cNvSpPr>
          <p:nvPr>
            <p:ph type="title"/>
          </p:nvPr>
        </p:nvSpPr>
        <p:spPr>
          <a:xfrm>
            <a:off x="791718" y="668582"/>
            <a:ext cx="7704000" cy="572700"/>
          </a:xfrm>
        </p:spPr>
        <p:txBody>
          <a:bodyPr/>
          <a:lstStyle/>
          <a:p>
            <a:r>
              <a:rPr lang="en-US" b="1" dirty="0"/>
              <a:t> Economical Environment</a:t>
            </a:r>
            <a:br>
              <a:rPr lang="en-US" b="1" dirty="0"/>
            </a:br>
            <a:br>
              <a:rPr lang="en-US" sz="2400" dirty="0"/>
            </a:br>
            <a:br>
              <a:rPr lang="en-US" sz="2400" dirty="0"/>
            </a:br>
            <a:endParaRPr lang="en-LY" dirty="0"/>
          </a:p>
        </p:txBody>
      </p:sp>
      <p:sp>
        <p:nvSpPr>
          <p:cNvPr id="4" name="TextBox 3">
            <a:extLst>
              <a:ext uri="{FF2B5EF4-FFF2-40B4-BE49-F238E27FC236}">
                <a16:creationId xmlns:a16="http://schemas.microsoft.com/office/drawing/2014/main" id="{D1228577-267B-CE4C-BA92-AA7E86657EEB}"/>
              </a:ext>
            </a:extLst>
          </p:cNvPr>
          <p:cNvSpPr txBox="1"/>
          <p:nvPr/>
        </p:nvSpPr>
        <p:spPr>
          <a:xfrm>
            <a:off x="1586754" y="1443319"/>
            <a:ext cx="6783457" cy="1631216"/>
          </a:xfrm>
          <a:prstGeom prst="rect">
            <a:avLst/>
          </a:prstGeom>
          <a:noFill/>
        </p:spPr>
        <p:txBody>
          <a:bodyPr wrap="square" rtlCol="0">
            <a:spAutoFit/>
          </a:bodyPr>
          <a:lstStyle/>
          <a:p>
            <a:pPr marL="342900" indent="-342900">
              <a:buClr>
                <a:srgbClr val="FFFF00"/>
              </a:buClr>
              <a:buFont typeface="Arial" panose="020B0604020202020204" pitchFamily="34" charset="0"/>
              <a:buChar char="•"/>
            </a:pPr>
            <a:r>
              <a:rPr lang="en-US" sz="2000" dirty="0">
                <a:solidFill>
                  <a:srgbClr val="FFFF00"/>
                </a:solidFill>
              </a:rPr>
              <a:t>Gross Domestic Product, national and per capita income levels, profit earning rate, productivity, and employment rates, as well as the government's industrial, monetary, and fiscal policies, make up the economic environment.</a:t>
            </a:r>
            <a:endParaRPr lang="en-LY" sz="2000" dirty="0">
              <a:solidFill>
                <a:srgbClr val="FFFF00"/>
              </a:solidFill>
            </a:endParaRPr>
          </a:p>
        </p:txBody>
      </p:sp>
      <p:sp>
        <p:nvSpPr>
          <p:cNvPr id="3" name="TextBox 2">
            <a:extLst>
              <a:ext uri="{FF2B5EF4-FFF2-40B4-BE49-F238E27FC236}">
                <a16:creationId xmlns:a16="http://schemas.microsoft.com/office/drawing/2014/main" id="{49939FFC-D4AE-7340-8F2F-EF4698C1A27C}"/>
              </a:ext>
            </a:extLst>
          </p:cNvPr>
          <p:cNvSpPr txBox="1"/>
          <p:nvPr/>
        </p:nvSpPr>
        <p:spPr>
          <a:xfrm>
            <a:off x="7927759" y="4403324"/>
            <a:ext cx="284052" cy="307777"/>
          </a:xfrm>
          <a:prstGeom prst="rect">
            <a:avLst/>
          </a:prstGeom>
          <a:noFill/>
        </p:spPr>
        <p:txBody>
          <a:bodyPr wrap="none" rtlCol="0">
            <a:spAutoFit/>
          </a:bodyPr>
          <a:lstStyle/>
          <a:p>
            <a:r>
              <a:rPr lang="en-LY" dirty="0">
                <a:solidFill>
                  <a:schemeClr val="bg1"/>
                </a:solidFill>
              </a:rPr>
              <a:t>3</a:t>
            </a:r>
          </a:p>
        </p:txBody>
      </p:sp>
    </p:spTree>
    <p:extLst>
      <p:ext uri="{BB962C8B-B14F-4D97-AF65-F5344CB8AC3E}">
        <p14:creationId xmlns:p14="http://schemas.microsoft.com/office/powerpoint/2010/main" val="1846240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BD8E6-1DC3-F34D-A0D8-7DD9E6A6B61F}"/>
              </a:ext>
            </a:extLst>
          </p:cNvPr>
          <p:cNvSpPr>
            <a:spLocks noGrp="1"/>
          </p:cNvSpPr>
          <p:nvPr>
            <p:ph type="title"/>
          </p:nvPr>
        </p:nvSpPr>
        <p:spPr>
          <a:xfrm>
            <a:off x="720000" y="510990"/>
            <a:ext cx="7704000" cy="645457"/>
          </a:xfrm>
        </p:spPr>
        <p:txBody>
          <a:bodyPr/>
          <a:lstStyle/>
          <a:p>
            <a:r>
              <a:rPr lang="en-US" b="1" dirty="0"/>
              <a:t>Social Environment</a:t>
            </a:r>
            <a:br>
              <a:rPr lang="en-US" b="1" dirty="0"/>
            </a:br>
            <a:br>
              <a:rPr lang="en-US" sz="2400" dirty="0"/>
            </a:br>
            <a:endParaRPr lang="en-LY" dirty="0"/>
          </a:p>
        </p:txBody>
      </p:sp>
      <p:sp>
        <p:nvSpPr>
          <p:cNvPr id="3" name="TextBox 2">
            <a:extLst>
              <a:ext uri="{FF2B5EF4-FFF2-40B4-BE49-F238E27FC236}">
                <a16:creationId xmlns:a16="http://schemas.microsoft.com/office/drawing/2014/main" id="{4F33F5B6-D982-9D4C-8E60-64BDE6B56011}"/>
              </a:ext>
            </a:extLst>
          </p:cNvPr>
          <p:cNvSpPr txBox="1"/>
          <p:nvPr/>
        </p:nvSpPr>
        <p:spPr>
          <a:xfrm>
            <a:off x="1228165" y="1219200"/>
            <a:ext cx="6849035" cy="1323439"/>
          </a:xfrm>
          <a:prstGeom prst="rect">
            <a:avLst/>
          </a:prstGeom>
          <a:noFill/>
        </p:spPr>
        <p:txBody>
          <a:bodyPr wrap="square" rtlCol="0">
            <a:spAutoFit/>
          </a:bodyPr>
          <a:lstStyle/>
          <a:p>
            <a:pPr marL="342900" indent="-342900">
              <a:buClr>
                <a:srgbClr val="FFFF00"/>
              </a:buClr>
              <a:buFont typeface="Arial" panose="020B0604020202020204" pitchFamily="34" charset="0"/>
              <a:buChar char="•"/>
            </a:pPr>
            <a:r>
              <a:rPr lang="en-US" sz="2000" dirty="0">
                <a:solidFill>
                  <a:srgbClr val="FFFF00"/>
                </a:solidFill>
              </a:rPr>
              <a:t>The conventions and traditions of the society in which a business operates make up the social environment. It covers the people's standard of life, taste, preferences, and educational level in a business-oriented culture.</a:t>
            </a:r>
            <a:endParaRPr lang="en-LY" sz="2000" dirty="0">
              <a:solidFill>
                <a:srgbClr val="FFFF00"/>
              </a:solidFill>
            </a:endParaRPr>
          </a:p>
        </p:txBody>
      </p:sp>
      <p:sp>
        <p:nvSpPr>
          <p:cNvPr id="5" name="TextBox 4">
            <a:extLst>
              <a:ext uri="{FF2B5EF4-FFF2-40B4-BE49-F238E27FC236}">
                <a16:creationId xmlns:a16="http://schemas.microsoft.com/office/drawing/2014/main" id="{ADC7E0D5-304C-7F4A-AD06-3258CF08D405}"/>
              </a:ext>
            </a:extLst>
          </p:cNvPr>
          <p:cNvSpPr txBox="1"/>
          <p:nvPr/>
        </p:nvSpPr>
        <p:spPr>
          <a:xfrm>
            <a:off x="8016536" y="4447713"/>
            <a:ext cx="284052" cy="307777"/>
          </a:xfrm>
          <a:prstGeom prst="rect">
            <a:avLst/>
          </a:prstGeom>
          <a:noFill/>
        </p:spPr>
        <p:txBody>
          <a:bodyPr wrap="none" rtlCol="0">
            <a:spAutoFit/>
          </a:bodyPr>
          <a:lstStyle/>
          <a:p>
            <a:r>
              <a:rPr lang="en-LY" dirty="0">
                <a:solidFill>
                  <a:schemeClr val="bg1"/>
                </a:solidFill>
              </a:rPr>
              <a:t>4</a:t>
            </a:r>
          </a:p>
        </p:txBody>
      </p:sp>
    </p:spTree>
    <p:extLst>
      <p:ext uri="{BB962C8B-B14F-4D97-AF65-F5344CB8AC3E}">
        <p14:creationId xmlns:p14="http://schemas.microsoft.com/office/powerpoint/2010/main" val="2465421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BD8E6-1DC3-F34D-A0D8-7DD9E6A6B61F}"/>
              </a:ext>
            </a:extLst>
          </p:cNvPr>
          <p:cNvSpPr>
            <a:spLocks noGrp="1"/>
          </p:cNvSpPr>
          <p:nvPr>
            <p:ph type="title"/>
          </p:nvPr>
        </p:nvSpPr>
        <p:spPr/>
        <p:txBody>
          <a:bodyPr/>
          <a:lstStyle/>
          <a:p>
            <a:r>
              <a:rPr lang="en-US" b="1" dirty="0"/>
              <a:t>Political Environment</a:t>
            </a:r>
            <a:br>
              <a:rPr lang="en-US" b="1" dirty="0"/>
            </a:br>
            <a:endParaRPr lang="en-LY" dirty="0"/>
          </a:p>
        </p:txBody>
      </p:sp>
      <p:sp>
        <p:nvSpPr>
          <p:cNvPr id="4" name="TextBox 3">
            <a:extLst>
              <a:ext uri="{FF2B5EF4-FFF2-40B4-BE49-F238E27FC236}">
                <a16:creationId xmlns:a16="http://schemas.microsoft.com/office/drawing/2014/main" id="{05B8DDA0-8898-2948-9C77-E06BC49426D1}"/>
              </a:ext>
            </a:extLst>
          </p:cNvPr>
          <p:cNvSpPr txBox="1"/>
          <p:nvPr/>
        </p:nvSpPr>
        <p:spPr>
          <a:xfrm>
            <a:off x="1120589" y="1219200"/>
            <a:ext cx="7198658" cy="2031325"/>
          </a:xfrm>
          <a:prstGeom prst="rect">
            <a:avLst/>
          </a:prstGeom>
          <a:noFill/>
        </p:spPr>
        <p:txBody>
          <a:bodyPr wrap="square" rtlCol="0">
            <a:spAutoFit/>
          </a:bodyPr>
          <a:lstStyle/>
          <a:p>
            <a:pPr marL="285750" indent="-285750">
              <a:buClr>
                <a:srgbClr val="FFFF00"/>
              </a:buClr>
              <a:buFont typeface="Arial" panose="020B0604020202020204" pitchFamily="34" charset="0"/>
              <a:buChar char="•"/>
            </a:pPr>
            <a:r>
              <a:rPr lang="en-US" sz="1800" dirty="0">
                <a:solidFill>
                  <a:srgbClr val="FFFF00"/>
                </a:solidFill>
              </a:rPr>
              <a:t>The political environment encompasses all elements relating to government activities, such as the kind of government in power, the government's attitude toward various sectors of society, policy changes made by various administrations, and so on. Because the political climate has an immediate and significant influence on economic transactions, businessmen must carefully analyze this environment.</a:t>
            </a:r>
            <a:endParaRPr lang="en-LY" sz="1800" dirty="0">
              <a:solidFill>
                <a:srgbClr val="FFFF00"/>
              </a:solidFill>
            </a:endParaRPr>
          </a:p>
        </p:txBody>
      </p:sp>
      <p:sp>
        <p:nvSpPr>
          <p:cNvPr id="3" name="TextBox 2">
            <a:extLst>
              <a:ext uri="{FF2B5EF4-FFF2-40B4-BE49-F238E27FC236}">
                <a16:creationId xmlns:a16="http://schemas.microsoft.com/office/drawing/2014/main" id="{FAD5DDB4-36BD-4043-A760-7DBD722A2682}"/>
              </a:ext>
            </a:extLst>
          </p:cNvPr>
          <p:cNvSpPr txBox="1"/>
          <p:nvPr/>
        </p:nvSpPr>
        <p:spPr>
          <a:xfrm>
            <a:off x="7910005" y="4382294"/>
            <a:ext cx="284052" cy="307777"/>
          </a:xfrm>
          <a:prstGeom prst="rect">
            <a:avLst/>
          </a:prstGeom>
          <a:noFill/>
        </p:spPr>
        <p:txBody>
          <a:bodyPr wrap="none" rtlCol="0">
            <a:spAutoFit/>
          </a:bodyPr>
          <a:lstStyle/>
          <a:p>
            <a:r>
              <a:rPr lang="en-LY" dirty="0">
                <a:solidFill>
                  <a:schemeClr val="bg1"/>
                </a:solidFill>
              </a:rPr>
              <a:t>5</a:t>
            </a:r>
          </a:p>
        </p:txBody>
      </p:sp>
    </p:spTree>
    <p:extLst>
      <p:ext uri="{BB962C8B-B14F-4D97-AF65-F5344CB8AC3E}">
        <p14:creationId xmlns:p14="http://schemas.microsoft.com/office/powerpoint/2010/main" val="3780188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BD8E6-1DC3-F34D-A0D8-7DD9E6A6B61F}"/>
              </a:ext>
            </a:extLst>
          </p:cNvPr>
          <p:cNvSpPr>
            <a:spLocks noGrp="1"/>
          </p:cNvSpPr>
          <p:nvPr>
            <p:ph type="title"/>
          </p:nvPr>
        </p:nvSpPr>
        <p:spPr/>
        <p:txBody>
          <a:bodyPr/>
          <a:lstStyle/>
          <a:p>
            <a:r>
              <a:rPr lang="en-US" b="1" dirty="0"/>
              <a:t>Legal Environment</a:t>
            </a:r>
            <a:br>
              <a:rPr lang="en-US" b="1" dirty="0"/>
            </a:br>
            <a:endParaRPr lang="en-LY" dirty="0"/>
          </a:p>
        </p:txBody>
      </p:sp>
      <p:sp>
        <p:nvSpPr>
          <p:cNvPr id="3" name="TextBox 2">
            <a:extLst>
              <a:ext uri="{FF2B5EF4-FFF2-40B4-BE49-F238E27FC236}">
                <a16:creationId xmlns:a16="http://schemas.microsoft.com/office/drawing/2014/main" id="{3911C91E-870D-4D46-B6F0-22D7DD420F84}"/>
              </a:ext>
            </a:extLst>
          </p:cNvPr>
          <p:cNvSpPr txBox="1"/>
          <p:nvPr/>
        </p:nvSpPr>
        <p:spPr>
          <a:xfrm>
            <a:off x="1210235" y="1026129"/>
            <a:ext cx="7046259" cy="1631216"/>
          </a:xfrm>
          <a:prstGeom prst="rect">
            <a:avLst/>
          </a:prstGeom>
          <a:noFill/>
        </p:spPr>
        <p:txBody>
          <a:bodyPr wrap="square" rtlCol="0">
            <a:spAutoFit/>
          </a:bodyPr>
          <a:lstStyle/>
          <a:p>
            <a:pPr marL="342900" indent="-342900">
              <a:buClr>
                <a:srgbClr val="FFFF00"/>
              </a:buClr>
              <a:buFont typeface="Arial" panose="020B0604020202020204" pitchFamily="34" charset="0"/>
              <a:buChar char="•"/>
            </a:pPr>
            <a:r>
              <a:rPr lang="en-US" sz="2000" dirty="0">
                <a:solidFill>
                  <a:srgbClr val="FFFF00"/>
                </a:solidFill>
              </a:rPr>
              <a:t>The laws and numerous legislations approved by the parliament make up the legal environment. Because he must conduct his commercial activities within the framework of the legal environment, the businessman cannot ignore the laws.</a:t>
            </a:r>
            <a:endParaRPr lang="en-LY" sz="2000" dirty="0">
              <a:solidFill>
                <a:srgbClr val="FFFF00"/>
              </a:solidFill>
            </a:endParaRPr>
          </a:p>
        </p:txBody>
      </p:sp>
      <p:sp>
        <p:nvSpPr>
          <p:cNvPr id="4" name="TextBox 3">
            <a:extLst>
              <a:ext uri="{FF2B5EF4-FFF2-40B4-BE49-F238E27FC236}">
                <a16:creationId xmlns:a16="http://schemas.microsoft.com/office/drawing/2014/main" id="{618B8727-4031-8A4E-81FA-938499C85C68}"/>
              </a:ext>
            </a:extLst>
          </p:cNvPr>
          <p:cNvSpPr txBox="1"/>
          <p:nvPr/>
        </p:nvSpPr>
        <p:spPr>
          <a:xfrm>
            <a:off x="7936637" y="4382294"/>
            <a:ext cx="284052" cy="307777"/>
          </a:xfrm>
          <a:prstGeom prst="rect">
            <a:avLst/>
          </a:prstGeom>
          <a:noFill/>
        </p:spPr>
        <p:txBody>
          <a:bodyPr wrap="none" rtlCol="0">
            <a:spAutoFit/>
          </a:bodyPr>
          <a:lstStyle/>
          <a:p>
            <a:r>
              <a:rPr lang="en-LY" dirty="0">
                <a:solidFill>
                  <a:schemeClr val="bg1"/>
                </a:solidFill>
              </a:rPr>
              <a:t>6</a:t>
            </a:r>
          </a:p>
        </p:txBody>
      </p:sp>
    </p:spTree>
    <p:extLst>
      <p:ext uri="{BB962C8B-B14F-4D97-AF65-F5344CB8AC3E}">
        <p14:creationId xmlns:p14="http://schemas.microsoft.com/office/powerpoint/2010/main" val="21886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40"/>
        <p:cNvGrpSpPr/>
        <p:nvPr/>
      </p:nvGrpSpPr>
      <p:grpSpPr>
        <a:xfrm>
          <a:off x="0" y="0"/>
          <a:ext cx="0" cy="0"/>
          <a:chOff x="0" y="0"/>
          <a:chExt cx="0" cy="0"/>
        </a:xfrm>
      </p:grpSpPr>
      <p:sp>
        <p:nvSpPr>
          <p:cNvPr id="2741" name="Google Shape;2741;p39"/>
          <p:cNvSpPr txBox="1">
            <a:spLocks noGrp="1"/>
          </p:cNvSpPr>
          <p:nvPr>
            <p:ph type="title"/>
          </p:nvPr>
        </p:nvSpPr>
        <p:spPr>
          <a:xfrm>
            <a:off x="1569200" y="164426"/>
            <a:ext cx="6005400" cy="1214100"/>
          </a:xfrm>
          <a:prstGeom prst="rect">
            <a:avLst/>
          </a:prstGeom>
        </p:spPr>
        <p:txBody>
          <a:bodyPr spcFirstLastPara="1" wrap="square" lIns="91425" tIns="91425" rIns="91425" bIns="91425" anchor="ctr" anchorCtr="0">
            <a:noAutofit/>
          </a:bodyPr>
          <a:lstStyle/>
          <a:p>
            <a:r>
              <a:rPr lang="en-US" sz="2800" b="1" dirty="0">
                <a:solidFill>
                  <a:schemeClr val="bg1"/>
                </a:solidFill>
              </a:rPr>
              <a:t>Technological Environment</a:t>
            </a:r>
            <a:br>
              <a:rPr lang="en-US" sz="2800" b="1" dirty="0">
                <a:solidFill>
                  <a:schemeClr val="bg1"/>
                </a:solidFill>
              </a:rPr>
            </a:br>
            <a:endParaRPr sz="800" dirty="0">
              <a:solidFill>
                <a:schemeClr val="bg1"/>
              </a:solidFill>
            </a:endParaRPr>
          </a:p>
        </p:txBody>
      </p:sp>
      <p:sp>
        <p:nvSpPr>
          <p:cNvPr id="2742" name="Google Shape;2742;p39"/>
          <p:cNvSpPr txBox="1">
            <a:spLocks noGrp="1"/>
          </p:cNvSpPr>
          <p:nvPr>
            <p:ph type="subTitle" idx="1"/>
          </p:nvPr>
        </p:nvSpPr>
        <p:spPr>
          <a:xfrm>
            <a:off x="1772450" y="2487812"/>
            <a:ext cx="5598900" cy="818100"/>
          </a:xfrm>
          <a:prstGeom prst="rect">
            <a:avLst/>
          </a:prstGeom>
        </p:spPr>
        <p:txBody>
          <a:bodyPr spcFirstLastPara="1" wrap="square" lIns="91425" tIns="91425" rIns="91425" bIns="91425" anchor="ctr" anchorCtr="0">
            <a:noAutofit/>
          </a:bodyPr>
          <a:lstStyle/>
          <a:p>
            <a:pPr marL="285750" lvl="0" indent="-285750">
              <a:buClr>
                <a:srgbClr val="FFFF00"/>
              </a:buClr>
              <a:buFont typeface="Arial" panose="020B0604020202020204" pitchFamily="34" charset="0"/>
              <a:buChar char="•"/>
            </a:pPr>
            <a:r>
              <a:rPr lang="en-US" sz="1800" dirty="0">
                <a:solidFill>
                  <a:schemeClr val="tx2"/>
                </a:solidFill>
              </a:rPr>
              <a:t>The technological environment refers to changes in manufacturing methods, as well as the utilization of new equipment and machinery to increase product quality. The businessman must keep a close eye on technical advancements in his field since he will need to incorporate these improvements in order to stay competitive.</a:t>
            </a:r>
            <a:endParaRPr sz="1800" dirty="0">
              <a:solidFill>
                <a:schemeClr val="tx2"/>
              </a:solidFill>
            </a:endParaRPr>
          </a:p>
        </p:txBody>
      </p:sp>
      <p:sp>
        <p:nvSpPr>
          <p:cNvPr id="2" name="TextBox 1">
            <a:extLst>
              <a:ext uri="{FF2B5EF4-FFF2-40B4-BE49-F238E27FC236}">
                <a16:creationId xmlns:a16="http://schemas.microsoft.com/office/drawing/2014/main" id="{AAB6A294-1B27-C244-B57B-5F5A532270CA}"/>
              </a:ext>
            </a:extLst>
          </p:cNvPr>
          <p:cNvSpPr txBox="1"/>
          <p:nvPr/>
        </p:nvSpPr>
        <p:spPr>
          <a:xfrm>
            <a:off x="7554897" y="4074850"/>
            <a:ext cx="284052" cy="307777"/>
          </a:xfrm>
          <a:prstGeom prst="rect">
            <a:avLst/>
          </a:prstGeom>
          <a:noFill/>
        </p:spPr>
        <p:txBody>
          <a:bodyPr wrap="none" rtlCol="0">
            <a:spAutoFit/>
          </a:bodyPr>
          <a:lstStyle/>
          <a:p>
            <a:r>
              <a:rPr lang="en-LY" dirty="0">
                <a:solidFill>
                  <a:schemeClr val="bg1"/>
                </a:solidFill>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31D8C-384B-C14C-906C-44DFA0BFBCEE}"/>
              </a:ext>
            </a:extLst>
          </p:cNvPr>
          <p:cNvSpPr>
            <a:spLocks noGrp="1"/>
          </p:cNvSpPr>
          <p:nvPr>
            <p:ph type="title"/>
          </p:nvPr>
        </p:nvSpPr>
        <p:spPr/>
        <p:txBody>
          <a:bodyPr/>
          <a:lstStyle/>
          <a:p>
            <a:r>
              <a:rPr lang="en-US" dirty="0"/>
              <a:t>C</a:t>
            </a:r>
            <a:r>
              <a:rPr lang="en-LY" dirty="0"/>
              <a:t>onclusion</a:t>
            </a:r>
          </a:p>
        </p:txBody>
      </p:sp>
      <p:sp>
        <p:nvSpPr>
          <p:cNvPr id="4" name="TextBox 3">
            <a:extLst>
              <a:ext uri="{FF2B5EF4-FFF2-40B4-BE49-F238E27FC236}">
                <a16:creationId xmlns:a16="http://schemas.microsoft.com/office/drawing/2014/main" id="{824A62D3-A165-A641-9456-553F0B83DE45}"/>
              </a:ext>
            </a:extLst>
          </p:cNvPr>
          <p:cNvSpPr txBox="1"/>
          <p:nvPr/>
        </p:nvSpPr>
        <p:spPr>
          <a:xfrm>
            <a:off x="1945341" y="1559859"/>
            <a:ext cx="5647765" cy="1323439"/>
          </a:xfrm>
          <a:prstGeom prst="rect">
            <a:avLst/>
          </a:prstGeom>
          <a:noFill/>
        </p:spPr>
        <p:txBody>
          <a:bodyPr wrap="square" rtlCol="0">
            <a:spAutoFit/>
          </a:bodyPr>
          <a:lstStyle/>
          <a:p>
            <a:pPr marL="342900" indent="-342900">
              <a:buClr>
                <a:srgbClr val="FFFF00"/>
              </a:buClr>
              <a:buFont typeface="Arial" panose="020B0604020202020204" pitchFamily="34" charset="0"/>
              <a:buChar char="•"/>
            </a:pPr>
            <a:r>
              <a:rPr lang="en-US" sz="2000" dirty="0">
                <a:solidFill>
                  <a:srgbClr val="FFFF00"/>
                </a:solidFill>
              </a:rPr>
              <a:t>All variables, forces, and institutions that have a direct or indirect impact on business transactions are referred to as business environment dimensions.</a:t>
            </a:r>
            <a:endParaRPr lang="en-LY" sz="2000" dirty="0">
              <a:solidFill>
                <a:srgbClr val="FFFF00"/>
              </a:solidFill>
            </a:endParaRPr>
          </a:p>
        </p:txBody>
      </p:sp>
      <p:sp>
        <p:nvSpPr>
          <p:cNvPr id="3" name="TextBox 2">
            <a:extLst>
              <a:ext uri="{FF2B5EF4-FFF2-40B4-BE49-F238E27FC236}">
                <a16:creationId xmlns:a16="http://schemas.microsoft.com/office/drawing/2014/main" id="{C5E14C00-31E6-724B-872E-570FA835DBD7}"/>
              </a:ext>
            </a:extLst>
          </p:cNvPr>
          <p:cNvSpPr txBox="1"/>
          <p:nvPr/>
        </p:nvSpPr>
        <p:spPr>
          <a:xfrm>
            <a:off x="7910003" y="4382294"/>
            <a:ext cx="284052" cy="307777"/>
          </a:xfrm>
          <a:prstGeom prst="rect">
            <a:avLst/>
          </a:prstGeom>
          <a:noFill/>
        </p:spPr>
        <p:txBody>
          <a:bodyPr wrap="none" rtlCol="0">
            <a:spAutoFit/>
          </a:bodyPr>
          <a:lstStyle/>
          <a:p>
            <a:r>
              <a:rPr lang="en-LY" dirty="0">
                <a:solidFill>
                  <a:schemeClr val="bg1"/>
                </a:solidFill>
              </a:rPr>
              <a:t>8</a:t>
            </a:r>
          </a:p>
        </p:txBody>
      </p:sp>
    </p:spTree>
    <p:extLst>
      <p:ext uri="{BB962C8B-B14F-4D97-AF65-F5344CB8AC3E}">
        <p14:creationId xmlns:p14="http://schemas.microsoft.com/office/powerpoint/2010/main" val="2855785576"/>
      </p:ext>
    </p:extLst>
  </p:cSld>
  <p:clrMapOvr>
    <a:masterClrMapping/>
  </p:clrMapOvr>
</p:sld>
</file>

<file path=ppt/theme/theme1.xml><?xml version="1.0" encoding="utf-8"?>
<a:theme xmlns:a="http://schemas.openxmlformats.org/drawingml/2006/main" name="Project Management Toolbox by Slidesgo">
  <a:themeElements>
    <a:clrScheme name="Simple Light">
      <a:dk1>
        <a:srgbClr val="292929"/>
      </a:dk1>
      <a:lt1>
        <a:srgbClr val="FFFFFF"/>
      </a:lt1>
      <a:dk2>
        <a:srgbClr val="343434"/>
      </a:dk2>
      <a:lt2>
        <a:srgbClr val="FAF439"/>
      </a:lt2>
      <a:accent1>
        <a:srgbClr val="85844F"/>
      </a:accent1>
      <a:accent2>
        <a:srgbClr val="656565"/>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431</Words>
  <Application>Microsoft Macintosh PowerPoint</Application>
  <PresentationFormat>On-screen Show (16:9)</PresentationFormat>
  <Paragraphs>51</Paragraphs>
  <Slides>11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Poppins</vt:lpstr>
      <vt:lpstr>Goblin One</vt:lpstr>
      <vt:lpstr>Bebas Neue</vt:lpstr>
      <vt:lpstr>Arial</vt:lpstr>
      <vt:lpstr>Project Management Toolbox by Slidesgo</vt:lpstr>
      <vt:lpstr>The Components that Impact the Environment Organization  </vt:lpstr>
      <vt:lpstr>Introduction</vt:lpstr>
      <vt:lpstr>Introduction</vt:lpstr>
      <vt:lpstr> Economical Environment   </vt:lpstr>
      <vt:lpstr>Social Environment  </vt:lpstr>
      <vt:lpstr>Political Environment </vt:lpstr>
      <vt:lpstr>Legal Environment </vt:lpstr>
      <vt:lpstr>Technological Environment </vt:lpstr>
      <vt:lpstr>Conclusion</vt:lpstr>
      <vt:lpstr>References</vt:lpstr>
      <vt:lpstr>Thanks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components that impact the organization  </dc:title>
  <cp:lastModifiedBy>fatma_2234@limu.edu.ly</cp:lastModifiedBy>
  <cp:revision>6</cp:revision>
  <dcterms:modified xsi:type="dcterms:W3CDTF">2022-03-31T09:14:08Z</dcterms:modified>
</cp:coreProperties>
</file>