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7"/>
  </p:notesMasterIdLst>
  <p:sldIdLst>
    <p:sldId id="256" r:id="rId2"/>
    <p:sldId id="258" r:id="rId3"/>
    <p:sldId id="290" r:id="rId4"/>
    <p:sldId id="286" r:id="rId5"/>
    <p:sldId id="259" r:id="rId6"/>
    <p:sldId id="287" r:id="rId7"/>
    <p:sldId id="261" r:id="rId8"/>
    <p:sldId id="288" r:id="rId9"/>
    <p:sldId id="289" r:id="rId10"/>
    <p:sldId id="263" r:id="rId11"/>
    <p:sldId id="265" r:id="rId12"/>
    <p:sldId id="284" r:id="rId13"/>
    <p:sldId id="272" r:id="rId14"/>
    <p:sldId id="285" r:id="rId15"/>
    <p:sldId id="283" r:id="rId16"/>
  </p:sldIdLst>
  <p:sldSz cx="9144000" cy="5143500" type="screen16x9"/>
  <p:notesSz cx="6858000" cy="9144000"/>
  <p:embeddedFontLst>
    <p:embeddedFont>
      <p:font typeface="Commissioner ExtraBold" charset="0"/>
      <p:bold r:id="rId18"/>
    </p:embeddedFont>
    <p:embeddedFont>
      <p:font typeface="Barlow SemiBold" panose="020B0604020202020204" charset="0"/>
      <p:regular r:id="rId19"/>
      <p:bold r:id="rId20"/>
      <p:italic r:id="rId21"/>
      <p:boldItalic r:id="rId22"/>
    </p:embeddedFont>
    <p:embeddedFont>
      <p:font typeface="Commissioner" panose="020B0604020202020204" charset="0"/>
      <p:regular r:id="rId23"/>
      <p:bold r:id="rId24"/>
    </p:embeddedFont>
    <p:embeddedFont>
      <p:font typeface="Syne" panose="020B060402020202020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584EBF-1F5C-48F7-8A7B-CD1EDC82E5A8}">
  <a:tblStyle styleId="{6E584EBF-1F5C-48F7-8A7B-CD1EDC82E5A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e710ee6ade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e710ee6ade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e710ee6ade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e710ee6ade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7399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e710ee6ade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8" name="Google Shape;548;ge710ee6ade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e710ee6ade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e710ee6ade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0122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7"/>
        <p:cNvGrpSpPr/>
        <p:nvPr/>
      </p:nvGrpSpPr>
      <p:grpSpPr>
        <a:xfrm>
          <a:off x="0" y="0"/>
          <a:ext cx="0" cy="0"/>
          <a:chOff x="0" y="0"/>
          <a:chExt cx="0" cy="0"/>
        </a:xfrm>
      </p:grpSpPr>
      <p:sp>
        <p:nvSpPr>
          <p:cNvPr id="988" name="Google Shape;988;ge710ee6ade_0_8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9" name="Google Shape;989;ge710ee6ade_0_8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710ee6ade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e710ee6ade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488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7945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7686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5717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9990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730625" y="4473225"/>
            <a:ext cx="4115987" cy="769394"/>
          </a:xfrm>
          <a:custGeom>
            <a:avLst/>
            <a:gdLst/>
            <a:ahLst/>
            <a:cxnLst/>
            <a:rect l="l" t="t" r="r" b="b"/>
            <a:pathLst>
              <a:path w="85129" h="15913" extrusionOk="0">
                <a:moveTo>
                  <a:pt x="81192" y="11976"/>
                </a:moveTo>
                <a:cubicBezTo>
                  <a:pt x="76022" y="6973"/>
                  <a:pt x="68016" y="4037"/>
                  <a:pt x="61511" y="7073"/>
                </a:cubicBezTo>
                <a:cubicBezTo>
                  <a:pt x="58643" y="8407"/>
                  <a:pt x="56207" y="10575"/>
                  <a:pt x="53005" y="11075"/>
                </a:cubicBezTo>
                <a:cubicBezTo>
                  <a:pt x="51437" y="11342"/>
                  <a:pt x="49803" y="11242"/>
                  <a:pt x="48202" y="10975"/>
                </a:cubicBezTo>
                <a:cubicBezTo>
                  <a:pt x="46434" y="10608"/>
                  <a:pt x="44666" y="10008"/>
                  <a:pt x="43031" y="9241"/>
                </a:cubicBezTo>
                <a:cubicBezTo>
                  <a:pt x="38795" y="7239"/>
                  <a:pt x="34992" y="4304"/>
                  <a:pt x="30689" y="2403"/>
                </a:cubicBezTo>
                <a:cubicBezTo>
                  <a:pt x="26353" y="568"/>
                  <a:pt x="21016" y="1"/>
                  <a:pt x="17180" y="2803"/>
                </a:cubicBezTo>
                <a:cubicBezTo>
                  <a:pt x="15745" y="3870"/>
                  <a:pt x="14611" y="5338"/>
                  <a:pt x="13143" y="6405"/>
                </a:cubicBezTo>
                <a:cubicBezTo>
                  <a:pt x="10942" y="8040"/>
                  <a:pt x="8140" y="8640"/>
                  <a:pt x="5671" y="9741"/>
                </a:cubicBezTo>
                <a:cubicBezTo>
                  <a:pt x="3336" y="10842"/>
                  <a:pt x="1335" y="13210"/>
                  <a:pt x="1" y="15912"/>
                </a:cubicBezTo>
                <a:lnTo>
                  <a:pt x="44032" y="15912"/>
                </a:lnTo>
                <a:lnTo>
                  <a:pt x="85128" y="15912"/>
                </a:lnTo>
                <a:cubicBezTo>
                  <a:pt x="83727" y="14678"/>
                  <a:pt x="82526" y="13244"/>
                  <a:pt x="81192" y="119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965275" y="-156625"/>
            <a:ext cx="2453450" cy="1580500"/>
          </a:xfrm>
          <a:custGeom>
            <a:avLst/>
            <a:gdLst/>
            <a:ahLst/>
            <a:cxnLst/>
            <a:rect l="l" t="t" r="r" b="b"/>
            <a:pathLst>
              <a:path w="98138" h="63220" extrusionOk="0">
                <a:moveTo>
                  <a:pt x="2536" y="0"/>
                </a:moveTo>
                <a:cubicBezTo>
                  <a:pt x="768" y="2535"/>
                  <a:pt x="1" y="5704"/>
                  <a:pt x="535" y="8740"/>
                </a:cubicBezTo>
                <a:cubicBezTo>
                  <a:pt x="2036" y="17146"/>
                  <a:pt x="12410" y="20982"/>
                  <a:pt x="15879" y="28721"/>
                </a:cubicBezTo>
                <a:cubicBezTo>
                  <a:pt x="17914" y="33257"/>
                  <a:pt x="17280" y="38561"/>
                  <a:pt x="16513" y="43465"/>
                </a:cubicBezTo>
                <a:cubicBezTo>
                  <a:pt x="16079" y="46100"/>
                  <a:pt x="15612" y="48869"/>
                  <a:pt x="16446" y="51437"/>
                </a:cubicBezTo>
                <a:cubicBezTo>
                  <a:pt x="17046" y="53238"/>
                  <a:pt x="18181" y="54739"/>
                  <a:pt x="19448" y="56107"/>
                </a:cubicBezTo>
                <a:cubicBezTo>
                  <a:pt x="23932" y="60782"/>
                  <a:pt x="30436" y="63219"/>
                  <a:pt x="36910" y="63219"/>
                </a:cubicBezTo>
                <a:cubicBezTo>
                  <a:pt x="41754" y="63219"/>
                  <a:pt x="46583" y="61855"/>
                  <a:pt x="50537" y="59042"/>
                </a:cubicBezTo>
                <a:cubicBezTo>
                  <a:pt x="56375" y="54873"/>
                  <a:pt x="60044" y="48301"/>
                  <a:pt x="65548" y="43732"/>
                </a:cubicBezTo>
                <a:cubicBezTo>
                  <a:pt x="70526" y="39593"/>
                  <a:pt x="76988" y="37341"/>
                  <a:pt x="83454" y="37341"/>
                </a:cubicBezTo>
                <a:cubicBezTo>
                  <a:pt x="84180" y="37341"/>
                  <a:pt x="84905" y="37370"/>
                  <a:pt x="85629" y="37427"/>
                </a:cubicBezTo>
                <a:cubicBezTo>
                  <a:pt x="89591" y="37744"/>
                  <a:pt x="93614" y="38905"/>
                  <a:pt x="97525" y="38905"/>
                </a:cubicBezTo>
                <a:cubicBezTo>
                  <a:pt x="97730" y="38905"/>
                  <a:pt x="97934" y="38901"/>
                  <a:pt x="98138" y="38895"/>
                </a:cubicBezTo>
                <a:lnTo>
                  <a:pt x="981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836925" y="-539850"/>
            <a:ext cx="3075550" cy="1928900"/>
          </a:xfrm>
          <a:custGeom>
            <a:avLst/>
            <a:gdLst/>
            <a:ahLst/>
            <a:cxnLst/>
            <a:rect l="l" t="t" r="r" b="b"/>
            <a:pathLst>
              <a:path w="123022" h="77156" extrusionOk="0">
                <a:moveTo>
                  <a:pt x="5338" y="334"/>
                </a:moveTo>
                <a:cubicBezTo>
                  <a:pt x="0" y="9707"/>
                  <a:pt x="4504" y="20548"/>
                  <a:pt x="12242" y="26986"/>
                </a:cubicBezTo>
                <a:cubicBezTo>
                  <a:pt x="16345" y="30355"/>
                  <a:pt x="21582" y="31990"/>
                  <a:pt x="25519" y="35626"/>
                </a:cubicBezTo>
                <a:cubicBezTo>
                  <a:pt x="30622" y="40363"/>
                  <a:pt x="29121" y="47801"/>
                  <a:pt x="27754" y="53806"/>
                </a:cubicBezTo>
                <a:cubicBezTo>
                  <a:pt x="26586" y="58876"/>
                  <a:pt x="25585" y="64380"/>
                  <a:pt x="28521" y="69083"/>
                </a:cubicBezTo>
                <a:cubicBezTo>
                  <a:pt x="31089" y="73253"/>
                  <a:pt x="36526" y="75421"/>
                  <a:pt x="41130" y="76088"/>
                </a:cubicBezTo>
                <a:cubicBezTo>
                  <a:pt x="46600" y="76889"/>
                  <a:pt x="51537" y="74254"/>
                  <a:pt x="55907" y="71351"/>
                </a:cubicBezTo>
                <a:cubicBezTo>
                  <a:pt x="60977" y="67982"/>
                  <a:pt x="65614" y="63913"/>
                  <a:pt x="71451" y="61845"/>
                </a:cubicBezTo>
                <a:cubicBezTo>
                  <a:pt x="76121" y="60177"/>
                  <a:pt x="81225" y="60143"/>
                  <a:pt x="86095" y="60577"/>
                </a:cubicBezTo>
                <a:cubicBezTo>
                  <a:pt x="91466" y="61077"/>
                  <a:pt x="97103" y="62145"/>
                  <a:pt x="102007" y="64413"/>
                </a:cubicBezTo>
                <a:cubicBezTo>
                  <a:pt x="109412" y="67849"/>
                  <a:pt x="114315" y="75221"/>
                  <a:pt x="122488" y="77056"/>
                </a:cubicBezTo>
                <a:cubicBezTo>
                  <a:pt x="122855" y="77156"/>
                  <a:pt x="123022" y="76555"/>
                  <a:pt x="122655" y="76488"/>
                </a:cubicBezTo>
                <a:cubicBezTo>
                  <a:pt x="117184" y="75254"/>
                  <a:pt x="113014" y="71418"/>
                  <a:pt x="108745" y="68082"/>
                </a:cubicBezTo>
                <a:cubicBezTo>
                  <a:pt x="104342" y="64680"/>
                  <a:pt x="99772" y="62545"/>
                  <a:pt x="94334" y="61344"/>
                </a:cubicBezTo>
                <a:cubicBezTo>
                  <a:pt x="88497" y="60043"/>
                  <a:pt x="82393" y="59343"/>
                  <a:pt x="76422" y="60077"/>
                </a:cubicBezTo>
                <a:cubicBezTo>
                  <a:pt x="70751" y="60811"/>
                  <a:pt x="65947" y="63546"/>
                  <a:pt x="61378" y="66748"/>
                </a:cubicBezTo>
                <a:cubicBezTo>
                  <a:pt x="56441" y="70217"/>
                  <a:pt x="51571" y="74354"/>
                  <a:pt x="45466" y="75488"/>
                </a:cubicBezTo>
                <a:cubicBezTo>
                  <a:pt x="39295" y="76655"/>
                  <a:pt x="31423" y="73320"/>
                  <a:pt x="28421" y="67716"/>
                </a:cubicBezTo>
                <a:cubicBezTo>
                  <a:pt x="25252" y="61811"/>
                  <a:pt x="28621" y="54239"/>
                  <a:pt x="29521" y="48168"/>
                </a:cubicBezTo>
                <a:cubicBezTo>
                  <a:pt x="30189" y="43398"/>
                  <a:pt x="29388" y="38695"/>
                  <a:pt x="25919" y="35192"/>
                </a:cubicBezTo>
                <a:cubicBezTo>
                  <a:pt x="23717" y="32991"/>
                  <a:pt x="20749" y="31556"/>
                  <a:pt x="18047" y="30122"/>
                </a:cubicBezTo>
                <a:cubicBezTo>
                  <a:pt x="14778" y="28321"/>
                  <a:pt x="11842" y="26152"/>
                  <a:pt x="9340" y="23384"/>
                </a:cubicBezTo>
                <a:cubicBezTo>
                  <a:pt x="3736" y="17313"/>
                  <a:pt x="1602" y="8106"/>
                  <a:pt x="5871" y="701"/>
                </a:cubicBezTo>
                <a:cubicBezTo>
                  <a:pt x="6071" y="301"/>
                  <a:pt x="5538" y="0"/>
                  <a:pt x="5338" y="3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3995726">
            <a:off x="-130622" y="3655115"/>
            <a:ext cx="2199510" cy="1987525"/>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644234">
            <a:off x="6088289" y="3622766"/>
            <a:ext cx="3520410" cy="1799358"/>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8250" y="-738525"/>
            <a:ext cx="3075543" cy="2222829"/>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430479">
            <a:off x="48915" y="-222860"/>
            <a:ext cx="2155859" cy="1948081"/>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098900" y="3115900"/>
            <a:ext cx="2290125" cy="2206451"/>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txBox="1">
            <a:spLocks noGrp="1"/>
          </p:cNvSpPr>
          <p:nvPr>
            <p:ph type="ctrTitle"/>
          </p:nvPr>
        </p:nvSpPr>
        <p:spPr>
          <a:xfrm>
            <a:off x="1597000" y="1369050"/>
            <a:ext cx="5115900" cy="1917600"/>
          </a:xfrm>
          <a:prstGeom prst="rect">
            <a:avLst/>
          </a:prstGeom>
        </p:spPr>
        <p:txBody>
          <a:bodyPr spcFirstLastPara="1" wrap="square" lIns="0" tIns="0" rIns="0" bIns="0" anchor="t" anchorCtr="0">
            <a:noAutofit/>
          </a:bodyPr>
          <a:lstStyle>
            <a:lvl1pPr marL="0" marR="0" lvl="0" indent="0" algn="l" rtl="0">
              <a:lnSpc>
                <a:spcPct val="90000"/>
              </a:lnSpc>
              <a:spcBef>
                <a:spcPts val="0"/>
              </a:spcBef>
              <a:spcAft>
                <a:spcPts val="0"/>
              </a:spcAft>
              <a:buSzPts val="5200"/>
              <a:buFont typeface="Commissioner"/>
              <a:buNone/>
              <a:defRPr sz="5000">
                <a:latin typeface="Commissioner ExtraBold"/>
                <a:ea typeface="Commissioner ExtraBold"/>
                <a:cs typeface="Commissioner ExtraBold"/>
                <a:sym typeface="Commissioner ExtraBol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8" name="Google Shape;18;p2"/>
          <p:cNvSpPr txBox="1">
            <a:spLocks noGrp="1"/>
          </p:cNvSpPr>
          <p:nvPr>
            <p:ph type="subTitle" idx="1"/>
          </p:nvPr>
        </p:nvSpPr>
        <p:spPr>
          <a:xfrm>
            <a:off x="1762900" y="3607600"/>
            <a:ext cx="3563100" cy="294900"/>
          </a:xfrm>
          <a:prstGeom prst="rect">
            <a:avLst/>
          </a:prstGeom>
        </p:spPr>
        <p:txBody>
          <a:bodyPr spcFirstLastPara="1" wrap="square" lIns="0" tIns="0" rIns="0" bIns="0" anchor="t" anchorCtr="0">
            <a:noAutofit/>
          </a:bodyPr>
          <a:lstStyle>
            <a:lvl1pPr lvl="0">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17">
    <p:spTree>
      <p:nvGrpSpPr>
        <p:cNvPr id="1" name="Shape 280"/>
        <p:cNvGrpSpPr/>
        <p:nvPr/>
      </p:nvGrpSpPr>
      <p:grpSpPr>
        <a:xfrm>
          <a:off x="0" y="0"/>
          <a:ext cx="0" cy="0"/>
          <a:chOff x="0" y="0"/>
          <a:chExt cx="0" cy="0"/>
        </a:xfrm>
      </p:grpSpPr>
      <p:sp>
        <p:nvSpPr>
          <p:cNvPr id="281" name="Google Shape;281;p33"/>
          <p:cNvSpPr/>
          <p:nvPr/>
        </p:nvSpPr>
        <p:spPr>
          <a:xfrm>
            <a:off x="6430655" y="1855978"/>
            <a:ext cx="6884659" cy="4975843"/>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3"/>
          <p:cNvSpPr/>
          <p:nvPr/>
        </p:nvSpPr>
        <p:spPr>
          <a:xfrm>
            <a:off x="-362825" y="-320375"/>
            <a:ext cx="5841347" cy="2519468"/>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3"/>
          <p:cNvSpPr/>
          <p:nvPr/>
        </p:nvSpPr>
        <p:spPr>
          <a:xfrm>
            <a:off x="6705700" y="2199100"/>
            <a:ext cx="3543224" cy="3413764"/>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17_1">
    <p:spTree>
      <p:nvGrpSpPr>
        <p:cNvPr id="1" name="Shape 284"/>
        <p:cNvGrpSpPr/>
        <p:nvPr/>
      </p:nvGrpSpPr>
      <p:grpSpPr>
        <a:xfrm>
          <a:off x="0" y="0"/>
          <a:ext cx="0" cy="0"/>
          <a:chOff x="0" y="0"/>
          <a:chExt cx="0" cy="0"/>
        </a:xfrm>
      </p:grpSpPr>
      <p:sp>
        <p:nvSpPr>
          <p:cNvPr id="285" name="Google Shape;285;p34"/>
          <p:cNvSpPr/>
          <p:nvPr/>
        </p:nvSpPr>
        <p:spPr>
          <a:xfrm>
            <a:off x="-2872720" y="3172028"/>
            <a:ext cx="6884659" cy="4975843"/>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4"/>
          <p:cNvSpPr/>
          <p:nvPr/>
        </p:nvSpPr>
        <p:spPr>
          <a:xfrm flipH="1">
            <a:off x="4764725" y="-224775"/>
            <a:ext cx="5841347" cy="2519468"/>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4"/>
          <p:cNvSpPr/>
          <p:nvPr/>
        </p:nvSpPr>
        <p:spPr>
          <a:xfrm rot="4500029">
            <a:off x="93659" y="2718207"/>
            <a:ext cx="3543161" cy="3413704"/>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3"/>
        <p:cNvGrpSpPr/>
        <p:nvPr/>
      </p:nvGrpSpPr>
      <p:grpSpPr>
        <a:xfrm>
          <a:off x="0" y="0"/>
          <a:ext cx="0" cy="0"/>
          <a:chOff x="0" y="0"/>
          <a:chExt cx="0" cy="0"/>
        </a:xfrm>
      </p:grpSpPr>
      <p:sp>
        <p:nvSpPr>
          <p:cNvPr id="54" name="Google Shape;54;p8"/>
          <p:cNvSpPr/>
          <p:nvPr/>
        </p:nvSpPr>
        <p:spPr>
          <a:xfrm>
            <a:off x="3269949" y="3913766"/>
            <a:ext cx="6732640" cy="1258519"/>
          </a:xfrm>
          <a:custGeom>
            <a:avLst/>
            <a:gdLst/>
            <a:ahLst/>
            <a:cxnLst/>
            <a:rect l="l" t="t" r="r" b="b"/>
            <a:pathLst>
              <a:path w="85129" h="15913" extrusionOk="0">
                <a:moveTo>
                  <a:pt x="81192" y="11976"/>
                </a:moveTo>
                <a:cubicBezTo>
                  <a:pt x="76022" y="6973"/>
                  <a:pt x="68016" y="4037"/>
                  <a:pt x="61511" y="7073"/>
                </a:cubicBezTo>
                <a:cubicBezTo>
                  <a:pt x="58643" y="8407"/>
                  <a:pt x="56207" y="10575"/>
                  <a:pt x="53005" y="11075"/>
                </a:cubicBezTo>
                <a:cubicBezTo>
                  <a:pt x="51437" y="11342"/>
                  <a:pt x="49803" y="11242"/>
                  <a:pt x="48202" y="10975"/>
                </a:cubicBezTo>
                <a:cubicBezTo>
                  <a:pt x="46434" y="10608"/>
                  <a:pt x="44666" y="10008"/>
                  <a:pt x="43031" y="9241"/>
                </a:cubicBezTo>
                <a:cubicBezTo>
                  <a:pt x="38795" y="7239"/>
                  <a:pt x="34992" y="4304"/>
                  <a:pt x="30689" y="2403"/>
                </a:cubicBezTo>
                <a:cubicBezTo>
                  <a:pt x="26353" y="568"/>
                  <a:pt x="21016" y="1"/>
                  <a:pt x="17180" y="2803"/>
                </a:cubicBezTo>
                <a:cubicBezTo>
                  <a:pt x="15745" y="3870"/>
                  <a:pt x="14611" y="5338"/>
                  <a:pt x="13143" y="6405"/>
                </a:cubicBezTo>
                <a:cubicBezTo>
                  <a:pt x="10942" y="8040"/>
                  <a:pt x="8140" y="8640"/>
                  <a:pt x="5671" y="9741"/>
                </a:cubicBezTo>
                <a:cubicBezTo>
                  <a:pt x="3336" y="10842"/>
                  <a:pt x="1335" y="13210"/>
                  <a:pt x="1" y="15912"/>
                </a:cubicBezTo>
                <a:lnTo>
                  <a:pt x="44032" y="15912"/>
                </a:lnTo>
                <a:lnTo>
                  <a:pt x="85128" y="15912"/>
                </a:lnTo>
                <a:cubicBezTo>
                  <a:pt x="83727" y="14678"/>
                  <a:pt x="82526" y="13244"/>
                  <a:pt x="81192" y="119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26096" y="-193028"/>
            <a:ext cx="3369906" cy="1722364"/>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a:off x="6098039" y="3457193"/>
            <a:ext cx="3402170" cy="1738655"/>
          </a:xfrm>
          <a:custGeom>
            <a:avLst/>
            <a:gdLst/>
            <a:ahLst/>
            <a:cxnLst/>
            <a:rect l="l" t="t" r="r" b="b"/>
            <a:pathLst>
              <a:path w="101240" h="51738" extrusionOk="0">
                <a:moveTo>
                  <a:pt x="100572" y="234"/>
                </a:moveTo>
                <a:cubicBezTo>
                  <a:pt x="96369" y="2669"/>
                  <a:pt x="93000" y="6139"/>
                  <a:pt x="90531" y="10342"/>
                </a:cubicBezTo>
                <a:cubicBezTo>
                  <a:pt x="89364" y="12343"/>
                  <a:pt x="88530" y="14511"/>
                  <a:pt x="87930" y="16746"/>
                </a:cubicBezTo>
                <a:cubicBezTo>
                  <a:pt x="87162" y="19581"/>
                  <a:pt x="87029" y="22584"/>
                  <a:pt x="86162" y="25352"/>
                </a:cubicBezTo>
                <a:cubicBezTo>
                  <a:pt x="83827" y="32624"/>
                  <a:pt x="75354" y="33091"/>
                  <a:pt x="69150" y="31490"/>
                </a:cubicBezTo>
                <a:cubicBezTo>
                  <a:pt x="64513" y="30322"/>
                  <a:pt x="59476" y="27687"/>
                  <a:pt x="55206" y="31223"/>
                </a:cubicBezTo>
                <a:cubicBezTo>
                  <a:pt x="53572" y="32624"/>
                  <a:pt x="52671" y="34726"/>
                  <a:pt x="51737" y="36594"/>
                </a:cubicBezTo>
                <a:cubicBezTo>
                  <a:pt x="50369" y="39362"/>
                  <a:pt x="48702" y="41797"/>
                  <a:pt x="46133" y="43632"/>
                </a:cubicBezTo>
                <a:cubicBezTo>
                  <a:pt x="40162" y="47802"/>
                  <a:pt x="34692" y="43899"/>
                  <a:pt x="29488" y="40763"/>
                </a:cubicBezTo>
                <a:cubicBezTo>
                  <a:pt x="20582" y="35326"/>
                  <a:pt x="9307" y="37494"/>
                  <a:pt x="3002" y="45700"/>
                </a:cubicBezTo>
                <a:cubicBezTo>
                  <a:pt x="1701" y="47368"/>
                  <a:pt x="801" y="49236"/>
                  <a:pt x="134" y="51204"/>
                </a:cubicBezTo>
                <a:cubicBezTo>
                  <a:pt x="0" y="51571"/>
                  <a:pt x="567" y="51738"/>
                  <a:pt x="701" y="51371"/>
                </a:cubicBezTo>
                <a:cubicBezTo>
                  <a:pt x="2702" y="45667"/>
                  <a:pt x="7139" y="41297"/>
                  <a:pt x="12843" y="39296"/>
                </a:cubicBezTo>
                <a:cubicBezTo>
                  <a:pt x="19181" y="37061"/>
                  <a:pt x="25485" y="38862"/>
                  <a:pt x="30889" y="42364"/>
                </a:cubicBezTo>
                <a:cubicBezTo>
                  <a:pt x="35092" y="45033"/>
                  <a:pt x="39195" y="47301"/>
                  <a:pt x="44198" y="45400"/>
                </a:cubicBezTo>
                <a:cubicBezTo>
                  <a:pt x="48802" y="43665"/>
                  <a:pt x="51037" y="39462"/>
                  <a:pt x="53138" y="35359"/>
                </a:cubicBezTo>
                <a:cubicBezTo>
                  <a:pt x="54639" y="32457"/>
                  <a:pt x="56574" y="30222"/>
                  <a:pt x="60076" y="30056"/>
                </a:cubicBezTo>
                <a:cubicBezTo>
                  <a:pt x="63345" y="29889"/>
                  <a:pt x="66648" y="31523"/>
                  <a:pt x="69717" y="32324"/>
                </a:cubicBezTo>
                <a:cubicBezTo>
                  <a:pt x="74220" y="33458"/>
                  <a:pt x="79724" y="33491"/>
                  <a:pt x="83493" y="30322"/>
                </a:cubicBezTo>
                <a:cubicBezTo>
                  <a:pt x="87729" y="26787"/>
                  <a:pt x="87396" y="21216"/>
                  <a:pt x="88730" y="16312"/>
                </a:cubicBezTo>
                <a:cubicBezTo>
                  <a:pt x="90231" y="10809"/>
                  <a:pt x="93800" y="5938"/>
                  <a:pt x="98304" y="2469"/>
                </a:cubicBezTo>
                <a:cubicBezTo>
                  <a:pt x="99138" y="1835"/>
                  <a:pt x="100038" y="1302"/>
                  <a:pt x="100906" y="768"/>
                </a:cubicBezTo>
                <a:cubicBezTo>
                  <a:pt x="101239" y="568"/>
                  <a:pt x="100906" y="1"/>
                  <a:pt x="100572" y="23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8"/>
          <p:cNvSpPr/>
          <p:nvPr/>
        </p:nvSpPr>
        <p:spPr>
          <a:xfrm>
            <a:off x="509300" y="-193031"/>
            <a:ext cx="2657853" cy="709603"/>
          </a:xfrm>
          <a:custGeom>
            <a:avLst/>
            <a:gdLst/>
            <a:ahLst/>
            <a:cxnLst/>
            <a:rect l="l" t="t" r="r" b="b"/>
            <a:pathLst>
              <a:path w="79091" h="21116" extrusionOk="0">
                <a:moveTo>
                  <a:pt x="267" y="434"/>
                </a:moveTo>
                <a:cubicBezTo>
                  <a:pt x="1" y="7006"/>
                  <a:pt x="3503" y="13044"/>
                  <a:pt x="8874" y="16713"/>
                </a:cubicBezTo>
                <a:cubicBezTo>
                  <a:pt x="15178" y="21116"/>
                  <a:pt x="22683" y="19982"/>
                  <a:pt x="29355" y="17113"/>
                </a:cubicBezTo>
                <a:cubicBezTo>
                  <a:pt x="33358" y="15379"/>
                  <a:pt x="37160" y="13177"/>
                  <a:pt x="41063" y="11342"/>
                </a:cubicBezTo>
                <a:cubicBezTo>
                  <a:pt x="45733" y="9207"/>
                  <a:pt x="50703" y="8040"/>
                  <a:pt x="55840" y="7873"/>
                </a:cubicBezTo>
                <a:cubicBezTo>
                  <a:pt x="60644" y="7740"/>
                  <a:pt x="65214" y="9207"/>
                  <a:pt x="69984" y="9474"/>
                </a:cubicBezTo>
                <a:cubicBezTo>
                  <a:pt x="73320" y="9674"/>
                  <a:pt x="76755" y="8574"/>
                  <a:pt x="78857" y="5905"/>
                </a:cubicBezTo>
                <a:cubicBezTo>
                  <a:pt x="79090" y="5572"/>
                  <a:pt x="78657" y="5171"/>
                  <a:pt x="78390" y="5471"/>
                </a:cubicBezTo>
                <a:cubicBezTo>
                  <a:pt x="75655" y="9007"/>
                  <a:pt x="71151" y="9141"/>
                  <a:pt x="67048" y="8540"/>
                </a:cubicBezTo>
                <a:cubicBezTo>
                  <a:pt x="63012" y="7973"/>
                  <a:pt x="59176" y="7173"/>
                  <a:pt x="55040" y="7239"/>
                </a:cubicBezTo>
                <a:cubicBezTo>
                  <a:pt x="47334" y="7506"/>
                  <a:pt x="40663" y="10675"/>
                  <a:pt x="33891" y="14144"/>
                </a:cubicBezTo>
                <a:cubicBezTo>
                  <a:pt x="26986" y="17680"/>
                  <a:pt x="19281" y="20916"/>
                  <a:pt x="11609" y="17513"/>
                </a:cubicBezTo>
                <a:cubicBezTo>
                  <a:pt x="5004" y="14578"/>
                  <a:pt x="501" y="7506"/>
                  <a:pt x="801" y="334"/>
                </a:cubicBezTo>
                <a:cubicBezTo>
                  <a:pt x="868" y="1"/>
                  <a:pt x="267" y="1"/>
                  <a:pt x="267" y="4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txBox="1">
            <a:spLocks noGrp="1"/>
          </p:cNvSpPr>
          <p:nvPr>
            <p:ph type="title"/>
          </p:nvPr>
        </p:nvSpPr>
        <p:spPr>
          <a:xfrm>
            <a:off x="1388100" y="1724700"/>
            <a:ext cx="6367800" cy="1694100"/>
          </a:xfrm>
          <a:prstGeom prst="rect">
            <a:avLst/>
          </a:prstGeom>
        </p:spPr>
        <p:txBody>
          <a:bodyPr spcFirstLastPara="1" wrap="square" lIns="0" tIns="0" rIns="0" bIns="0" anchor="ctr" anchorCtr="0">
            <a:noAutofit/>
          </a:bodyPr>
          <a:lstStyle>
            <a:lvl1pPr lvl="0">
              <a:lnSpc>
                <a:spcPct val="80000"/>
              </a:lnSpc>
              <a:spcBef>
                <a:spcPts val="0"/>
              </a:spcBef>
              <a:spcAft>
                <a:spcPts val="0"/>
              </a:spcAft>
              <a:buSzPts val="4800"/>
              <a:buNone/>
              <a:defRPr sz="7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rot="-5400000" flipH="1">
            <a:off x="-534003" y="-410922"/>
            <a:ext cx="2365353" cy="2540748"/>
          </a:xfrm>
          <a:custGeom>
            <a:avLst/>
            <a:gdLst/>
            <a:ahLst/>
            <a:cxnLst/>
            <a:rect l="l" t="t" r="r" b="b"/>
            <a:pathLst>
              <a:path w="53539" h="57509" extrusionOk="0">
                <a:moveTo>
                  <a:pt x="8006" y="49169"/>
                </a:moveTo>
                <a:cubicBezTo>
                  <a:pt x="8307" y="47268"/>
                  <a:pt x="7973" y="45333"/>
                  <a:pt x="8273" y="43399"/>
                </a:cubicBezTo>
                <a:cubicBezTo>
                  <a:pt x="8707" y="40330"/>
                  <a:pt x="10942" y="37528"/>
                  <a:pt x="13844" y="36327"/>
                </a:cubicBezTo>
                <a:cubicBezTo>
                  <a:pt x="16646" y="35193"/>
                  <a:pt x="19815" y="35526"/>
                  <a:pt x="22817" y="35393"/>
                </a:cubicBezTo>
                <a:cubicBezTo>
                  <a:pt x="25819" y="35259"/>
                  <a:pt x="29188" y="34425"/>
                  <a:pt x="30789" y="31890"/>
                </a:cubicBezTo>
                <a:cubicBezTo>
                  <a:pt x="31523" y="30689"/>
                  <a:pt x="31790" y="29255"/>
                  <a:pt x="32057" y="27887"/>
                </a:cubicBezTo>
                <a:cubicBezTo>
                  <a:pt x="32524" y="25753"/>
                  <a:pt x="33058" y="23651"/>
                  <a:pt x="34158" y="21750"/>
                </a:cubicBezTo>
                <a:cubicBezTo>
                  <a:pt x="35226" y="19882"/>
                  <a:pt x="36994" y="18314"/>
                  <a:pt x="39129" y="17847"/>
                </a:cubicBezTo>
                <a:cubicBezTo>
                  <a:pt x="40530" y="17547"/>
                  <a:pt x="42031" y="17747"/>
                  <a:pt x="43498" y="17680"/>
                </a:cubicBezTo>
                <a:cubicBezTo>
                  <a:pt x="47368" y="17413"/>
                  <a:pt x="50837" y="14978"/>
                  <a:pt x="53205" y="11876"/>
                </a:cubicBezTo>
                <a:cubicBezTo>
                  <a:pt x="53339" y="11709"/>
                  <a:pt x="53405" y="11576"/>
                  <a:pt x="53539" y="11409"/>
                </a:cubicBezTo>
                <a:cubicBezTo>
                  <a:pt x="52505" y="9541"/>
                  <a:pt x="51404" y="7473"/>
                  <a:pt x="49369" y="6706"/>
                </a:cubicBezTo>
                <a:cubicBezTo>
                  <a:pt x="45867" y="5405"/>
                  <a:pt x="42398" y="8974"/>
                  <a:pt x="38695" y="9241"/>
                </a:cubicBezTo>
                <a:cubicBezTo>
                  <a:pt x="35726" y="9508"/>
                  <a:pt x="33058" y="7673"/>
                  <a:pt x="30522" y="6072"/>
                </a:cubicBezTo>
                <a:cubicBezTo>
                  <a:pt x="24718" y="2536"/>
                  <a:pt x="17513" y="1"/>
                  <a:pt x="11209" y="2536"/>
                </a:cubicBezTo>
                <a:cubicBezTo>
                  <a:pt x="9674" y="3170"/>
                  <a:pt x="8206" y="4070"/>
                  <a:pt x="6972" y="5171"/>
                </a:cubicBezTo>
                <a:cubicBezTo>
                  <a:pt x="4504" y="7306"/>
                  <a:pt x="2636" y="10141"/>
                  <a:pt x="1668" y="13244"/>
                </a:cubicBezTo>
                <a:cubicBezTo>
                  <a:pt x="167" y="18181"/>
                  <a:pt x="835" y="23651"/>
                  <a:pt x="1" y="28688"/>
                </a:cubicBezTo>
                <a:lnTo>
                  <a:pt x="1" y="57509"/>
                </a:lnTo>
                <a:cubicBezTo>
                  <a:pt x="134" y="57442"/>
                  <a:pt x="267" y="57409"/>
                  <a:pt x="368" y="57409"/>
                </a:cubicBezTo>
                <a:cubicBezTo>
                  <a:pt x="4204" y="56274"/>
                  <a:pt x="7439" y="53072"/>
                  <a:pt x="8006" y="4916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9"/>
          <p:cNvSpPr/>
          <p:nvPr/>
        </p:nvSpPr>
        <p:spPr>
          <a:xfrm rot="10800000">
            <a:off x="-2149526" y="3143152"/>
            <a:ext cx="4858076" cy="3129548"/>
          </a:xfrm>
          <a:custGeom>
            <a:avLst/>
            <a:gdLst/>
            <a:ahLst/>
            <a:cxnLst/>
            <a:rect l="l" t="t" r="r" b="b"/>
            <a:pathLst>
              <a:path w="98138" h="63220" extrusionOk="0">
                <a:moveTo>
                  <a:pt x="2536" y="0"/>
                </a:moveTo>
                <a:cubicBezTo>
                  <a:pt x="768" y="2535"/>
                  <a:pt x="1" y="5704"/>
                  <a:pt x="535" y="8740"/>
                </a:cubicBezTo>
                <a:cubicBezTo>
                  <a:pt x="2036" y="17146"/>
                  <a:pt x="12410" y="20982"/>
                  <a:pt x="15879" y="28721"/>
                </a:cubicBezTo>
                <a:cubicBezTo>
                  <a:pt x="17914" y="33257"/>
                  <a:pt x="17280" y="38561"/>
                  <a:pt x="16513" y="43465"/>
                </a:cubicBezTo>
                <a:cubicBezTo>
                  <a:pt x="16079" y="46100"/>
                  <a:pt x="15612" y="48869"/>
                  <a:pt x="16446" y="51437"/>
                </a:cubicBezTo>
                <a:cubicBezTo>
                  <a:pt x="17046" y="53238"/>
                  <a:pt x="18181" y="54739"/>
                  <a:pt x="19448" y="56107"/>
                </a:cubicBezTo>
                <a:cubicBezTo>
                  <a:pt x="23932" y="60782"/>
                  <a:pt x="30436" y="63219"/>
                  <a:pt x="36910" y="63219"/>
                </a:cubicBezTo>
                <a:cubicBezTo>
                  <a:pt x="41754" y="63219"/>
                  <a:pt x="46583" y="61855"/>
                  <a:pt x="50537" y="59042"/>
                </a:cubicBezTo>
                <a:cubicBezTo>
                  <a:pt x="56375" y="54873"/>
                  <a:pt x="60044" y="48301"/>
                  <a:pt x="65548" y="43732"/>
                </a:cubicBezTo>
                <a:cubicBezTo>
                  <a:pt x="70526" y="39593"/>
                  <a:pt x="76988" y="37341"/>
                  <a:pt x="83454" y="37341"/>
                </a:cubicBezTo>
                <a:cubicBezTo>
                  <a:pt x="84180" y="37341"/>
                  <a:pt x="84905" y="37370"/>
                  <a:pt x="85629" y="37427"/>
                </a:cubicBezTo>
                <a:cubicBezTo>
                  <a:pt x="89591" y="37744"/>
                  <a:pt x="93614" y="38905"/>
                  <a:pt x="97525" y="38905"/>
                </a:cubicBezTo>
                <a:cubicBezTo>
                  <a:pt x="97730" y="38905"/>
                  <a:pt x="97934" y="38901"/>
                  <a:pt x="98138" y="38895"/>
                </a:cubicBezTo>
                <a:lnTo>
                  <a:pt x="981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9"/>
          <p:cNvSpPr/>
          <p:nvPr/>
        </p:nvSpPr>
        <p:spPr>
          <a:xfrm>
            <a:off x="7519300" y="3392550"/>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9"/>
          <p:cNvSpPr/>
          <p:nvPr/>
        </p:nvSpPr>
        <p:spPr>
          <a:xfrm rot="-1037058">
            <a:off x="-168127" y="-141641"/>
            <a:ext cx="1977187" cy="527877"/>
          </a:xfrm>
          <a:custGeom>
            <a:avLst/>
            <a:gdLst/>
            <a:ahLst/>
            <a:cxnLst/>
            <a:rect l="l" t="t" r="r" b="b"/>
            <a:pathLst>
              <a:path w="79091" h="21116" extrusionOk="0">
                <a:moveTo>
                  <a:pt x="267" y="434"/>
                </a:moveTo>
                <a:cubicBezTo>
                  <a:pt x="1" y="7006"/>
                  <a:pt x="3503" y="13044"/>
                  <a:pt x="8874" y="16713"/>
                </a:cubicBezTo>
                <a:cubicBezTo>
                  <a:pt x="15178" y="21116"/>
                  <a:pt x="22683" y="19982"/>
                  <a:pt x="29355" y="17113"/>
                </a:cubicBezTo>
                <a:cubicBezTo>
                  <a:pt x="33358" y="15379"/>
                  <a:pt x="37160" y="13177"/>
                  <a:pt x="41063" y="11342"/>
                </a:cubicBezTo>
                <a:cubicBezTo>
                  <a:pt x="45733" y="9207"/>
                  <a:pt x="50703" y="8040"/>
                  <a:pt x="55840" y="7873"/>
                </a:cubicBezTo>
                <a:cubicBezTo>
                  <a:pt x="60644" y="7740"/>
                  <a:pt x="65214" y="9207"/>
                  <a:pt x="69984" y="9474"/>
                </a:cubicBezTo>
                <a:cubicBezTo>
                  <a:pt x="73320" y="9674"/>
                  <a:pt x="76755" y="8574"/>
                  <a:pt x="78857" y="5905"/>
                </a:cubicBezTo>
                <a:cubicBezTo>
                  <a:pt x="79090" y="5572"/>
                  <a:pt x="78657" y="5171"/>
                  <a:pt x="78390" y="5471"/>
                </a:cubicBezTo>
                <a:cubicBezTo>
                  <a:pt x="75655" y="9007"/>
                  <a:pt x="71151" y="9141"/>
                  <a:pt x="67048" y="8540"/>
                </a:cubicBezTo>
                <a:cubicBezTo>
                  <a:pt x="63012" y="7973"/>
                  <a:pt x="59176" y="7173"/>
                  <a:pt x="55040" y="7239"/>
                </a:cubicBezTo>
                <a:cubicBezTo>
                  <a:pt x="47334" y="7506"/>
                  <a:pt x="40663" y="10675"/>
                  <a:pt x="33891" y="14144"/>
                </a:cubicBezTo>
                <a:cubicBezTo>
                  <a:pt x="26986" y="17680"/>
                  <a:pt x="19281" y="20916"/>
                  <a:pt x="11609" y="17513"/>
                </a:cubicBezTo>
                <a:cubicBezTo>
                  <a:pt x="5004" y="14578"/>
                  <a:pt x="501" y="7506"/>
                  <a:pt x="801" y="334"/>
                </a:cubicBezTo>
                <a:cubicBezTo>
                  <a:pt x="868" y="1"/>
                  <a:pt x="267" y="1"/>
                  <a:pt x="267" y="4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9"/>
          <p:cNvSpPr txBox="1">
            <a:spLocks noGrp="1"/>
          </p:cNvSpPr>
          <p:nvPr>
            <p:ph type="title"/>
          </p:nvPr>
        </p:nvSpPr>
        <p:spPr>
          <a:xfrm>
            <a:off x="2446975" y="1870148"/>
            <a:ext cx="4864500" cy="645000"/>
          </a:xfrm>
          <a:prstGeom prst="rect">
            <a:avLst/>
          </a:prstGeom>
        </p:spPr>
        <p:txBody>
          <a:bodyPr spcFirstLastPara="1" wrap="square" lIns="0" tIns="0" rIns="0" bIns="0" anchor="t" anchorCtr="0">
            <a:noAutofit/>
          </a:bodyPr>
          <a:lstStyle>
            <a:lvl1pPr lvl="0" algn="r" rtl="0">
              <a:lnSpc>
                <a:spcPct val="90000"/>
              </a:lnSpc>
              <a:spcBef>
                <a:spcPts val="0"/>
              </a:spcBef>
              <a:spcAft>
                <a:spcPts val="0"/>
              </a:spcAft>
              <a:buSzPts val="5200"/>
              <a:buFont typeface="Commissioner"/>
              <a:buNone/>
              <a:defRPr sz="4500">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65" name="Google Shape;65;p9"/>
          <p:cNvSpPr txBox="1">
            <a:spLocks noGrp="1"/>
          </p:cNvSpPr>
          <p:nvPr>
            <p:ph type="subTitle" idx="1"/>
          </p:nvPr>
        </p:nvSpPr>
        <p:spPr>
          <a:xfrm>
            <a:off x="2444575" y="2758163"/>
            <a:ext cx="4866900" cy="13692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5"/>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76"/>
        <p:cNvGrpSpPr/>
        <p:nvPr/>
      </p:nvGrpSpPr>
      <p:grpSpPr>
        <a:xfrm>
          <a:off x="0" y="0"/>
          <a:ext cx="0" cy="0"/>
          <a:chOff x="0" y="0"/>
          <a:chExt cx="0" cy="0"/>
        </a:xfrm>
      </p:grpSpPr>
      <p:sp>
        <p:nvSpPr>
          <p:cNvPr id="77" name="Google Shape;77;p13"/>
          <p:cNvSpPr/>
          <p:nvPr/>
        </p:nvSpPr>
        <p:spPr>
          <a:xfrm>
            <a:off x="7916175" y="4193400"/>
            <a:ext cx="1538510" cy="1000431"/>
          </a:xfrm>
          <a:custGeom>
            <a:avLst/>
            <a:gdLst/>
            <a:ahLst/>
            <a:cxnLst/>
            <a:rect l="l" t="t" r="r" b="b"/>
            <a:pathLst>
              <a:path w="27509" h="17888" extrusionOk="0">
                <a:moveTo>
                  <a:pt x="18162" y="0"/>
                </a:moveTo>
                <a:cubicBezTo>
                  <a:pt x="18036" y="0"/>
                  <a:pt x="17908" y="3"/>
                  <a:pt x="17780" y="8"/>
                </a:cubicBezTo>
                <a:cubicBezTo>
                  <a:pt x="15078" y="74"/>
                  <a:pt x="12443" y="1209"/>
                  <a:pt x="10174" y="2710"/>
                </a:cubicBezTo>
                <a:cubicBezTo>
                  <a:pt x="4971" y="6112"/>
                  <a:pt x="1301" y="11749"/>
                  <a:pt x="1" y="17887"/>
                </a:cubicBezTo>
                <a:lnTo>
                  <a:pt x="23818" y="17887"/>
                </a:lnTo>
                <a:cubicBezTo>
                  <a:pt x="25586" y="15619"/>
                  <a:pt x="26786" y="13150"/>
                  <a:pt x="26987" y="10782"/>
                </a:cubicBezTo>
                <a:cubicBezTo>
                  <a:pt x="27509" y="5200"/>
                  <a:pt x="23973" y="0"/>
                  <a:pt x="181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rot="5400000">
            <a:off x="213009" y="3380700"/>
            <a:ext cx="1000431" cy="2971193"/>
          </a:xfrm>
          <a:custGeom>
            <a:avLst/>
            <a:gdLst/>
            <a:ahLst/>
            <a:cxnLst/>
            <a:rect l="l" t="t" r="r" b="b"/>
            <a:pathLst>
              <a:path w="8941" h="26554" extrusionOk="0">
                <a:moveTo>
                  <a:pt x="4437" y="535"/>
                </a:moveTo>
                <a:cubicBezTo>
                  <a:pt x="2269" y="1335"/>
                  <a:pt x="701" y="3570"/>
                  <a:pt x="334" y="5938"/>
                </a:cubicBezTo>
                <a:cubicBezTo>
                  <a:pt x="0" y="8340"/>
                  <a:pt x="834" y="10775"/>
                  <a:pt x="2402" y="12510"/>
                </a:cubicBezTo>
                <a:cubicBezTo>
                  <a:pt x="3469" y="13711"/>
                  <a:pt x="4870" y="14611"/>
                  <a:pt x="5571" y="16079"/>
                </a:cubicBezTo>
                <a:cubicBezTo>
                  <a:pt x="6538" y="18181"/>
                  <a:pt x="5804" y="20682"/>
                  <a:pt x="5237" y="22917"/>
                </a:cubicBezTo>
                <a:cubicBezTo>
                  <a:pt x="4937" y="24085"/>
                  <a:pt x="4670" y="25352"/>
                  <a:pt x="4670" y="26553"/>
                </a:cubicBezTo>
                <a:lnTo>
                  <a:pt x="8940" y="26553"/>
                </a:lnTo>
                <a:lnTo>
                  <a:pt x="8940" y="434"/>
                </a:lnTo>
                <a:cubicBezTo>
                  <a:pt x="7406" y="68"/>
                  <a:pt x="5871" y="1"/>
                  <a:pt x="4437" y="53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681475" y="-849132"/>
            <a:ext cx="2789405" cy="2016024"/>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7377925" y="3965475"/>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txBox="1">
            <a:spLocks noGrp="1"/>
          </p:cNvSpPr>
          <p:nvPr>
            <p:ph type="title"/>
          </p:nvPr>
        </p:nvSpPr>
        <p:spPr>
          <a:xfrm>
            <a:off x="713250" y="469500"/>
            <a:ext cx="7717500" cy="453900"/>
          </a:xfrm>
          <a:prstGeom prst="rect">
            <a:avLst/>
          </a:prstGeom>
        </p:spPr>
        <p:txBody>
          <a:bodyPr spcFirstLastPara="1" wrap="square" lIns="0" tIns="0" rIns="0" bIns="0" anchor="t" anchorCtr="0">
            <a:noAutofit/>
          </a:bodyPr>
          <a:lstStyle>
            <a:lvl1pPr lvl="0" algn="ctr" rtl="0">
              <a:spcBef>
                <a:spcPts val="0"/>
              </a:spcBef>
              <a:spcAft>
                <a:spcPts val="0"/>
              </a:spcAft>
              <a:buSzPts val="2800"/>
              <a:buNone/>
              <a:defRPr sz="3100">
                <a:latin typeface="Commissioner ExtraBold"/>
                <a:ea typeface="Commissioner ExtraBold"/>
                <a:cs typeface="Commissioner ExtraBold"/>
                <a:sym typeface="Commissioner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2" name="Google Shape;82;p13"/>
          <p:cNvSpPr txBox="1">
            <a:spLocks noGrp="1"/>
          </p:cNvSpPr>
          <p:nvPr>
            <p:ph type="title" idx="2"/>
          </p:nvPr>
        </p:nvSpPr>
        <p:spPr>
          <a:xfrm>
            <a:off x="1698000" y="1607750"/>
            <a:ext cx="2741700" cy="539400"/>
          </a:xfrm>
          <a:prstGeom prst="rect">
            <a:avLst/>
          </a:prstGeom>
        </p:spPr>
        <p:txBody>
          <a:bodyPr spcFirstLastPara="1" wrap="square" lIns="0" tIns="0" rIns="0" bIns="0" anchor="ctr"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 name="Google Shape;83;p13"/>
          <p:cNvSpPr txBox="1">
            <a:spLocks noGrp="1"/>
          </p:cNvSpPr>
          <p:nvPr>
            <p:ph type="subTitle" idx="1"/>
          </p:nvPr>
        </p:nvSpPr>
        <p:spPr>
          <a:xfrm>
            <a:off x="1698900" y="2304824"/>
            <a:ext cx="27399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4" name="Google Shape;84;p13"/>
          <p:cNvSpPr txBox="1">
            <a:spLocks noGrp="1"/>
          </p:cNvSpPr>
          <p:nvPr>
            <p:ph type="title" idx="3" hasCustomPrompt="1"/>
          </p:nvPr>
        </p:nvSpPr>
        <p:spPr>
          <a:xfrm>
            <a:off x="815358" y="1647350"/>
            <a:ext cx="6789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85" name="Google Shape;85;p13"/>
          <p:cNvSpPr txBox="1">
            <a:spLocks noGrp="1"/>
          </p:cNvSpPr>
          <p:nvPr>
            <p:ph type="title" idx="4"/>
          </p:nvPr>
        </p:nvSpPr>
        <p:spPr>
          <a:xfrm>
            <a:off x="1671845" y="3152150"/>
            <a:ext cx="2741700" cy="539400"/>
          </a:xfrm>
          <a:prstGeom prst="rect">
            <a:avLst/>
          </a:prstGeom>
        </p:spPr>
        <p:txBody>
          <a:bodyPr spcFirstLastPara="1" wrap="square" lIns="0" tIns="0" rIns="0" bIns="0" anchor="ctr"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6" name="Google Shape;86;p13"/>
          <p:cNvSpPr txBox="1">
            <a:spLocks noGrp="1"/>
          </p:cNvSpPr>
          <p:nvPr>
            <p:ph type="subTitle" idx="5"/>
          </p:nvPr>
        </p:nvSpPr>
        <p:spPr>
          <a:xfrm>
            <a:off x="1672746" y="3848766"/>
            <a:ext cx="27399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7" name="Google Shape;87;p13"/>
          <p:cNvSpPr txBox="1">
            <a:spLocks noGrp="1"/>
          </p:cNvSpPr>
          <p:nvPr>
            <p:ph type="title" idx="6" hasCustomPrompt="1"/>
          </p:nvPr>
        </p:nvSpPr>
        <p:spPr>
          <a:xfrm>
            <a:off x="813816" y="3172850"/>
            <a:ext cx="6789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88" name="Google Shape;88;p13"/>
          <p:cNvSpPr txBox="1">
            <a:spLocks noGrp="1"/>
          </p:cNvSpPr>
          <p:nvPr>
            <p:ph type="title" idx="7"/>
          </p:nvPr>
        </p:nvSpPr>
        <p:spPr>
          <a:xfrm>
            <a:off x="5685076" y="1626650"/>
            <a:ext cx="2745600" cy="539400"/>
          </a:xfrm>
          <a:prstGeom prst="rect">
            <a:avLst/>
          </a:prstGeom>
        </p:spPr>
        <p:txBody>
          <a:bodyPr spcFirstLastPara="1" wrap="square" lIns="0" tIns="0" rIns="0" bIns="0" anchor="ctr" anchorCtr="0">
            <a:noAutofit/>
          </a:bodyPr>
          <a:lstStyle>
            <a:lvl1pPr marR="457200"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9" name="Google Shape;89;p13"/>
          <p:cNvSpPr txBox="1">
            <a:spLocks noGrp="1"/>
          </p:cNvSpPr>
          <p:nvPr>
            <p:ph type="subTitle" idx="8"/>
          </p:nvPr>
        </p:nvSpPr>
        <p:spPr>
          <a:xfrm>
            <a:off x="5685928" y="2304288"/>
            <a:ext cx="2744100" cy="5082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0" name="Google Shape;90;p13"/>
          <p:cNvSpPr txBox="1">
            <a:spLocks noGrp="1"/>
          </p:cNvSpPr>
          <p:nvPr>
            <p:ph type="title" idx="9" hasCustomPrompt="1"/>
          </p:nvPr>
        </p:nvSpPr>
        <p:spPr>
          <a:xfrm>
            <a:off x="4829393" y="1647361"/>
            <a:ext cx="6771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91" name="Google Shape;91;p13"/>
          <p:cNvSpPr txBox="1">
            <a:spLocks noGrp="1"/>
          </p:cNvSpPr>
          <p:nvPr>
            <p:ph type="title" idx="13"/>
          </p:nvPr>
        </p:nvSpPr>
        <p:spPr>
          <a:xfrm>
            <a:off x="5685076" y="3152150"/>
            <a:ext cx="2745600" cy="539400"/>
          </a:xfrm>
          <a:prstGeom prst="rect">
            <a:avLst/>
          </a:prstGeom>
        </p:spPr>
        <p:txBody>
          <a:bodyPr spcFirstLastPara="1" wrap="square" lIns="0" tIns="0" rIns="0" bIns="0" anchor="ctr" anchorCtr="0">
            <a:noAutofit/>
          </a:bodyPr>
          <a:lstStyle>
            <a:lvl1pPr marR="457200"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2" name="Google Shape;92;p13"/>
          <p:cNvSpPr txBox="1">
            <a:spLocks noGrp="1"/>
          </p:cNvSpPr>
          <p:nvPr>
            <p:ph type="subTitle" idx="14"/>
          </p:nvPr>
        </p:nvSpPr>
        <p:spPr>
          <a:xfrm>
            <a:off x="5685928" y="3849660"/>
            <a:ext cx="27441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3" name="Google Shape;93;p13"/>
          <p:cNvSpPr txBox="1">
            <a:spLocks noGrp="1"/>
          </p:cNvSpPr>
          <p:nvPr>
            <p:ph type="title" idx="15" hasCustomPrompt="1"/>
          </p:nvPr>
        </p:nvSpPr>
        <p:spPr>
          <a:xfrm>
            <a:off x="4829393" y="3172856"/>
            <a:ext cx="6771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100"/>
        <p:cNvGrpSpPr/>
        <p:nvPr/>
      </p:nvGrpSpPr>
      <p:grpSpPr>
        <a:xfrm>
          <a:off x="0" y="0"/>
          <a:ext cx="0" cy="0"/>
          <a:chOff x="0" y="0"/>
          <a:chExt cx="0" cy="0"/>
        </a:xfrm>
      </p:grpSpPr>
      <p:sp>
        <p:nvSpPr>
          <p:cNvPr id="101" name="Google Shape;101;p15"/>
          <p:cNvSpPr/>
          <p:nvPr/>
        </p:nvSpPr>
        <p:spPr>
          <a:xfrm rot="10800000" flipH="1">
            <a:off x="6726600" y="-233325"/>
            <a:ext cx="2947210" cy="1506323"/>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rot="10800000" flipH="1">
            <a:off x="-798250" y="3199269"/>
            <a:ext cx="3075543" cy="2222829"/>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rot="10369521" flipH="1">
            <a:off x="-177835" y="3407852"/>
            <a:ext cx="2155859" cy="1948081"/>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rot="10800000" flipH="1">
            <a:off x="7318425" y="-149877"/>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txBox="1">
            <a:spLocks noGrp="1"/>
          </p:cNvSpPr>
          <p:nvPr>
            <p:ph type="title"/>
          </p:nvPr>
        </p:nvSpPr>
        <p:spPr>
          <a:xfrm>
            <a:off x="2140950" y="1473238"/>
            <a:ext cx="4864500" cy="800100"/>
          </a:xfrm>
          <a:prstGeom prst="rect">
            <a:avLst/>
          </a:prstGeom>
        </p:spPr>
        <p:txBody>
          <a:bodyPr spcFirstLastPara="1" wrap="square" lIns="0" tIns="0" rIns="0" bIns="0" anchor="t" anchorCtr="0">
            <a:noAutofit/>
          </a:bodyPr>
          <a:lstStyle>
            <a:lvl1pPr lvl="0" rtl="0">
              <a:lnSpc>
                <a:spcPct val="90000"/>
              </a:lnSpc>
              <a:spcBef>
                <a:spcPts val="0"/>
              </a:spcBef>
              <a:spcAft>
                <a:spcPts val="0"/>
              </a:spcAft>
              <a:buSzPts val="5200"/>
              <a:buFont typeface="Commissioner"/>
              <a:buNone/>
              <a:defRPr sz="4500">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06" name="Google Shape;106;p15"/>
          <p:cNvSpPr txBox="1">
            <a:spLocks noGrp="1"/>
          </p:cNvSpPr>
          <p:nvPr>
            <p:ph type="subTitle" idx="1"/>
          </p:nvPr>
        </p:nvSpPr>
        <p:spPr>
          <a:xfrm>
            <a:off x="2138550" y="2361274"/>
            <a:ext cx="4866900" cy="1255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18"/>
        <p:cNvGrpSpPr/>
        <p:nvPr/>
      </p:nvGrpSpPr>
      <p:grpSpPr>
        <a:xfrm>
          <a:off x="0" y="0"/>
          <a:ext cx="0" cy="0"/>
          <a:chOff x="0" y="0"/>
          <a:chExt cx="0" cy="0"/>
        </a:xfrm>
      </p:grpSpPr>
      <p:sp>
        <p:nvSpPr>
          <p:cNvPr id="119" name="Google Shape;119;p17"/>
          <p:cNvSpPr/>
          <p:nvPr/>
        </p:nvSpPr>
        <p:spPr>
          <a:xfrm flipH="1">
            <a:off x="5818606" y="-1008971"/>
            <a:ext cx="3641723" cy="3911762"/>
          </a:xfrm>
          <a:custGeom>
            <a:avLst/>
            <a:gdLst/>
            <a:ahLst/>
            <a:cxnLst/>
            <a:rect l="l" t="t" r="r" b="b"/>
            <a:pathLst>
              <a:path w="53539" h="57509" extrusionOk="0">
                <a:moveTo>
                  <a:pt x="8006" y="49169"/>
                </a:moveTo>
                <a:cubicBezTo>
                  <a:pt x="8307" y="47268"/>
                  <a:pt x="7973" y="45333"/>
                  <a:pt x="8273" y="43399"/>
                </a:cubicBezTo>
                <a:cubicBezTo>
                  <a:pt x="8707" y="40330"/>
                  <a:pt x="10942" y="37528"/>
                  <a:pt x="13844" y="36327"/>
                </a:cubicBezTo>
                <a:cubicBezTo>
                  <a:pt x="16646" y="35193"/>
                  <a:pt x="19815" y="35526"/>
                  <a:pt x="22817" y="35393"/>
                </a:cubicBezTo>
                <a:cubicBezTo>
                  <a:pt x="25819" y="35259"/>
                  <a:pt x="29188" y="34425"/>
                  <a:pt x="30789" y="31890"/>
                </a:cubicBezTo>
                <a:cubicBezTo>
                  <a:pt x="31523" y="30689"/>
                  <a:pt x="31790" y="29255"/>
                  <a:pt x="32057" y="27887"/>
                </a:cubicBezTo>
                <a:cubicBezTo>
                  <a:pt x="32524" y="25753"/>
                  <a:pt x="33058" y="23651"/>
                  <a:pt x="34158" y="21750"/>
                </a:cubicBezTo>
                <a:cubicBezTo>
                  <a:pt x="35226" y="19882"/>
                  <a:pt x="36994" y="18314"/>
                  <a:pt x="39129" y="17847"/>
                </a:cubicBezTo>
                <a:cubicBezTo>
                  <a:pt x="40530" y="17547"/>
                  <a:pt x="42031" y="17747"/>
                  <a:pt x="43498" y="17680"/>
                </a:cubicBezTo>
                <a:cubicBezTo>
                  <a:pt x="47368" y="17413"/>
                  <a:pt x="50837" y="14978"/>
                  <a:pt x="53205" y="11876"/>
                </a:cubicBezTo>
                <a:cubicBezTo>
                  <a:pt x="53339" y="11709"/>
                  <a:pt x="53405" y="11576"/>
                  <a:pt x="53539" y="11409"/>
                </a:cubicBezTo>
                <a:cubicBezTo>
                  <a:pt x="52505" y="9541"/>
                  <a:pt x="51404" y="7473"/>
                  <a:pt x="49369" y="6706"/>
                </a:cubicBezTo>
                <a:cubicBezTo>
                  <a:pt x="45867" y="5405"/>
                  <a:pt x="42398" y="8974"/>
                  <a:pt x="38695" y="9241"/>
                </a:cubicBezTo>
                <a:cubicBezTo>
                  <a:pt x="35726" y="9508"/>
                  <a:pt x="33058" y="7673"/>
                  <a:pt x="30522" y="6072"/>
                </a:cubicBezTo>
                <a:cubicBezTo>
                  <a:pt x="24718" y="2536"/>
                  <a:pt x="17513" y="1"/>
                  <a:pt x="11209" y="2536"/>
                </a:cubicBezTo>
                <a:cubicBezTo>
                  <a:pt x="9674" y="3170"/>
                  <a:pt x="8206" y="4070"/>
                  <a:pt x="6972" y="5171"/>
                </a:cubicBezTo>
                <a:cubicBezTo>
                  <a:pt x="4504" y="7306"/>
                  <a:pt x="2636" y="10141"/>
                  <a:pt x="1668" y="13244"/>
                </a:cubicBezTo>
                <a:cubicBezTo>
                  <a:pt x="167" y="18181"/>
                  <a:pt x="835" y="23651"/>
                  <a:pt x="1" y="28688"/>
                </a:cubicBezTo>
                <a:lnTo>
                  <a:pt x="1" y="57509"/>
                </a:lnTo>
                <a:cubicBezTo>
                  <a:pt x="134" y="57442"/>
                  <a:pt x="267" y="57409"/>
                  <a:pt x="368" y="57409"/>
                </a:cubicBezTo>
                <a:cubicBezTo>
                  <a:pt x="4204" y="56274"/>
                  <a:pt x="7439" y="53072"/>
                  <a:pt x="8006" y="4916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7"/>
          <p:cNvSpPr/>
          <p:nvPr/>
        </p:nvSpPr>
        <p:spPr>
          <a:xfrm flipH="1">
            <a:off x="6437789" y="909179"/>
            <a:ext cx="1080149" cy="1062207"/>
          </a:xfrm>
          <a:custGeom>
            <a:avLst/>
            <a:gdLst/>
            <a:ahLst/>
            <a:cxnLst/>
            <a:rect l="l" t="t" r="r" b="b"/>
            <a:pathLst>
              <a:path w="28054" h="27588" extrusionOk="0">
                <a:moveTo>
                  <a:pt x="20915" y="1969"/>
                </a:moveTo>
                <a:cubicBezTo>
                  <a:pt x="20548" y="1635"/>
                  <a:pt x="20114" y="1302"/>
                  <a:pt x="19647" y="1035"/>
                </a:cubicBezTo>
                <a:cubicBezTo>
                  <a:pt x="17779" y="1"/>
                  <a:pt x="15244" y="168"/>
                  <a:pt x="13576" y="1535"/>
                </a:cubicBezTo>
                <a:cubicBezTo>
                  <a:pt x="11608" y="3070"/>
                  <a:pt x="10608" y="5805"/>
                  <a:pt x="9707" y="8040"/>
                </a:cubicBezTo>
                <a:cubicBezTo>
                  <a:pt x="9640" y="8173"/>
                  <a:pt x="9607" y="8240"/>
                  <a:pt x="9574" y="8374"/>
                </a:cubicBezTo>
                <a:cubicBezTo>
                  <a:pt x="8573" y="10809"/>
                  <a:pt x="7305" y="12043"/>
                  <a:pt x="4970" y="13411"/>
                </a:cubicBezTo>
                <a:cubicBezTo>
                  <a:pt x="4136" y="13911"/>
                  <a:pt x="3236" y="14411"/>
                  <a:pt x="2569" y="15145"/>
                </a:cubicBezTo>
                <a:cubicBezTo>
                  <a:pt x="0" y="17714"/>
                  <a:pt x="934" y="22417"/>
                  <a:pt x="3769" y="24685"/>
                </a:cubicBezTo>
                <a:cubicBezTo>
                  <a:pt x="7439" y="27587"/>
                  <a:pt x="12876" y="26853"/>
                  <a:pt x="17179" y="25019"/>
                </a:cubicBezTo>
                <a:cubicBezTo>
                  <a:pt x="17980" y="24685"/>
                  <a:pt x="18747" y="24318"/>
                  <a:pt x="19481" y="23885"/>
                </a:cubicBezTo>
                <a:cubicBezTo>
                  <a:pt x="21182" y="22917"/>
                  <a:pt x="22783" y="21750"/>
                  <a:pt x="23984" y="20215"/>
                </a:cubicBezTo>
                <a:cubicBezTo>
                  <a:pt x="28053" y="14978"/>
                  <a:pt x="25652" y="6072"/>
                  <a:pt x="20915" y="196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7"/>
          <p:cNvSpPr/>
          <p:nvPr/>
        </p:nvSpPr>
        <p:spPr>
          <a:xfrm rot="10800000">
            <a:off x="5526361" y="3306202"/>
            <a:ext cx="3897993" cy="1992042"/>
          </a:xfrm>
          <a:custGeom>
            <a:avLst/>
            <a:gdLst/>
            <a:ahLst/>
            <a:cxnLst/>
            <a:rect l="l" t="t" r="r" b="b"/>
            <a:pathLst>
              <a:path w="101240" h="51738" extrusionOk="0">
                <a:moveTo>
                  <a:pt x="100572" y="234"/>
                </a:moveTo>
                <a:cubicBezTo>
                  <a:pt x="96369" y="2669"/>
                  <a:pt x="93000" y="6139"/>
                  <a:pt x="90531" y="10342"/>
                </a:cubicBezTo>
                <a:cubicBezTo>
                  <a:pt x="89364" y="12343"/>
                  <a:pt x="88530" y="14511"/>
                  <a:pt x="87930" y="16746"/>
                </a:cubicBezTo>
                <a:cubicBezTo>
                  <a:pt x="87162" y="19581"/>
                  <a:pt x="87029" y="22584"/>
                  <a:pt x="86162" y="25352"/>
                </a:cubicBezTo>
                <a:cubicBezTo>
                  <a:pt x="83827" y="32624"/>
                  <a:pt x="75354" y="33091"/>
                  <a:pt x="69150" y="31490"/>
                </a:cubicBezTo>
                <a:cubicBezTo>
                  <a:pt x="64513" y="30322"/>
                  <a:pt x="59476" y="27687"/>
                  <a:pt x="55206" y="31223"/>
                </a:cubicBezTo>
                <a:cubicBezTo>
                  <a:pt x="53572" y="32624"/>
                  <a:pt x="52671" y="34726"/>
                  <a:pt x="51737" y="36594"/>
                </a:cubicBezTo>
                <a:cubicBezTo>
                  <a:pt x="50369" y="39362"/>
                  <a:pt x="48702" y="41797"/>
                  <a:pt x="46133" y="43632"/>
                </a:cubicBezTo>
                <a:cubicBezTo>
                  <a:pt x="40162" y="47802"/>
                  <a:pt x="34692" y="43899"/>
                  <a:pt x="29488" y="40763"/>
                </a:cubicBezTo>
                <a:cubicBezTo>
                  <a:pt x="20582" y="35326"/>
                  <a:pt x="9307" y="37494"/>
                  <a:pt x="3002" y="45700"/>
                </a:cubicBezTo>
                <a:cubicBezTo>
                  <a:pt x="1701" y="47368"/>
                  <a:pt x="801" y="49236"/>
                  <a:pt x="134" y="51204"/>
                </a:cubicBezTo>
                <a:cubicBezTo>
                  <a:pt x="0" y="51571"/>
                  <a:pt x="567" y="51738"/>
                  <a:pt x="701" y="51371"/>
                </a:cubicBezTo>
                <a:cubicBezTo>
                  <a:pt x="2702" y="45667"/>
                  <a:pt x="7139" y="41297"/>
                  <a:pt x="12843" y="39296"/>
                </a:cubicBezTo>
                <a:cubicBezTo>
                  <a:pt x="19181" y="37061"/>
                  <a:pt x="25485" y="38862"/>
                  <a:pt x="30889" y="42364"/>
                </a:cubicBezTo>
                <a:cubicBezTo>
                  <a:pt x="35092" y="45033"/>
                  <a:pt x="39195" y="47301"/>
                  <a:pt x="44198" y="45400"/>
                </a:cubicBezTo>
                <a:cubicBezTo>
                  <a:pt x="48802" y="43665"/>
                  <a:pt x="51037" y="39462"/>
                  <a:pt x="53138" y="35359"/>
                </a:cubicBezTo>
                <a:cubicBezTo>
                  <a:pt x="54639" y="32457"/>
                  <a:pt x="56574" y="30222"/>
                  <a:pt x="60076" y="30056"/>
                </a:cubicBezTo>
                <a:cubicBezTo>
                  <a:pt x="63345" y="29889"/>
                  <a:pt x="66648" y="31523"/>
                  <a:pt x="69717" y="32324"/>
                </a:cubicBezTo>
                <a:cubicBezTo>
                  <a:pt x="74220" y="33458"/>
                  <a:pt x="79724" y="33491"/>
                  <a:pt x="83493" y="30322"/>
                </a:cubicBezTo>
                <a:cubicBezTo>
                  <a:pt x="87729" y="26787"/>
                  <a:pt x="87396" y="21216"/>
                  <a:pt x="88730" y="16312"/>
                </a:cubicBezTo>
                <a:cubicBezTo>
                  <a:pt x="90231" y="10809"/>
                  <a:pt x="93800" y="5938"/>
                  <a:pt x="98304" y="2469"/>
                </a:cubicBezTo>
                <a:cubicBezTo>
                  <a:pt x="99138" y="1835"/>
                  <a:pt x="100038" y="1302"/>
                  <a:pt x="100906" y="768"/>
                </a:cubicBezTo>
                <a:cubicBezTo>
                  <a:pt x="101239" y="568"/>
                  <a:pt x="100906" y="1"/>
                  <a:pt x="100572" y="2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7"/>
          <p:cNvSpPr/>
          <p:nvPr/>
        </p:nvSpPr>
        <p:spPr>
          <a:xfrm>
            <a:off x="-19325" y="-87300"/>
            <a:ext cx="3138011" cy="1353475"/>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7"/>
          <p:cNvSpPr txBox="1">
            <a:spLocks noGrp="1"/>
          </p:cNvSpPr>
          <p:nvPr>
            <p:ph type="title"/>
          </p:nvPr>
        </p:nvSpPr>
        <p:spPr>
          <a:xfrm>
            <a:off x="1709188" y="1440719"/>
            <a:ext cx="3264300" cy="407100"/>
          </a:xfrm>
          <a:prstGeom prst="rect">
            <a:avLst/>
          </a:prstGeom>
        </p:spPr>
        <p:txBody>
          <a:bodyPr spcFirstLastPara="1" wrap="square" lIns="0" tIns="0" rIns="0" bIns="0" anchor="t" anchorCtr="0">
            <a:noAutofit/>
          </a:bodyPr>
          <a:lstStyle>
            <a:lvl1pPr lvl="0" algn="l" rtl="0">
              <a:lnSpc>
                <a:spcPct val="90000"/>
              </a:lnSpc>
              <a:spcBef>
                <a:spcPts val="0"/>
              </a:spcBef>
              <a:spcAft>
                <a:spcPts val="0"/>
              </a:spcAft>
              <a:buSzPts val="5200"/>
              <a:buFont typeface="Commissioner"/>
              <a:buNone/>
              <a:defRPr>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24" name="Google Shape;124;p17"/>
          <p:cNvSpPr txBox="1">
            <a:spLocks noGrp="1"/>
          </p:cNvSpPr>
          <p:nvPr>
            <p:ph type="subTitle" idx="1"/>
          </p:nvPr>
        </p:nvSpPr>
        <p:spPr>
          <a:xfrm>
            <a:off x="1708738" y="1936372"/>
            <a:ext cx="3265200" cy="17664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2">
  <p:cSld name="CUSTOM_4_1">
    <p:spTree>
      <p:nvGrpSpPr>
        <p:cNvPr id="1" name="Shape 125"/>
        <p:cNvGrpSpPr/>
        <p:nvPr/>
      </p:nvGrpSpPr>
      <p:grpSpPr>
        <a:xfrm>
          <a:off x="0" y="0"/>
          <a:ext cx="0" cy="0"/>
          <a:chOff x="0" y="0"/>
          <a:chExt cx="0" cy="0"/>
        </a:xfrm>
      </p:grpSpPr>
      <p:sp>
        <p:nvSpPr>
          <p:cNvPr id="126" name="Google Shape;126;p18"/>
          <p:cNvSpPr/>
          <p:nvPr/>
        </p:nvSpPr>
        <p:spPr>
          <a:xfrm>
            <a:off x="576600" y="3109350"/>
            <a:ext cx="4460258" cy="2279644"/>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8"/>
          <p:cNvSpPr/>
          <p:nvPr/>
        </p:nvSpPr>
        <p:spPr>
          <a:xfrm>
            <a:off x="3918840" y="4487355"/>
            <a:ext cx="946605" cy="720462"/>
          </a:xfrm>
          <a:custGeom>
            <a:avLst/>
            <a:gdLst/>
            <a:ahLst/>
            <a:cxnLst/>
            <a:rect l="l" t="t" r="r" b="b"/>
            <a:pathLst>
              <a:path w="18715" h="14244" extrusionOk="0">
                <a:moveTo>
                  <a:pt x="15445" y="1735"/>
                </a:moveTo>
                <a:cubicBezTo>
                  <a:pt x="14378" y="1034"/>
                  <a:pt x="13044" y="534"/>
                  <a:pt x="11442" y="334"/>
                </a:cubicBezTo>
                <a:cubicBezTo>
                  <a:pt x="9674" y="67"/>
                  <a:pt x="7840" y="0"/>
                  <a:pt x="6205" y="634"/>
                </a:cubicBezTo>
                <a:cubicBezTo>
                  <a:pt x="3970" y="1468"/>
                  <a:pt x="2369" y="3536"/>
                  <a:pt x="1535" y="5804"/>
                </a:cubicBezTo>
                <a:cubicBezTo>
                  <a:pt x="635" y="8206"/>
                  <a:pt x="1" y="11542"/>
                  <a:pt x="501" y="14244"/>
                </a:cubicBezTo>
                <a:lnTo>
                  <a:pt x="16880" y="14244"/>
                </a:lnTo>
                <a:cubicBezTo>
                  <a:pt x="17013" y="14077"/>
                  <a:pt x="17113" y="13910"/>
                  <a:pt x="17180" y="13810"/>
                </a:cubicBezTo>
                <a:cubicBezTo>
                  <a:pt x="17880" y="12543"/>
                  <a:pt x="18181" y="11142"/>
                  <a:pt x="18347" y="9707"/>
                </a:cubicBezTo>
                <a:cubicBezTo>
                  <a:pt x="18714" y="6038"/>
                  <a:pt x="17814" y="3336"/>
                  <a:pt x="15445" y="173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8"/>
          <p:cNvSpPr/>
          <p:nvPr/>
        </p:nvSpPr>
        <p:spPr>
          <a:xfrm rot="-10445712">
            <a:off x="82197" y="-539280"/>
            <a:ext cx="3641534" cy="3508483"/>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8"/>
          <p:cNvSpPr/>
          <p:nvPr/>
        </p:nvSpPr>
        <p:spPr>
          <a:xfrm>
            <a:off x="1966325" y="1334050"/>
            <a:ext cx="622125" cy="600725"/>
          </a:xfrm>
          <a:custGeom>
            <a:avLst/>
            <a:gdLst/>
            <a:ahLst/>
            <a:cxnLst/>
            <a:rect l="l" t="t" r="r" b="b"/>
            <a:pathLst>
              <a:path w="24885" h="24029" extrusionOk="0">
                <a:moveTo>
                  <a:pt x="15284" y="0"/>
                </a:moveTo>
                <a:cubicBezTo>
                  <a:pt x="14056" y="0"/>
                  <a:pt x="12888" y="355"/>
                  <a:pt x="12109" y="1291"/>
                </a:cubicBezTo>
                <a:cubicBezTo>
                  <a:pt x="10541" y="3192"/>
                  <a:pt x="11542" y="5627"/>
                  <a:pt x="11241" y="7829"/>
                </a:cubicBezTo>
                <a:cubicBezTo>
                  <a:pt x="10941" y="10164"/>
                  <a:pt x="9574" y="11498"/>
                  <a:pt x="7539" y="12699"/>
                </a:cubicBezTo>
                <a:cubicBezTo>
                  <a:pt x="5838" y="13700"/>
                  <a:pt x="4003" y="14467"/>
                  <a:pt x="2502" y="15768"/>
                </a:cubicBezTo>
                <a:cubicBezTo>
                  <a:pt x="1034" y="17035"/>
                  <a:pt x="0" y="19137"/>
                  <a:pt x="600" y="20972"/>
                </a:cubicBezTo>
                <a:cubicBezTo>
                  <a:pt x="667" y="21138"/>
                  <a:pt x="734" y="21339"/>
                  <a:pt x="834" y="21505"/>
                </a:cubicBezTo>
                <a:cubicBezTo>
                  <a:pt x="1501" y="22806"/>
                  <a:pt x="2935" y="23640"/>
                  <a:pt x="4437" y="23874"/>
                </a:cubicBezTo>
                <a:cubicBezTo>
                  <a:pt x="5020" y="23981"/>
                  <a:pt x="5656" y="24029"/>
                  <a:pt x="6315" y="24029"/>
                </a:cubicBezTo>
                <a:cubicBezTo>
                  <a:pt x="8108" y="24029"/>
                  <a:pt x="10072" y="23679"/>
                  <a:pt x="11608" y="23240"/>
                </a:cubicBezTo>
                <a:cubicBezTo>
                  <a:pt x="16045" y="21906"/>
                  <a:pt x="20014" y="18970"/>
                  <a:pt x="22449" y="15001"/>
                </a:cubicBezTo>
                <a:cubicBezTo>
                  <a:pt x="23917" y="12632"/>
                  <a:pt x="24884" y="9797"/>
                  <a:pt x="24284" y="7095"/>
                </a:cubicBezTo>
                <a:cubicBezTo>
                  <a:pt x="23584" y="3926"/>
                  <a:pt x="20882" y="1491"/>
                  <a:pt x="17879" y="457"/>
                </a:cubicBezTo>
                <a:cubicBezTo>
                  <a:pt x="17062" y="180"/>
                  <a:pt x="16157" y="0"/>
                  <a:pt x="152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8"/>
          <p:cNvSpPr txBox="1">
            <a:spLocks noGrp="1"/>
          </p:cNvSpPr>
          <p:nvPr>
            <p:ph type="title"/>
          </p:nvPr>
        </p:nvSpPr>
        <p:spPr>
          <a:xfrm>
            <a:off x="4942838" y="1440719"/>
            <a:ext cx="3264300" cy="407100"/>
          </a:xfrm>
          <a:prstGeom prst="rect">
            <a:avLst/>
          </a:prstGeom>
        </p:spPr>
        <p:txBody>
          <a:bodyPr spcFirstLastPara="1" wrap="square" lIns="0" tIns="0" rIns="0" bIns="0" anchor="t" anchorCtr="0">
            <a:noAutofit/>
          </a:bodyPr>
          <a:lstStyle>
            <a:lvl1pPr lvl="0" algn="r" rtl="0">
              <a:lnSpc>
                <a:spcPct val="90000"/>
              </a:lnSpc>
              <a:spcBef>
                <a:spcPts val="0"/>
              </a:spcBef>
              <a:spcAft>
                <a:spcPts val="0"/>
              </a:spcAft>
              <a:buSzPts val="5200"/>
              <a:buFont typeface="Commissioner"/>
              <a:buNone/>
              <a:defRPr>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31" name="Google Shape;131;p18"/>
          <p:cNvSpPr txBox="1">
            <a:spLocks noGrp="1"/>
          </p:cNvSpPr>
          <p:nvPr>
            <p:ph type="subTitle" idx="1"/>
          </p:nvPr>
        </p:nvSpPr>
        <p:spPr>
          <a:xfrm>
            <a:off x="4942388" y="1936372"/>
            <a:ext cx="3265200" cy="17664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187"/>
        <p:cNvGrpSpPr/>
        <p:nvPr/>
      </p:nvGrpSpPr>
      <p:grpSpPr>
        <a:xfrm>
          <a:off x="0" y="0"/>
          <a:ext cx="0" cy="0"/>
          <a:chOff x="0" y="0"/>
          <a:chExt cx="0" cy="0"/>
        </a:xfrm>
      </p:grpSpPr>
      <p:sp>
        <p:nvSpPr>
          <p:cNvPr id="188" name="Google Shape;188;p25"/>
          <p:cNvSpPr/>
          <p:nvPr/>
        </p:nvSpPr>
        <p:spPr>
          <a:xfrm>
            <a:off x="-36275" y="-110175"/>
            <a:ext cx="3335727" cy="1438753"/>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5"/>
          <p:cNvSpPr/>
          <p:nvPr/>
        </p:nvSpPr>
        <p:spPr>
          <a:xfrm rot="10800000">
            <a:off x="5840450" y="3807400"/>
            <a:ext cx="3335727" cy="1438753"/>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5"/>
          <p:cNvSpPr/>
          <p:nvPr/>
        </p:nvSpPr>
        <p:spPr>
          <a:xfrm>
            <a:off x="6993300" y="4737250"/>
            <a:ext cx="2249125" cy="487025"/>
          </a:xfrm>
          <a:custGeom>
            <a:avLst/>
            <a:gdLst/>
            <a:ahLst/>
            <a:cxnLst/>
            <a:rect l="l" t="t" r="r" b="b"/>
            <a:pathLst>
              <a:path w="89965" h="19481" extrusionOk="0">
                <a:moveTo>
                  <a:pt x="734" y="17279"/>
                </a:moveTo>
                <a:cubicBezTo>
                  <a:pt x="4237" y="9807"/>
                  <a:pt x="10208" y="2335"/>
                  <a:pt x="19314" y="2902"/>
                </a:cubicBezTo>
                <a:cubicBezTo>
                  <a:pt x="24285" y="3169"/>
                  <a:pt x="28854" y="5938"/>
                  <a:pt x="33291" y="7973"/>
                </a:cubicBezTo>
                <a:cubicBezTo>
                  <a:pt x="37160" y="9774"/>
                  <a:pt x="41263" y="11075"/>
                  <a:pt x="45500" y="11375"/>
                </a:cubicBezTo>
                <a:cubicBezTo>
                  <a:pt x="49336" y="11742"/>
                  <a:pt x="52972" y="10808"/>
                  <a:pt x="56341" y="8973"/>
                </a:cubicBezTo>
                <a:cubicBezTo>
                  <a:pt x="60010" y="7005"/>
                  <a:pt x="63179" y="4203"/>
                  <a:pt x="67215" y="3036"/>
                </a:cubicBezTo>
                <a:cubicBezTo>
                  <a:pt x="77823" y="0"/>
                  <a:pt x="84961" y="11475"/>
                  <a:pt x="89198" y="19147"/>
                </a:cubicBezTo>
                <a:cubicBezTo>
                  <a:pt x="89398" y="19481"/>
                  <a:pt x="89965" y="19181"/>
                  <a:pt x="89731" y="18814"/>
                </a:cubicBezTo>
                <a:cubicBezTo>
                  <a:pt x="85628" y="11308"/>
                  <a:pt x="80491" y="2936"/>
                  <a:pt x="71051" y="2035"/>
                </a:cubicBezTo>
                <a:cubicBezTo>
                  <a:pt x="66882" y="1668"/>
                  <a:pt x="63146" y="3936"/>
                  <a:pt x="59810" y="6038"/>
                </a:cubicBezTo>
                <a:cubicBezTo>
                  <a:pt x="55273" y="8973"/>
                  <a:pt x="51037" y="10975"/>
                  <a:pt x="45533" y="10708"/>
                </a:cubicBezTo>
                <a:cubicBezTo>
                  <a:pt x="40163" y="10441"/>
                  <a:pt x="35159" y="8139"/>
                  <a:pt x="30356" y="5838"/>
                </a:cubicBezTo>
                <a:cubicBezTo>
                  <a:pt x="26186" y="3870"/>
                  <a:pt x="21950" y="2002"/>
                  <a:pt x="17246" y="2168"/>
                </a:cubicBezTo>
                <a:cubicBezTo>
                  <a:pt x="9007" y="2469"/>
                  <a:pt x="3403" y="10174"/>
                  <a:pt x="234" y="16879"/>
                </a:cubicBezTo>
                <a:cubicBezTo>
                  <a:pt x="1" y="17346"/>
                  <a:pt x="568" y="17646"/>
                  <a:pt x="734" y="1727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5"/>
          <p:cNvSpPr/>
          <p:nvPr/>
        </p:nvSpPr>
        <p:spPr>
          <a:xfrm rot="10800000">
            <a:off x="-194050" y="-110175"/>
            <a:ext cx="2249125" cy="487025"/>
          </a:xfrm>
          <a:custGeom>
            <a:avLst/>
            <a:gdLst/>
            <a:ahLst/>
            <a:cxnLst/>
            <a:rect l="l" t="t" r="r" b="b"/>
            <a:pathLst>
              <a:path w="89965" h="19481" extrusionOk="0">
                <a:moveTo>
                  <a:pt x="734" y="17279"/>
                </a:moveTo>
                <a:cubicBezTo>
                  <a:pt x="4237" y="9807"/>
                  <a:pt x="10208" y="2335"/>
                  <a:pt x="19314" y="2902"/>
                </a:cubicBezTo>
                <a:cubicBezTo>
                  <a:pt x="24285" y="3169"/>
                  <a:pt x="28854" y="5938"/>
                  <a:pt x="33291" y="7973"/>
                </a:cubicBezTo>
                <a:cubicBezTo>
                  <a:pt x="37160" y="9774"/>
                  <a:pt x="41263" y="11075"/>
                  <a:pt x="45500" y="11375"/>
                </a:cubicBezTo>
                <a:cubicBezTo>
                  <a:pt x="49336" y="11742"/>
                  <a:pt x="52972" y="10808"/>
                  <a:pt x="56341" y="8973"/>
                </a:cubicBezTo>
                <a:cubicBezTo>
                  <a:pt x="60010" y="7005"/>
                  <a:pt x="63179" y="4203"/>
                  <a:pt x="67215" y="3036"/>
                </a:cubicBezTo>
                <a:cubicBezTo>
                  <a:pt x="77823" y="0"/>
                  <a:pt x="84961" y="11475"/>
                  <a:pt x="89198" y="19147"/>
                </a:cubicBezTo>
                <a:cubicBezTo>
                  <a:pt x="89398" y="19481"/>
                  <a:pt x="89965" y="19181"/>
                  <a:pt x="89731" y="18814"/>
                </a:cubicBezTo>
                <a:cubicBezTo>
                  <a:pt x="85628" y="11308"/>
                  <a:pt x="80491" y="2936"/>
                  <a:pt x="71051" y="2035"/>
                </a:cubicBezTo>
                <a:cubicBezTo>
                  <a:pt x="66882" y="1668"/>
                  <a:pt x="63146" y="3936"/>
                  <a:pt x="59810" y="6038"/>
                </a:cubicBezTo>
                <a:cubicBezTo>
                  <a:pt x="55273" y="8973"/>
                  <a:pt x="51037" y="10975"/>
                  <a:pt x="45533" y="10708"/>
                </a:cubicBezTo>
                <a:cubicBezTo>
                  <a:pt x="40163" y="10441"/>
                  <a:pt x="35159" y="8139"/>
                  <a:pt x="30356" y="5838"/>
                </a:cubicBezTo>
                <a:cubicBezTo>
                  <a:pt x="26186" y="3870"/>
                  <a:pt x="21950" y="2002"/>
                  <a:pt x="17246" y="2168"/>
                </a:cubicBezTo>
                <a:cubicBezTo>
                  <a:pt x="9007" y="2469"/>
                  <a:pt x="3403" y="10174"/>
                  <a:pt x="234" y="16879"/>
                </a:cubicBezTo>
                <a:cubicBezTo>
                  <a:pt x="1" y="17346"/>
                  <a:pt x="568" y="17646"/>
                  <a:pt x="734" y="1727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5"/>
          <p:cNvSpPr txBox="1">
            <a:spLocks noGrp="1"/>
          </p:cNvSpPr>
          <p:nvPr>
            <p:ph type="title"/>
          </p:nvPr>
        </p:nvSpPr>
        <p:spPr>
          <a:xfrm>
            <a:off x="1244419" y="3203938"/>
            <a:ext cx="2990100" cy="2763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3" name="Google Shape;193;p25"/>
          <p:cNvSpPr txBox="1">
            <a:spLocks noGrp="1"/>
          </p:cNvSpPr>
          <p:nvPr>
            <p:ph type="subTitle" idx="1"/>
          </p:nvPr>
        </p:nvSpPr>
        <p:spPr>
          <a:xfrm>
            <a:off x="1242319" y="1948625"/>
            <a:ext cx="2994300" cy="1055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94" name="Google Shape;194;p25"/>
          <p:cNvSpPr txBox="1">
            <a:spLocks noGrp="1"/>
          </p:cNvSpPr>
          <p:nvPr>
            <p:ph type="title" idx="2"/>
          </p:nvPr>
        </p:nvSpPr>
        <p:spPr>
          <a:xfrm>
            <a:off x="4911581" y="3203938"/>
            <a:ext cx="2990100" cy="2763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5" name="Google Shape;195;p25"/>
          <p:cNvSpPr txBox="1">
            <a:spLocks noGrp="1"/>
          </p:cNvSpPr>
          <p:nvPr>
            <p:ph type="subTitle" idx="3"/>
          </p:nvPr>
        </p:nvSpPr>
        <p:spPr>
          <a:xfrm>
            <a:off x="4911581" y="1947672"/>
            <a:ext cx="2990100" cy="1051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96" name="Google Shape;196;p25"/>
          <p:cNvSpPr txBox="1">
            <a:spLocks noGrp="1"/>
          </p:cNvSpPr>
          <p:nvPr>
            <p:ph type="title" idx="4"/>
          </p:nvPr>
        </p:nvSpPr>
        <p:spPr>
          <a:xfrm>
            <a:off x="713250" y="469500"/>
            <a:ext cx="7717500" cy="453900"/>
          </a:xfrm>
          <a:prstGeom prst="rect">
            <a:avLst/>
          </a:prstGeom>
        </p:spPr>
        <p:txBody>
          <a:bodyPr spcFirstLastPara="1" wrap="square" lIns="0" tIns="0" rIns="0" bIns="0" anchor="t" anchorCtr="0">
            <a:noAutofit/>
          </a:bodyPr>
          <a:lstStyle>
            <a:lvl1pPr lvl="0" algn="ctr" rtl="0">
              <a:spcBef>
                <a:spcPts val="0"/>
              </a:spcBef>
              <a:spcAft>
                <a:spcPts val="0"/>
              </a:spcAft>
              <a:buSzPts val="2800"/>
              <a:buNone/>
              <a:defRPr sz="3100">
                <a:latin typeface="Commissioner ExtraBold"/>
                <a:ea typeface="Commissioner ExtraBold"/>
                <a:cs typeface="Commissioner ExtraBold"/>
                <a:sym typeface="Commissioner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dk2"/>
              </a:buClr>
              <a:buSzPts val="2800"/>
              <a:buFont typeface="Barlow SemiBold"/>
              <a:buNone/>
              <a:defRPr sz="3100">
                <a:solidFill>
                  <a:schemeClr val="dk2"/>
                </a:solidFill>
                <a:latin typeface="Commissioner ExtraBold"/>
                <a:ea typeface="Commissioner ExtraBold"/>
                <a:cs typeface="Commissioner ExtraBold"/>
                <a:sym typeface="Commissioner ExtraBold"/>
              </a:defRPr>
            </a:lvl1pPr>
            <a:lvl2pPr lvl="1">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2pPr>
            <a:lvl3pPr lvl="2">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3pPr>
            <a:lvl4pPr lvl="3">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4pPr>
            <a:lvl5pPr lvl="4">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5pPr>
            <a:lvl6pPr lvl="5">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6pPr>
            <a:lvl7pPr lvl="6">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7pPr>
            <a:lvl8pPr lvl="7">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8pPr>
            <a:lvl9pPr lvl="8">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0" tIns="0" rIns="0" bIns="0" anchor="t" anchorCtr="0">
            <a:noAutofit/>
          </a:bodyPr>
          <a:lstStyle>
            <a:lvl1pPr marL="457200" lvl="0" indent="-342900">
              <a:lnSpc>
                <a:spcPct val="100000"/>
              </a:lnSpc>
              <a:spcBef>
                <a:spcPts val="0"/>
              </a:spcBef>
              <a:spcAft>
                <a:spcPts val="0"/>
              </a:spcAft>
              <a:buClr>
                <a:schemeClr val="dk1"/>
              </a:buClr>
              <a:buSzPts val="1800"/>
              <a:buFont typeface="Syne"/>
              <a:buChar char="●"/>
              <a:defRPr sz="1800">
                <a:solidFill>
                  <a:schemeClr val="dk1"/>
                </a:solidFill>
                <a:latin typeface="Syne"/>
                <a:ea typeface="Syne"/>
                <a:cs typeface="Syne"/>
                <a:sym typeface="Syne"/>
              </a:defRPr>
            </a:lvl1pPr>
            <a:lvl2pPr marL="914400" lvl="1"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2pPr>
            <a:lvl3pPr marL="1371600" lvl="2"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3pPr>
            <a:lvl4pPr marL="1828800" lvl="3"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4pPr>
            <a:lvl5pPr marL="2286000" lvl="4"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5pPr>
            <a:lvl6pPr marL="2743200" lvl="5"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6pPr>
            <a:lvl7pPr marL="3200400" lvl="6"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7pPr>
            <a:lvl8pPr marL="3657600" lvl="7"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8pPr>
            <a:lvl9pPr marL="4114800" lvl="8"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59" r:id="rId5"/>
    <p:sldLayoutId id="2147483661" r:id="rId6"/>
    <p:sldLayoutId id="2147483663" r:id="rId7"/>
    <p:sldLayoutId id="2147483664" r:id="rId8"/>
    <p:sldLayoutId id="2147483671" r:id="rId9"/>
    <p:sldLayoutId id="2147483679" r:id="rId10"/>
    <p:sldLayoutId id="214748368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7"/>
          <p:cNvSpPr txBox="1">
            <a:spLocks noGrp="1"/>
          </p:cNvSpPr>
          <p:nvPr>
            <p:ph type="ctrTitle"/>
          </p:nvPr>
        </p:nvSpPr>
        <p:spPr>
          <a:xfrm>
            <a:off x="2665291" y="2441447"/>
            <a:ext cx="3813419" cy="540138"/>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3200" dirty="0"/>
              <a:t>Attraction Theory</a:t>
            </a:r>
            <a:endParaRPr sz="3200" dirty="0"/>
          </a:p>
        </p:txBody>
      </p:sp>
      <p:sp>
        <p:nvSpPr>
          <p:cNvPr id="297" name="Google Shape;297;p37"/>
          <p:cNvSpPr/>
          <p:nvPr/>
        </p:nvSpPr>
        <p:spPr>
          <a:xfrm>
            <a:off x="2158353" y="4165219"/>
            <a:ext cx="4389120" cy="540138"/>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8" name="Google Shape;298;p37"/>
          <p:cNvSpPr txBox="1">
            <a:spLocks noGrp="1"/>
          </p:cNvSpPr>
          <p:nvPr>
            <p:ph type="subTitle" idx="1"/>
          </p:nvPr>
        </p:nvSpPr>
        <p:spPr>
          <a:xfrm>
            <a:off x="2512194" y="4165218"/>
            <a:ext cx="3041582" cy="540138"/>
          </a:xfrm>
          <a:prstGeom prst="rect">
            <a:avLst/>
          </a:prstGeom>
        </p:spPr>
        <p:txBody>
          <a:bodyPr spcFirstLastPara="1" wrap="square" lIns="0" tIns="0" rIns="0" bIns="0" anchor="t" anchorCtr="0">
            <a:normAutofit fontScale="85000" lnSpcReduction="20000"/>
          </a:bodyPr>
          <a:lstStyle/>
          <a:p>
            <a:pPr marL="0" lvl="0" indent="0" algn="l" rtl="0">
              <a:spcBef>
                <a:spcPts val="0"/>
              </a:spcBef>
              <a:spcAft>
                <a:spcPts val="0"/>
              </a:spcAft>
              <a:buNone/>
            </a:pPr>
            <a:r>
              <a:rPr lang="en" dirty="0"/>
              <a:t>Name: Heba Kambraki </a:t>
            </a:r>
            <a:endParaRPr lang="en" dirty="0" smtClean="0"/>
          </a:p>
          <a:p>
            <a:pPr marL="0" lvl="0" indent="0" algn="l" rtl="0">
              <a:spcBef>
                <a:spcPts val="0"/>
              </a:spcBef>
              <a:spcAft>
                <a:spcPts val="0"/>
              </a:spcAft>
              <a:buNone/>
            </a:pPr>
            <a:r>
              <a:rPr lang="en" dirty="0" smtClean="0"/>
              <a:t>ID: </a:t>
            </a:r>
            <a:r>
              <a:rPr lang="en" dirty="0" smtClean="0"/>
              <a:t>3754</a:t>
            </a:r>
            <a:endParaRPr lang="en" dirty="0"/>
          </a:p>
          <a:p>
            <a:pPr marL="0" lvl="0" indent="0" algn="l" rtl="0">
              <a:spcBef>
                <a:spcPts val="0"/>
              </a:spcBef>
              <a:spcAft>
                <a:spcPts val="0"/>
              </a:spcAft>
              <a:buNone/>
            </a:pPr>
            <a:r>
              <a:rPr lang="en-US" dirty="0"/>
              <a:t>Email: Heba_3754@limu.edu.ly</a:t>
            </a:r>
            <a:endParaRPr dirty="0"/>
          </a:p>
        </p:txBody>
      </p:sp>
      <p:pic>
        <p:nvPicPr>
          <p:cNvPr id="3" name="Picture 2">
            <a:extLst>
              <a:ext uri="{FF2B5EF4-FFF2-40B4-BE49-F238E27FC236}">
                <a16:creationId xmlns:a16="http://schemas.microsoft.com/office/drawing/2014/main" id="{813F937E-85E8-47CC-35A7-C6BACCCC4924}"/>
              </a:ext>
            </a:extLst>
          </p:cNvPr>
          <p:cNvPicPr>
            <a:picLocks noChangeAspect="1"/>
          </p:cNvPicPr>
          <p:nvPr/>
        </p:nvPicPr>
        <p:blipFill>
          <a:blip r:embed="rId3"/>
          <a:stretch>
            <a:fillRect/>
          </a:stretch>
        </p:blipFill>
        <p:spPr>
          <a:xfrm>
            <a:off x="7207761" y="-41817"/>
            <a:ext cx="1686225" cy="1274187"/>
          </a:xfrm>
          <a:prstGeom prst="ellipse">
            <a:avLst/>
          </a:prstGeom>
          <a:ln>
            <a:noFill/>
          </a:ln>
          <a:effectLst>
            <a:softEdge rad="112500"/>
          </a:effectLst>
        </p:spPr>
      </p:pic>
      <p:pic>
        <p:nvPicPr>
          <p:cNvPr id="5" name="Picture 4">
            <a:extLst>
              <a:ext uri="{FF2B5EF4-FFF2-40B4-BE49-F238E27FC236}">
                <a16:creationId xmlns:a16="http://schemas.microsoft.com/office/drawing/2014/main" id="{0999B9D3-857D-4051-A237-AF5F37CE150F}"/>
              </a:ext>
            </a:extLst>
          </p:cNvPr>
          <p:cNvPicPr>
            <a:picLocks noChangeAspect="1"/>
          </p:cNvPicPr>
          <p:nvPr/>
        </p:nvPicPr>
        <p:blipFill>
          <a:blip r:embed="rId4"/>
          <a:stretch>
            <a:fillRect/>
          </a:stretch>
        </p:blipFill>
        <p:spPr>
          <a:xfrm>
            <a:off x="335510" y="87437"/>
            <a:ext cx="1424539" cy="1015678"/>
          </a:xfrm>
          <a:prstGeom prst="rect">
            <a:avLst/>
          </a:prstGeom>
          <a:ln>
            <a:noFill/>
          </a:ln>
          <a:effectLst>
            <a:softEdge rad="112500"/>
          </a:effectLst>
        </p:spPr>
      </p:pic>
      <p:sp>
        <p:nvSpPr>
          <p:cNvPr id="6" name="Google Shape;296;p37">
            <a:extLst>
              <a:ext uri="{FF2B5EF4-FFF2-40B4-BE49-F238E27FC236}">
                <a16:creationId xmlns:a16="http://schemas.microsoft.com/office/drawing/2014/main" id="{C0CC43F5-0285-6E9A-E04F-7D3CEE9A615A}"/>
              </a:ext>
            </a:extLst>
          </p:cNvPr>
          <p:cNvSpPr txBox="1">
            <a:spLocks/>
          </p:cNvSpPr>
          <p:nvPr/>
        </p:nvSpPr>
        <p:spPr>
          <a:xfrm>
            <a:off x="2665291" y="226781"/>
            <a:ext cx="3813418" cy="127418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90000"/>
              </a:lnSpc>
              <a:spcBef>
                <a:spcPts val="0"/>
              </a:spcBef>
              <a:spcAft>
                <a:spcPts val="0"/>
              </a:spcAft>
              <a:buClr>
                <a:schemeClr val="dk2"/>
              </a:buClr>
              <a:buSzPts val="5200"/>
              <a:buFont typeface="Commissioner"/>
              <a:buNone/>
              <a:defRPr sz="5000" b="0" i="0" u="none" strike="noStrike" cap="none">
                <a:solidFill>
                  <a:schemeClr val="dk2"/>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9pPr>
          </a:lstStyle>
          <a:p>
            <a:pPr algn="ctr"/>
            <a:r>
              <a:rPr lang="en-US" sz="2000" dirty="0"/>
              <a:t>Libyan International University</a:t>
            </a:r>
          </a:p>
          <a:p>
            <a:pPr algn="ctr"/>
            <a:endParaRPr lang="en-US" sz="2000" dirty="0"/>
          </a:p>
          <a:p>
            <a:pPr algn="ctr"/>
            <a:r>
              <a:rPr lang="en-US" sz="2000" dirty="0"/>
              <a:t>Faculty of Business Administration </a:t>
            </a:r>
          </a:p>
          <a:p>
            <a:r>
              <a:rPr lang="en-US" sz="1800"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4"/>
          <p:cNvSpPr txBox="1">
            <a:spLocks noGrp="1"/>
          </p:cNvSpPr>
          <p:nvPr>
            <p:ph type="title"/>
          </p:nvPr>
        </p:nvSpPr>
        <p:spPr>
          <a:xfrm>
            <a:off x="2319688" y="2213810"/>
            <a:ext cx="5111015" cy="856647"/>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3600" dirty="0"/>
              <a:t>Types of Attraction</a:t>
            </a:r>
            <a:endParaRPr sz="3600" dirty="0"/>
          </a:p>
        </p:txBody>
      </p:sp>
      <p:sp>
        <p:nvSpPr>
          <p:cNvPr id="6" name="TextBox 5">
            <a:extLst>
              <a:ext uri="{FF2B5EF4-FFF2-40B4-BE49-F238E27FC236}">
                <a16:creationId xmlns:a16="http://schemas.microsoft.com/office/drawing/2014/main" id="{A407FD69-B4C3-6954-8A57-60C854083B5E}"/>
              </a:ext>
            </a:extLst>
          </p:cNvPr>
          <p:cNvSpPr txBox="1"/>
          <p:nvPr/>
        </p:nvSpPr>
        <p:spPr>
          <a:xfrm>
            <a:off x="8490857" y="4658169"/>
            <a:ext cx="470000" cy="400110"/>
          </a:xfrm>
          <a:prstGeom prst="rect">
            <a:avLst/>
          </a:prstGeom>
          <a:noFill/>
        </p:spPr>
        <p:txBody>
          <a:bodyPr wrap="none" rtlCol="0">
            <a:spAutoFit/>
          </a:bodyPr>
          <a:lstStyle/>
          <a:p>
            <a:r>
              <a:rPr lang="en-US" sz="2000" dirty="0"/>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6"/>
          <p:cNvSpPr txBox="1">
            <a:spLocks noGrp="1"/>
          </p:cNvSpPr>
          <p:nvPr>
            <p:ph type="title"/>
          </p:nvPr>
        </p:nvSpPr>
        <p:spPr>
          <a:xfrm>
            <a:off x="3715352" y="1251285"/>
            <a:ext cx="4899259" cy="40011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US" dirty="0"/>
              <a:t>Types of Attraction</a:t>
            </a:r>
            <a:endParaRPr dirty="0"/>
          </a:p>
        </p:txBody>
      </p:sp>
      <p:sp>
        <p:nvSpPr>
          <p:cNvPr id="4" name="TextBox 3">
            <a:extLst>
              <a:ext uri="{FF2B5EF4-FFF2-40B4-BE49-F238E27FC236}">
                <a16:creationId xmlns:a16="http://schemas.microsoft.com/office/drawing/2014/main" id="{E086639F-BAFD-0032-642B-5C543C6D82D0}"/>
              </a:ext>
            </a:extLst>
          </p:cNvPr>
          <p:cNvSpPr txBox="1"/>
          <p:nvPr/>
        </p:nvSpPr>
        <p:spPr>
          <a:xfrm>
            <a:off x="8525691" y="4702629"/>
            <a:ext cx="470000" cy="400110"/>
          </a:xfrm>
          <a:prstGeom prst="rect">
            <a:avLst/>
          </a:prstGeom>
          <a:noFill/>
        </p:spPr>
        <p:txBody>
          <a:bodyPr wrap="none" rtlCol="0">
            <a:spAutoFit/>
          </a:bodyPr>
          <a:lstStyle/>
          <a:p>
            <a:r>
              <a:rPr lang="en-US" sz="2000" dirty="0"/>
              <a:t>11</a:t>
            </a:r>
          </a:p>
        </p:txBody>
      </p:sp>
      <p:sp>
        <p:nvSpPr>
          <p:cNvPr id="5" name="Subtitle 4">
            <a:extLst>
              <a:ext uri="{FF2B5EF4-FFF2-40B4-BE49-F238E27FC236}">
                <a16:creationId xmlns:a16="http://schemas.microsoft.com/office/drawing/2014/main" id="{C75F8484-464A-FFC1-AD40-4EEB264B08EC}"/>
              </a:ext>
            </a:extLst>
          </p:cNvPr>
          <p:cNvSpPr>
            <a:spLocks noGrp="1"/>
          </p:cNvSpPr>
          <p:nvPr>
            <p:ph type="subTitle" idx="1"/>
          </p:nvPr>
        </p:nvSpPr>
        <p:spPr/>
        <p:txBody>
          <a:bodyPr/>
          <a:lstStyle/>
          <a:p>
            <a:pPr algn="ctr"/>
            <a:r>
              <a:rPr lang="en-US" b="1" dirty="0"/>
              <a:t>The three types of attraction are:</a:t>
            </a:r>
          </a:p>
          <a:p>
            <a:pPr algn="ctr"/>
            <a:endParaRPr lang="en-US" b="1" dirty="0"/>
          </a:p>
          <a:p>
            <a:pPr algn="ctr">
              <a:lnSpc>
                <a:spcPct val="150000"/>
              </a:lnSpc>
              <a:buFont typeface="+mj-lt"/>
              <a:buAutoNum type="arabicPeriod"/>
            </a:pPr>
            <a:r>
              <a:rPr lang="en-US" b="1" dirty="0"/>
              <a:t>Physical Attraction</a:t>
            </a:r>
          </a:p>
          <a:p>
            <a:pPr algn="ctr">
              <a:lnSpc>
                <a:spcPct val="150000"/>
              </a:lnSpc>
              <a:buFont typeface="+mj-lt"/>
              <a:buAutoNum type="arabicPeriod"/>
            </a:pPr>
            <a:endParaRPr lang="en-US" b="1" dirty="0"/>
          </a:p>
          <a:p>
            <a:pPr algn="ctr">
              <a:buFont typeface="+mj-lt"/>
              <a:buAutoNum type="arabicPeriod"/>
            </a:pPr>
            <a:r>
              <a:rPr lang="en-US" b="1" dirty="0"/>
              <a:t>Social Attraction</a:t>
            </a:r>
          </a:p>
          <a:p>
            <a:pPr algn="ctr">
              <a:lnSpc>
                <a:spcPct val="150000"/>
              </a:lnSpc>
              <a:buFont typeface="+mj-lt"/>
              <a:buAutoNum type="arabicPeriod"/>
            </a:pPr>
            <a:endParaRPr lang="en-US" b="1" dirty="0"/>
          </a:p>
          <a:p>
            <a:pPr algn="ctr">
              <a:buFont typeface="+mj-lt"/>
              <a:buAutoNum type="arabicPeriod"/>
            </a:pPr>
            <a:r>
              <a:rPr lang="en-US" b="1" dirty="0"/>
              <a:t>Task Attraction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0"/>
          <p:cNvSpPr txBox="1">
            <a:spLocks noGrp="1"/>
          </p:cNvSpPr>
          <p:nvPr>
            <p:ph type="title"/>
          </p:nvPr>
        </p:nvSpPr>
        <p:spPr>
          <a:xfrm>
            <a:off x="1985554" y="1870148"/>
            <a:ext cx="3875315" cy="645000"/>
          </a:xfrm>
          <a:prstGeom prst="rect">
            <a:avLst/>
          </a:prstGeom>
        </p:spPr>
        <p:txBody>
          <a:bodyPr spcFirstLastPara="1" wrap="square" lIns="0" tIns="0" rIns="0" bIns="0" anchor="t" anchorCtr="0">
            <a:noAutofit/>
          </a:bodyPr>
          <a:lstStyle/>
          <a:p>
            <a:pPr marL="0" lvl="0" indent="0" algn="r" rtl="0">
              <a:spcBef>
                <a:spcPts val="0"/>
              </a:spcBef>
              <a:spcAft>
                <a:spcPts val="0"/>
              </a:spcAft>
              <a:buSzPts val="4700"/>
              <a:buNone/>
            </a:pPr>
            <a:r>
              <a:rPr lang="en" dirty="0"/>
              <a:t>Conclusion </a:t>
            </a:r>
            <a:endParaRPr dirty="0"/>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Subtitle 3">
            <a:extLst>
              <a:ext uri="{FF2B5EF4-FFF2-40B4-BE49-F238E27FC236}">
                <a16:creationId xmlns:a16="http://schemas.microsoft.com/office/drawing/2014/main" id="{EB896036-405E-F30C-2D6F-BD25726CB215}"/>
              </a:ext>
            </a:extLst>
          </p:cNvPr>
          <p:cNvSpPr>
            <a:spLocks noGrp="1"/>
          </p:cNvSpPr>
          <p:nvPr>
            <p:ph type="subTitle" idx="1"/>
          </p:nvPr>
        </p:nvSpPr>
        <p:spPr>
          <a:xfrm>
            <a:off x="1985554" y="2830285"/>
            <a:ext cx="5325921" cy="1297077"/>
          </a:xfrm>
        </p:spPr>
        <p:txBody>
          <a:bodyPr/>
          <a:lstStyle/>
          <a:p>
            <a:pPr algn="just"/>
            <a:r>
              <a:rPr lang="en-US" b="1" dirty="0"/>
              <a:t>Social psychology's theory of attraction explains why we are drawn to particular people and how we make friends. It may also give us knowledge about the characteristics of successful managers and help in our understanding of how people communicate online.</a:t>
            </a:r>
          </a:p>
        </p:txBody>
      </p:sp>
      <p:sp>
        <p:nvSpPr>
          <p:cNvPr id="6" name="TextBox 5">
            <a:extLst>
              <a:ext uri="{FF2B5EF4-FFF2-40B4-BE49-F238E27FC236}">
                <a16:creationId xmlns:a16="http://schemas.microsoft.com/office/drawing/2014/main" id="{01CE926E-DC47-EF56-CB09-2873C2D41C1F}"/>
              </a:ext>
            </a:extLst>
          </p:cNvPr>
          <p:cNvSpPr txBox="1"/>
          <p:nvPr/>
        </p:nvSpPr>
        <p:spPr>
          <a:xfrm>
            <a:off x="8299269" y="4484914"/>
            <a:ext cx="470000" cy="400110"/>
          </a:xfrm>
          <a:prstGeom prst="rect">
            <a:avLst/>
          </a:prstGeom>
          <a:noFill/>
        </p:spPr>
        <p:txBody>
          <a:bodyPr wrap="none" rtlCol="0">
            <a:spAutoFit/>
          </a:bodyPr>
          <a:lstStyle/>
          <a:p>
            <a:r>
              <a:rPr lang="en-US" sz="2000" dirty="0"/>
              <a:t>12</a:t>
            </a:r>
          </a:p>
        </p:txBody>
      </p:sp>
    </p:spTree>
    <p:extLst>
      <p:ext uri="{BB962C8B-B14F-4D97-AF65-F5344CB8AC3E}">
        <p14:creationId xmlns:p14="http://schemas.microsoft.com/office/powerpoint/2010/main" val="1746387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3" name="Google Shape;553;p53"/>
          <p:cNvSpPr txBox="1">
            <a:spLocks noGrp="1"/>
          </p:cNvSpPr>
          <p:nvPr>
            <p:ph type="title" idx="4"/>
          </p:nvPr>
        </p:nvSpPr>
        <p:spPr>
          <a:xfrm>
            <a:off x="713250" y="1036320"/>
            <a:ext cx="7717500" cy="696686"/>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4400" dirty="0"/>
              <a:t>Reflection</a:t>
            </a:r>
            <a:r>
              <a:rPr lang="en" dirty="0"/>
              <a:t> </a:t>
            </a:r>
            <a:endParaRPr dirty="0"/>
          </a:p>
        </p:txBody>
      </p:sp>
      <p:sp>
        <p:nvSpPr>
          <p:cNvPr id="9" name="Subtitle 8">
            <a:extLst>
              <a:ext uri="{FF2B5EF4-FFF2-40B4-BE49-F238E27FC236}">
                <a16:creationId xmlns:a16="http://schemas.microsoft.com/office/drawing/2014/main" id="{30704750-7CB1-5E9E-6D48-5BB77B0EE922}"/>
              </a:ext>
            </a:extLst>
          </p:cNvPr>
          <p:cNvSpPr>
            <a:spLocks noGrp="1"/>
          </p:cNvSpPr>
          <p:nvPr>
            <p:ph type="subTitle" idx="1"/>
          </p:nvPr>
        </p:nvSpPr>
        <p:spPr>
          <a:xfrm>
            <a:off x="2360023" y="2079259"/>
            <a:ext cx="4049486" cy="1510963"/>
          </a:xfrm>
        </p:spPr>
        <p:txBody>
          <a:bodyPr/>
          <a:lstStyle/>
          <a:p>
            <a:pPr algn="just"/>
            <a:r>
              <a:rPr lang="en-US" b="1" dirty="0"/>
              <a:t>It’s important to use and learn about attraction theory because it helps in our daily life and how we act and treat people.</a:t>
            </a:r>
          </a:p>
        </p:txBody>
      </p:sp>
      <p:sp>
        <p:nvSpPr>
          <p:cNvPr id="10" name="TextBox 9">
            <a:extLst>
              <a:ext uri="{FF2B5EF4-FFF2-40B4-BE49-F238E27FC236}">
                <a16:creationId xmlns:a16="http://schemas.microsoft.com/office/drawing/2014/main" id="{803F0885-DAE0-938C-0ED5-48EEE255FA4C}"/>
              </a:ext>
            </a:extLst>
          </p:cNvPr>
          <p:cNvSpPr txBox="1"/>
          <p:nvPr/>
        </p:nvSpPr>
        <p:spPr>
          <a:xfrm>
            <a:off x="8551817" y="4458789"/>
            <a:ext cx="470000" cy="400110"/>
          </a:xfrm>
          <a:prstGeom prst="rect">
            <a:avLst/>
          </a:prstGeom>
          <a:noFill/>
        </p:spPr>
        <p:txBody>
          <a:bodyPr wrap="none" rtlCol="0">
            <a:spAutoFit/>
          </a:bodyPr>
          <a:lstStyle/>
          <a:p>
            <a:r>
              <a:rPr lang="en-US" sz="2000" dirty="0"/>
              <a:t>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6"/>
          <p:cNvSpPr txBox="1">
            <a:spLocks noGrp="1"/>
          </p:cNvSpPr>
          <p:nvPr>
            <p:ph type="title"/>
          </p:nvPr>
        </p:nvSpPr>
        <p:spPr>
          <a:xfrm>
            <a:off x="4110446" y="905691"/>
            <a:ext cx="3161211" cy="827316"/>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sz="4000" dirty="0"/>
              <a:t>References</a:t>
            </a:r>
            <a:endParaRPr sz="4000" dirty="0"/>
          </a:p>
        </p:txBody>
      </p:sp>
      <p:sp>
        <p:nvSpPr>
          <p:cNvPr id="5" name="TextBox 4">
            <a:extLst>
              <a:ext uri="{FF2B5EF4-FFF2-40B4-BE49-F238E27FC236}">
                <a16:creationId xmlns:a16="http://schemas.microsoft.com/office/drawing/2014/main" id="{9FCD96B6-F3C9-98A9-AF83-42BED9FA7C8F}"/>
              </a:ext>
            </a:extLst>
          </p:cNvPr>
          <p:cNvSpPr txBox="1"/>
          <p:nvPr/>
        </p:nvSpPr>
        <p:spPr>
          <a:xfrm>
            <a:off x="8517900" y="4561458"/>
            <a:ext cx="470000" cy="400110"/>
          </a:xfrm>
          <a:prstGeom prst="rect">
            <a:avLst/>
          </a:prstGeom>
          <a:noFill/>
        </p:spPr>
        <p:txBody>
          <a:bodyPr wrap="none" rtlCol="0">
            <a:spAutoFit/>
          </a:bodyPr>
          <a:lstStyle/>
          <a:p>
            <a:r>
              <a:rPr lang="en-US" sz="2000" dirty="0"/>
              <a:t>14</a:t>
            </a:r>
          </a:p>
        </p:txBody>
      </p:sp>
      <p:sp>
        <p:nvSpPr>
          <p:cNvPr id="4" name="Subtitle 3">
            <a:extLst>
              <a:ext uri="{FF2B5EF4-FFF2-40B4-BE49-F238E27FC236}">
                <a16:creationId xmlns:a16="http://schemas.microsoft.com/office/drawing/2014/main" id="{BF3EC55B-046C-2E2D-7D8B-1D86D68CAA6F}"/>
              </a:ext>
            </a:extLst>
          </p:cNvPr>
          <p:cNvSpPr>
            <a:spLocks noGrp="1"/>
          </p:cNvSpPr>
          <p:nvPr>
            <p:ph type="subTitle" idx="1"/>
          </p:nvPr>
        </p:nvSpPr>
        <p:spPr>
          <a:xfrm>
            <a:off x="1597794" y="1936372"/>
            <a:ext cx="6609794" cy="1766400"/>
          </a:xfrm>
        </p:spPr>
        <p:txBody>
          <a:bodyPr/>
          <a:lstStyle/>
          <a:p>
            <a:pPr>
              <a:buFont typeface="Arial" panose="020B0604020202020204" pitchFamily="34" charset="0"/>
              <a:buChar char="•"/>
            </a:pPr>
            <a:r>
              <a:rPr lang="en-US" sz="1800" b="1" dirty="0"/>
              <a:t>https://study.com/learn/lesson/types-attraction-concept-examples-theory.html. study.com/learn/lesson/types-attraction-concept-examples-theory.html. Accessed 10 Jan. 2023</a:t>
            </a:r>
            <a:r>
              <a:rPr lang="en-US" dirty="0"/>
              <a:t>.</a:t>
            </a:r>
          </a:p>
        </p:txBody>
      </p:sp>
    </p:spTree>
    <p:extLst>
      <p:ext uri="{BB962C8B-B14F-4D97-AF65-F5344CB8AC3E}">
        <p14:creationId xmlns:p14="http://schemas.microsoft.com/office/powerpoint/2010/main" val="797789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90"/>
        <p:cNvGrpSpPr/>
        <p:nvPr/>
      </p:nvGrpSpPr>
      <p:grpSpPr>
        <a:xfrm>
          <a:off x="0" y="0"/>
          <a:ext cx="0" cy="0"/>
          <a:chOff x="0" y="0"/>
          <a:chExt cx="0" cy="0"/>
        </a:xfrm>
      </p:grpSpPr>
      <p:sp>
        <p:nvSpPr>
          <p:cNvPr id="991" name="Google Shape;991;p64"/>
          <p:cNvSpPr txBox="1">
            <a:spLocks noGrp="1"/>
          </p:cNvSpPr>
          <p:nvPr>
            <p:ph type="title"/>
          </p:nvPr>
        </p:nvSpPr>
        <p:spPr>
          <a:xfrm>
            <a:off x="1388100" y="1724700"/>
            <a:ext cx="6367800" cy="1694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THANK YOU!</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39"/>
          <p:cNvSpPr/>
          <p:nvPr/>
        </p:nvSpPr>
        <p:spPr>
          <a:xfrm>
            <a:off x="5641350" y="2421850"/>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9"/>
          <p:cNvSpPr/>
          <p:nvPr/>
        </p:nvSpPr>
        <p:spPr>
          <a:xfrm>
            <a:off x="5648907" y="1331548"/>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 name="Google Shape;311;p39"/>
          <p:cNvSpPr/>
          <p:nvPr/>
        </p:nvSpPr>
        <p:spPr>
          <a:xfrm>
            <a:off x="1674150" y="2421014"/>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9"/>
          <p:cNvSpPr/>
          <p:nvPr/>
        </p:nvSpPr>
        <p:spPr>
          <a:xfrm>
            <a:off x="1649409" y="1281075"/>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9"/>
          <p:cNvSpPr/>
          <p:nvPr/>
        </p:nvSpPr>
        <p:spPr>
          <a:xfrm>
            <a:off x="4737357" y="233038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9"/>
          <p:cNvSpPr/>
          <p:nvPr/>
        </p:nvSpPr>
        <p:spPr>
          <a:xfrm>
            <a:off x="4737357" y="114113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 name="Google Shape;315;p39"/>
          <p:cNvSpPr/>
          <p:nvPr/>
        </p:nvSpPr>
        <p:spPr>
          <a:xfrm>
            <a:off x="755572" y="2194662"/>
            <a:ext cx="8358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9"/>
          <p:cNvSpPr/>
          <p:nvPr/>
        </p:nvSpPr>
        <p:spPr>
          <a:xfrm>
            <a:off x="735366" y="1074279"/>
            <a:ext cx="835800" cy="777178"/>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9"/>
          <p:cNvSpPr txBox="1">
            <a:spLocks noGrp="1"/>
          </p:cNvSpPr>
          <p:nvPr>
            <p:ph type="title"/>
          </p:nvPr>
        </p:nvSpPr>
        <p:spPr>
          <a:xfrm>
            <a:off x="713250" y="469500"/>
            <a:ext cx="7717500" cy="453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TABLE OF CONTENTS</a:t>
            </a:r>
            <a:endParaRPr/>
          </a:p>
        </p:txBody>
      </p:sp>
      <p:sp>
        <p:nvSpPr>
          <p:cNvPr id="318" name="Google Shape;318;p39"/>
          <p:cNvSpPr txBox="1">
            <a:spLocks noGrp="1"/>
          </p:cNvSpPr>
          <p:nvPr>
            <p:ph type="title" idx="2"/>
          </p:nvPr>
        </p:nvSpPr>
        <p:spPr>
          <a:xfrm>
            <a:off x="1627241" y="1321981"/>
            <a:ext cx="2741700" cy="539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dirty="0"/>
              <a:t>Introduction</a:t>
            </a:r>
            <a:endParaRPr dirty="0"/>
          </a:p>
        </p:txBody>
      </p:sp>
      <p:sp>
        <p:nvSpPr>
          <p:cNvPr id="320" name="Google Shape;320;p39"/>
          <p:cNvSpPr txBox="1">
            <a:spLocks noGrp="1"/>
          </p:cNvSpPr>
          <p:nvPr>
            <p:ph type="title" idx="3"/>
          </p:nvPr>
        </p:nvSpPr>
        <p:spPr>
          <a:xfrm>
            <a:off x="801334" y="1300335"/>
            <a:ext cx="678900" cy="321472"/>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01</a:t>
            </a:r>
            <a:endParaRPr dirty="0"/>
          </a:p>
        </p:txBody>
      </p:sp>
      <p:sp>
        <p:nvSpPr>
          <p:cNvPr id="321" name="Google Shape;321;p39"/>
          <p:cNvSpPr txBox="1">
            <a:spLocks noGrp="1"/>
          </p:cNvSpPr>
          <p:nvPr>
            <p:ph type="title" idx="4"/>
          </p:nvPr>
        </p:nvSpPr>
        <p:spPr>
          <a:xfrm>
            <a:off x="1649409" y="2421014"/>
            <a:ext cx="2741700" cy="539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Types of Attraction</a:t>
            </a:r>
            <a:endParaRPr dirty="0"/>
          </a:p>
        </p:txBody>
      </p:sp>
      <p:sp>
        <p:nvSpPr>
          <p:cNvPr id="323" name="Google Shape;323;p39"/>
          <p:cNvSpPr txBox="1">
            <a:spLocks noGrp="1"/>
          </p:cNvSpPr>
          <p:nvPr>
            <p:ph type="title" idx="6"/>
          </p:nvPr>
        </p:nvSpPr>
        <p:spPr>
          <a:xfrm>
            <a:off x="813816" y="2211780"/>
            <a:ext cx="6789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03</a:t>
            </a:r>
            <a:endParaRPr dirty="0"/>
          </a:p>
        </p:txBody>
      </p:sp>
      <p:sp>
        <p:nvSpPr>
          <p:cNvPr id="324" name="Google Shape;324;p39"/>
          <p:cNvSpPr txBox="1">
            <a:spLocks noGrp="1"/>
          </p:cNvSpPr>
          <p:nvPr>
            <p:ph type="title" idx="7"/>
          </p:nvPr>
        </p:nvSpPr>
        <p:spPr>
          <a:xfrm>
            <a:off x="5570757" y="1276850"/>
            <a:ext cx="2745600" cy="699600"/>
          </a:xfrm>
          <a:prstGeom prst="rect">
            <a:avLst/>
          </a:prstGeom>
        </p:spPr>
        <p:txBody>
          <a:bodyPr spcFirstLastPara="1" wrap="square" lIns="0" tIns="0" rIns="0" bIns="0" anchor="ctr" anchorCtr="0">
            <a:noAutofit/>
          </a:bodyPr>
          <a:lstStyle/>
          <a:p>
            <a:pPr marL="457200" lvl="0" indent="0" algn="ctr" rtl="0">
              <a:spcBef>
                <a:spcPts val="0"/>
              </a:spcBef>
              <a:spcAft>
                <a:spcPts val="0"/>
              </a:spcAft>
              <a:buNone/>
            </a:pPr>
            <a:r>
              <a:rPr lang="en" dirty="0"/>
              <a:t>Factors of attraction</a:t>
            </a:r>
            <a:endParaRPr dirty="0"/>
          </a:p>
        </p:txBody>
      </p:sp>
      <p:sp>
        <p:nvSpPr>
          <p:cNvPr id="326" name="Google Shape;326;p39"/>
          <p:cNvSpPr txBox="1">
            <a:spLocks noGrp="1"/>
          </p:cNvSpPr>
          <p:nvPr>
            <p:ph type="title" idx="9"/>
          </p:nvPr>
        </p:nvSpPr>
        <p:spPr>
          <a:xfrm>
            <a:off x="4815507" y="1196750"/>
            <a:ext cx="6771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02</a:t>
            </a:r>
            <a:endParaRPr dirty="0"/>
          </a:p>
        </p:txBody>
      </p:sp>
      <p:sp>
        <p:nvSpPr>
          <p:cNvPr id="327" name="Google Shape;327;p39"/>
          <p:cNvSpPr txBox="1">
            <a:spLocks noGrp="1"/>
          </p:cNvSpPr>
          <p:nvPr>
            <p:ph type="title" idx="13"/>
          </p:nvPr>
        </p:nvSpPr>
        <p:spPr>
          <a:xfrm>
            <a:off x="5641350" y="2507374"/>
            <a:ext cx="2624022" cy="399479"/>
          </a:xfrm>
          <a:prstGeom prst="rect">
            <a:avLst/>
          </a:prstGeom>
        </p:spPr>
        <p:txBody>
          <a:bodyPr spcFirstLastPara="1" wrap="square" lIns="0" tIns="0" rIns="0" bIns="0" anchor="ctr" anchorCtr="0">
            <a:noAutofit/>
          </a:bodyPr>
          <a:lstStyle/>
          <a:p>
            <a:pPr marL="457200" lvl="0" indent="0" algn="ctr" rtl="0">
              <a:spcBef>
                <a:spcPts val="0"/>
              </a:spcBef>
              <a:spcAft>
                <a:spcPts val="0"/>
              </a:spcAft>
              <a:buNone/>
            </a:pPr>
            <a:r>
              <a:rPr lang="en" dirty="0"/>
              <a:t>Conclusion</a:t>
            </a:r>
            <a:endParaRPr dirty="0"/>
          </a:p>
        </p:txBody>
      </p:sp>
      <p:sp>
        <p:nvSpPr>
          <p:cNvPr id="329" name="Google Shape;329;p39"/>
          <p:cNvSpPr txBox="1">
            <a:spLocks noGrp="1"/>
          </p:cNvSpPr>
          <p:nvPr>
            <p:ph type="title" idx="15"/>
          </p:nvPr>
        </p:nvSpPr>
        <p:spPr>
          <a:xfrm>
            <a:off x="4829393" y="3172856"/>
            <a:ext cx="6771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04</a:t>
            </a:r>
            <a:endParaRPr/>
          </a:p>
        </p:txBody>
      </p:sp>
      <p:sp>
        <p:nvSpPr>
          <p:cNvPr id="10" name="Google Shape;309;p39">
            <a:extLst>
              <a:ext uri="{FF2B5EF4-FFF2-40B4-BE49-F238E27FC236}">
                <a16:creationId xmlns:a16="http://schemas.microsoft.com/office/drawing/2014/main" id="{957BED51-BDA6-F662-CCCA-1184B440E86E}"/>
              </a:ext>
            </a:extLst>
          </p:cNvPr>
          <p:cNvSpPr/>
          <p:nvPr/>
        </p:nvSpPr>
        <p:spPr>
          <a:xfrm>
            <a:off x="1674150" y="3602756"/>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13;p39">
            <a:extLst>
              <a:ext uri="{FF2B5EF4-FFF2-40B4-BE49-F238E27FC236}">
                <a16:creationId xmlns:a16="http://schemas.microsoft.com/office/drawing/2014/main" id="{870C039B-9677-2462-FFF7-FD8EF3838D60}"/>
              </a:ext>
            </a:extLst>
          </p:cNvPr>
          <p:cNvSpPr/>
          <p:nvPr/>
        </p:nvSpPr>
        <p:spPr>
          <a:xfrm>
            <a:off x="816009" y="3376992"/>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3;p39">
            <a:extLst>
              <a:ext uri="{FF2B5EF4-FFF2-40B4-BE49-F238E27FC236}">
                <a16:creationId xmlns:a16="http://schemas.microsoft.com/office/drawing/2014/main" id="{B08498A4-4F53-B03B-3204-1B655EEC149D}"/>
              </a:ext>
            </a:extLst>
          </p:cNvPr>
          <p:cNvSpPr/>
          <p:nvPr/>
        </p:nvSpPr>
        <p:spPr>
          <a:xfrm>
            <a:off x="4737357" y="346123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9;p39">
            <a:extLst>
              <a:ext uri="{FF2B5EF4-FFF2-40B4-BE49-F238E27FC236}">
                <a16:creationId xmlns:a16="http://schemas.microsoft.com/office/drawing/2014/main" id="{BB6D88B2-4983-BE4C-7F2D-C5001C3ADB98}"/>
              </a:ext>
            </a:extLst>
          </p:cNvPr>
          <p:cNvSpPr/>
          <p:nvPr/>
        </p:nvSpPr>
        <p:spPr>
          <a:xfrm>
            <a:off x="5736479" y="3582323"/>
            <a:ext cx="2767107"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27;p39">
            <a:extLst>
              <a:ext uri="{FF2B5EF4-FFF2-40B4-BE49-F238E27FC236}">
                <a16:creationId xmlns:a16="http://schemas.microsoft.com/office/drawing/2014/main" id="{0D135641-7167-B118-0B37-90AB6EC67179}"/>
              </a:ext>
            </a:extLst>
          </p:cNvPr>
          <p:cNvSpPr txBox="1">
            <a:spLocks/>
          </p:cNvSpPr>
          <p:nvPr/>
        </p:nvSpPr>
        <p:spPr>
          <a:xfrm>
            <a:off x="5694926" y="3619899"/>
            <a:ext cx="2621432" cy="5394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457200" lvl="0" indent="0" algn="ctr" rtl="0">
              <a:lnSpc>
                <a:spcPct val="80000"/>
              </a:lnSpc>
              <a:spcBef>
                <a:spcPts val="0"/>
              </a:spcBef>
              <a:spcAft>
                <a:spcPts val="0"/>
              </a:spcAft>
              <a:buClr>
                <a:schemeClr val="dk2"/>
              </a:buClr>
              <a:buSzPts val="2800"/>
              <a:buFont typeface="Barlow SemiBold"/>
              <a:buNone/>
              <a:defRPr sz="2000" b="1" i="0" u="none" strike="noStrike" cap="none">
                <a:solidFill>
                  <a:schemeClr val="lt2"/>
                </a:solidFill>
                <a:latin typeface="Syne"/>
                <a:ea typeface="Syne"/>
                <a:cs typeface="Syne"/>
                <a:sym typeface="Syne"/>
              </a:defRPr>
            </a:lvl1pPr>
            <a:lvl2pPr marR="0" lvl="1"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2pPr>
            <a:lvl3pPr marR="0" lvl="2"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3pPr>
            <a:lvl4pPr marR="0" lvl="3"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4pPr>
            <a:lvl5pPr marR="0" lvl="4"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5pPr>
            <a:lvl6pPr marR="0" lvl="5"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6pPr>
            <a:lvl7pPr marR="0" lvl="6"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7pPr>
            <a:lvl8pPr marR="0" lvl="7"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8pPr>
            <a:lvl9pPr marR="0" lvl="8"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9pPr>
          </a:lstStyle>
          <a:p>
            <a:pPr marL="457200"/>
            <a:r>
              <a:rPr lang="en-US" dirty="0"/>
              <a:t>References</a:t>
            </a:r>
          </a:p>
        </p:txBody>
      </p:sp>
      <p:sp>
        <p:nvSpPr>
          <p:cNvPr id="15" name="Google Shape;327;p39">
            <a:extLst>
              <a:ext uri="{FF2B5EF4-FFF2-40B4-BE49-F238E27FC236}">
                <a16:creationId xmlns:a16="http://schemas.microsoft.com/office/drawing/2014/main" id="{6A234650-DD4D-C3C2-1157-89497A4E6167}"/>
              </a:ext>
            </a:extLst>
          </p:cNvPr>
          <p:cNvSpPr txBox="1">
            <a:spLocks/>
          </p:cNvSpPr>
          <p:nvPr/>
        </p:nvSpPr>
        <p:spPr>
          <a:xfrm>
            <a:off x="1815132" y="3681036"/>
            <a:ext cx="2553810" cy="448512"/>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457200" lvl="0" indent="0" algn="ctr" rtl="0">
              <a:lnSpc>
                <a:spcPct val="80000"/>
              </a:lnSpc>
              <a:spcBef>
                <a:spcPts val="0"/>
              </a:spcBef>
              <a:spcAft>
                <a:spcPts val="0"/>
              </a:spcAft>
              <a:buClr>
                <a:schemeClr val="dk2"/>
              </a:buClr>
              <a:buSzPts val="2800"/>
              <a:buFont typeface="Barlow SemiBold"/>
              <a:buNone/>
              <a:defRPr sz="2000" b="1" i="0" u="none" strike="noStrike" cap="none">
                <a:solidFill>
                  <a:schemeClr val="lt2"/>
                </a:solidFill>
                <a:latin typeface="Syne"/>
                <a:ea typeface="Syne"/>
                <a:cs typeface="Syne"/>
                <a:sym typeface="Syne"/>
              </a:defRPr>
            </a:lvl1pPr>
            <a:lvl2pPr marR="0" lvl="1"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2pPr>
            <a:lvl3pPr marR="0" lvl="2"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3pPr>
            <a:lvl4pPr marR="0" lvl="3"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4pPr>
            <a:lvl5pPr marR="0" lvl="4"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5pPr>
            <a:lvl6pPr marR="0" lvl="5"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6pPr>
            <a:lvl7pPr marR="0" lvl="6"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7pPr>
            <a:lvl8pPr marR="0" lvl="7"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8pPr>
            <a:lvl9pPr marR="0" lvl="8"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9pPr>
          </a:lstStyle>
          <a:p>
            <a:pPr marL="457200"/>
            <a:r>
              <a:rPr lang="en-US" dirty="0"/>
              <a:t>Reflection</a:t>
            </a:r>
          </a:p>
        </p:txBody>
      </p:sp>
      <p:sp>
        <p:nvSpPr>
          <p:cNvPr id="16" name="Google Shape;326;p39">
            <a:extLst>
              <a:ext uri="{FF2B5EF4-FFF2-40B4-BE49-F238E27FC236}">
                <a16:creationId xmlns:a16="http://schemas.microsoft.com/office/drawing/2014/main" id="{E1639645-73EA-65F4-2B78-F15802699598}"/>
              </a:ext>
            </a:extLst>
          </p:cNvPr>
          <p:cNvSpPr txBox="1">
            <a:spLocks/>
          </p:cNvSpPr>
          <p:nvPr/>
        </p:nvSpPr>
        <p:spPr>
          <a:xfrm>
            <a:off x="4883496" y="2371980"/>
            <a:ext cx="621192" cy="6996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04</a:t>
            </a:r>
          </a:p>
        </p:txBody>
      </p:sp>
      <p:sp>
        <p:nvSpPr>
          <p:cNvPr id="17" name="Google Shape;326;p39">
            <a:extLst>
              <a:ext uri="{FF2B5EF4-FFF2-40B4-BE49-F238E27FC236}">
                <a16:creationId xmlns:a16="http://schemas.microsoft.com/office/drawing/2014/main" id="{E9B07046-F071-FBF2-D602-C8E2C9A8B5BB}"/>
              </a:ext>
            </a:extLst>
          </p:cNvPr>
          <p:cNvSpPr txBox="1">
            <a:spLocks/>
          </p:cNvSpPr>
          <p:nvPr/>
        </p:nvSpPr>
        <p:spPr>
          <a:xfrm>
            <a:off x="4861525" y="3519630"/>
            <a:ext cx="677100" cy="647875"/>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06</a:t>
            </a:r>
          </a:p>
        </p:txBody>
      </p:sp>
      <p:sp>
        <p:nvSpPr>
          <p:cNvPr id="18" name="Google Shape;326;p39">
            <a:extLst>
              <a:ext uri="{FF2B5EF4-FFF2-40B4-BE49-F238E27FC236}">
                <a16:creationId xmlns:a16="http://schemas.microsoft.com/office/drawing/2014/main" id="{84AEAFF0-0283-D435-29B7-6742C7E6EA36}"/>
              </a:ext>
            </a:extLst>
          </p:cNvPr>
          <p:cNvSpPr txBox="1">
            <a:spLocks/>
          </p:cNvSpPr>
          <p:nvPr/>
        </p:nvSpPr>
        <p:spPr>
          <a:xfrm>
            <a:off x="849521" y="3429948"/>
            <a:ext cx="677100" cy="6996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05</a:t>
            </a:r>
          </a:p>
        </p:txBody>
      </p:sp>
      <p:sp>
        <p:nvSpPr>
          <p:cNvPr id="20" name="TextBox 19">
            <a:extLst>
              <a:ext uri="{FF2B5EF4-FFF2-40B4-BE49-F238E27FC236}">
                <a16:creationId xmlns:a16="http://schemas.microsoft.com/office/drawing/2014/main" id="{60852152-B2EC-AC39-7585-EE203E394164}"/>
              </a:ext>
            </a:extLst>
          </p:cNvPr>
          <p:cNvSpPr txBox="1"/>
          <p:nvPr/>
        </p:nvSpPr>
        <p:spPr>
          <a:xfrm flipH="1">
            <a:off x="8603741" y="4663916"/>
            <a:ext cx="540259" cy="400110"/>
          </a:xfrm>
          <a:prstGeom prst="rect">
            <a:avLst/>
          </a:prstGeom>
          <a:noFill/>
        </p:spPr>
        <p:txBody>
          <a:bodyPr wrap="square" rtlCol="0">
            <a:spAutoFit/>
          </a:bodyPr>
          <a:lstStyle/>
          <a:p>
            <a:r>
              <a:rPr lang="en-US" sz="2000"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0"/>
          <p:cNvSpPr txBox="1">
            <a:spLocks noGrp="1"/>
          </p:cNvSpPr>
          <p:nvPr>
            <p:ph type="title"/>
          </p:nvPr>
        </p:nvSpPr>
        <p:spPr>
          <a:xfrm>
            <a:off x="875899" y="1870148"/>
            <a:ext cx="6525927" cy="645000"/>
          </a:xfrm>
          <a:prstGeom prst="rect">
            <a:avLst/>
          </a:prstGeom>
        </p:spPr>
        <p:txBody>
          <a:bodyPr spcFirstLastPara="1" wrap="square" lIns="0" tIns="0" rIns="0" bIns="0" anchor="t" anchorCtr="0">
            <a:noAutofit/>
          </a:bodyPr>
          <a:lstStyle/>
          <a:p>
            <a:pPr marL="0" lvl="0" indent="0" algn="r" rtl="0">
              <a:spcBef>
                <a:spcPts val="0"/>
              </a:spcBef>
              <a:spcAft>
                <a:spcPts val="0"/>
              </a:spcAft>
              <a:buSzPts val="4700"/>
              <a:buNone/>
            </a:pPr>
            <a:r>
              <a:rPr lang="en" dirty="0"/>
              <a:t>Learing Objectives  </a:t>
            </a:r>
            <a:endParaRPr dirty="0"/>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a:extLst>
              <a:ext uri="{FF2B5EF4-FFF2-40B4-BE49-F238E27FC236}">
                <a16:creationId xmlns:a16="http://schemas.microsoft.com/office/drawing/2014/main" id="{01CE926E-DC47-EF56-CB09-2873C2D41C1F}"/>
              </a:ext>
            </a:extLst>
          </p:cNvPr>
          <p:cNvSpPr txBox="1"/>
          <p:nvPr/>
        </p:nvSpPr>
        <p:spPr>
          <a:xfrm>
            <a:off x="8299269" y="4484914"/>
            <a:ext cx="327334" cy="400110"/>
          </a:xfrm>
          <a:prstGeom prst="rect">
            <a:avLst/>
          </a:prstGeom>
          <a:noFill/>
        </p:spPr>
        <p:txBody>
          <a:bodyPr wrap="none" rtlCol="0">
            <a:spAutoFit/>
          </a:bodyPr>
          <a:lstStyle/>
          <a:p>
            <a:r>
              <a:rPr lang="en-US" sz="2000" dirty="0"/>
              <a:t>3</a:t>
            </a:r>
          </a:p>
        </p:txBody>
      </p:sp>
      <p:sp>
        <p:nvSpPr>
          <p:cNvPr id="3" name="Subtitle 2">
            <a:extLst>
              <a:ext uri="{FF2B5EF4-FFF2-40B4-BE49-F238E27FC236}">
                <a16:creationId xmlns:a16="http://schemas.microsoft.com/office/drawing/2014/main" id="{06E74681-FECB-C150-540A-D3BF5DFD0433}"/>
              </a:ext>
            </a:extLst>
          </p:cNvPr>
          <p:cNvSpPr>
            <a:spLocks noGrp="1"/>
          </p:cNvSpPr>
          <p:nvPr>
            <p:ph type="subTitle" idx="1"/>
          </p:nvPr>
        </p:nvSpPr>
        <p:spPr>
          <a:xfrm>
            <a:off x="2412216" y="2743200"/>
            <a:ext cx="4899259" cy="1384164"/>
          </a:xfrm>
        </p:spPr>
        <p:txBody>
          <a:bodyPr/>
          <a:lstStyle/>
          <a:p>
            <a:pPr algn="l"/>
            <a:r>
              <a:rPr lang="en-US" dirty="0"/>
              <a:t> Hopefully By the end of this presentation you ‘ll be able to :</a:t>
            </a:r>
          </a:p>
          <a:p>
            <a:pPr algn="l"/>
            <a:endParaRPr lang="en-US" dirty="0"/>
          </a:p>
          <a:p>
            <a:pPr algn="l">
              <a:buFont typeface="Arial" panose="020B0604020202020204" pitchFamily="34" charset="0"/>
              <a:buChar char="•"/>
            </a:pPr>
            <a:r>
              <a:rPr lang="en-US" b="1" dirty="0"/>
              <a:t>Describe attraction theory</a:t>
            </a:r>
          </a:p>
          <a:p>
            <a:pPr marL="400050" indent="-285750" algn="l">
              <a:buFont typeface="Wingdings" panose="05000000000000000000" pitchFamily="2" charset="2"/>
              <a:buChar char="Ø"/>
            </a:pPr>
            <a:endParaRPr lang="en-US" dirty="0"/>
          </a:p>
          <a:p>
            <a:pPr marL="400050" indent="-285750" algn="l">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3805615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1424539" y="2233060"/>
            <a:ext cx="5580911" cy="721895"/>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INTROUDUCTION</a:t>
            </a:r>
            <a:endParaRPr dirty="0"/>
          </a:p>
        </p:txBody>
      </p:sp>
      <p:sp>
        <p:nvSpPr>
          <p:cNvPr id="6" name="TextBox 5">
            <a:extLst>
              <a:ext uri="{FF2B5EF4-FFF2-40B4-BE49-F238E27FC236}">
                <a16:creationId xmlns:a16="http://schemas.microsoft.com/office/drawing/2014/main" id="{F9AA1BB5-CF7B-5F08-F585-7A0FE95911BC}"/>
              </a:ext>
            </a:extLst>
          </p:cNvPr>
          <p:cNvSpPr txBox="1"/>
          <p:nvPr/>
        </p:nvSpPr>
        <p:spPr>
          <a:xfrm>
            <a:off x="8464731" y="4615543"/>
            <a:ext cx="327334" cy="400110"/>
          </a:xfrm>
          <a:prstGeom prst="rect">
            <a:avLst/>
          </a:prstGeom>
          <a:noFill/>
        </p:spPr>
        <p:txBody>
          <a:bodyPr wrap="none" rtlCol="0">
            <a:spAutoFit/>
          </a:bodyPr>
          <a:lstStyle/>
          <a:p>
            <a:r>
              <a:rPr lang="en-US" sz="2000" dirty="0"/>
              <a:t>4</a:t>
            </a:r>
          </a:p>
        </p:txBody>
      </p:sp>
    </p:spTree>
    <p:extLst>
      <p:ext uri="{BB962C8B-B14F-4D97-AF65-F5344CB8AC3E}">
        <p14:creationId xmlns:p14="http://schemas.microsoft.com/office/powerpoint/2010/main" val="3475108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0"/>
          <p:cNvSpPr txBox="1">
            <a:spLocks noGrp="1"/>
          </p:cNvSpPr>
          <p:nvPr>
            <p:ph type="title"/>
          </p:nvPr>
        </p:nvSpPr>
        <p:spPr>
          <a:xfrm>
            <a:off x="2446975" y="1870148"/>
            <a:ext cx="4864500" cy="645000"/>
          </a:xfrm>
          <a:prstGeom prst="rect">
            <a:avLst/>
          </a:prstGeom>
        </p:spPr>
        <p:txBody>
          <a:bodyPr spcFirstLastPara="1" wrap="square" lIns="0" tIns="0" rIns="0" bIns="0" anchor="t" anchorCtr="0">
            <a:noAutofit/>
          </a:bodyPr>
          <a:lstStyle/>
          <a:p>
            <a:pPr marL="0" lvl="0" indent="0" algn="r" rtl="0">
              <a:spcBef>
                <a:spcPts val="0"/>
              </a:spcBef>
              <a:spcAft>
                <a:spcPts val="0"/>
              </a:spcAft>
              <a:buSzPts val="4700"/>
              <a:buNone/>
            </a:pPr>
            <a:r>
              <a:rPr lang="en"/>
              <a:t>INTRODUCTION</a:t>
            </a:r>
            <a:endParaRPr/>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1A7F55D5-618E-E019-7F9E-539D34E03513}"/>
              </a:ext>
            </a:extLst>
          </p:cNvPr>
          <p:cNvSpPr txBox="1"/>
          <p:nvPr/>
        </p:nvSpPr>
        <p:spPr>
          <a:xfrm>
            <a:off x="8107680" y="4415246"/>
            <a:ext cx="327334" cy="400110"/>
          </a:xfrm>
          <a:prstGeom prst="rect">
            <a:avLst/>
          </a:prstGeom>
          <a:noFill/>
        </p:spPr>
        <p:txBody>
          <a:bodyPr wrap="none" rtlCol="0">
            <a:spAutoFit/>
          </a:bodyPr>
          <a:lstStyle/>
          <a:p>
            <a:r>
              <a:rPr lang="en-US" sz="2000" dirty="0"/>
              <a:t>5</a:t>
            </a:r>
          </a:p>
        </p:txBody>
      </p:sp>
      <p:sp>
        <p:nvSpPr>
          <p:cNvPr id="5" name="Subtitle 4">
            <a:extLst>
              <a:ext uri="{FF2B5EF4-FFF2-40B4-BE49-F238E27FC236}">
                <a16:creationId xmlns:a16="http://schemas.microsoft.com/office/drawing/2014/main" id="{2101A371-3763-3150-D403-CDB1EC800872}"/>
              </a:ext>
            </a:extLst>
          </p:cNvPr>
          <p:cNvSpPr>
            <a:spLocks noGrp="1"/>
          </p:cNvSpPr>
          <p:nvPr>
            <p:ph type="subTitle" idx="1"/>
          </p:nvPr>
        </p:nvSpPr>
        <p:spPr>
          <a:xfrm>
            <a:off x="2444575" y="2758162"/>
            <a:ext cx="4866900" cy="2057193"/>
          </a:xfrm>
        </p:spPr>
        <p:txBody>
          <a:bodyPr/>
          <a:lstStyle/>
          <a:p>
            <a:pPr algn="just"/>
            <a:r>
              <a:rPr lang="en-US" b="1" dirty="0"/>
              <a:t>The theory of attraction in social psychology explains why we are drawn to specific people and how we make friends. It can help in our knowledge of how people interact with one another online. It may also provide information on the qualities of successful managers.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760397" y="2233060"/>
            <a:ext cx="7036066" cy="721895"/>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Factors of Attraction</a:t>
            </a:r>
            <a:endParaRPr dirty="0"/>
          </a:p>
        </p:txBody>
      </p:sp>
      <p:sp>
        <p:nvSpPr>
          <p:cNvPr id="6" name="TextBox 5">
            <a:extLst>
              <a:ext uri="{FF2B5EF4-FFF2-40B4-BE49-F238E27FC236}">
                <a16:creationId xmlns:a16="http://schemas.microsoft.com/office/drawing/2014/main" id="{F9AA1BB5-CF7B-5F08-F585-7A0FE95911BC}"/>
              </a:ext>
            </a:extLst>
          </p:cNvPr>
          <p:cNvSpPr txBox="1"/>
          <p:nvPr/>
        </p:nvSpPr>
        <p:spPr>
          <a:xfrm>
            <a:off x="8464731" y="4615543"/>
            <a:ext cx="327334" cy="400110"/>
          </a:xfrm>
          <a:prstGeom prst="rect">
            <a:avLst/>
          </a:prstGeom>
          <a:noFill/>
        </p:spPr>
        <p:txBody>
          <a:bodyPr wrap="none" rtlCol="0">
            <a:spAutoFit/>
          </a:bodyPr>
          <a:lstStyle/>
          <a:p>
            <a:r>
              <a:rPr lang="en-US" sz="2000" dirty="0"/>
              <a:t>6</a:t>
            </a:r>
          </a:p>
        </p:txBody>
      </p:sp>
    </p:spTree>
    <p:extLst>
      <p:ext uri="{BB962C8B-B14F-4D97-AF65-F5344CB8AC3E}">
        <p14:creationId xmlns:p14="http://schemas.microsoft.com/office/powerpoint/2010/main" val="841793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1087655" y="1126156"/>
            <a:ext cx="6872438" cy="1147182"/>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Factors of Attraction</a:t>
            </a:r>
            <a:endParaRPr dirty="0"/>
          </a:p>
        </p:txBody>
      </p:sp>
      <p:sp>
        <p:nvSpPr>
          <p:cNvPr id="6" name="TextBox 5">
            <a:extLst>
              <a:ext uri="{FF2B5EF4-FFF2-40B4-BE49-F238E27FC236}">
                <a16:creationId xmlns:a16="http://schemas.microsoft.com/office/drawing/2014/main" id="{F9AA1BB5-CF7B-5F08-F585-7A0FE95911BC}"/>
              </a:ext>
            </a:extLst>
          </p:cNvPr>
          <p:cNvSpPr txBox="1"/>
          <p:nvPr/>
        </p:nvSpPr>
        <p:spPr>
          <a:xfrm>
            <a:off x="8464731" y="4615543"/>
            <a:ext cx="327334" cy="400110"/>
          </a:xfrm>
          <a:prstGeom prst="rect">
            <a:avLst/>
          </a:prstGeom>
          <a:noFill/>
        </p:spPr>
        <p:txBody>
          <a:bodyPr wrap="none" rtlCol="0">
            <a:spAutoFit/>
          </a:bodyPr>
          <a:lstStyle/>
          <a:p>
            <a:r>
              <a:rPr lang="en-US" sz="2000" dirty="0"/>
              <a:t>7</a:t>
            </a:r>
          </a:p>
        </p:txBody>
      </p:sp>
      <p:sp>
        <p:nvSpPr>
          <p:cNvPr id="3" name="Subtitle 2">
            <a:extLst>
              <a:ext uri="{FF2B5EF4-FFF2-40B4-BE49-F238E27FC236}">
                <a16:creationId xmlns:a16="http://schemas.microsoft.com/office/drawing/2014/main" id="{54E94996-3F51-4740-9FA2-301276597563}"/>
              </a:ext>
            </a:extLst>
          </p:cNvPr>
          <p:cNvSpPr>
            <a:spLocks noGrp="1"/>
          </p:cNvSpPr>
          <p:nvPr>
            <p:ph type="subTitle" idx="1"/>
          </p:nvPr>
        </p:nvSpPr>
        <p:spPr>
          <a:xfrm>
            <a:off x="1973179" y="1992429"/>
            <a:ext cx="5032271" cy="2623114"/>
          </a:xfrm>
        </p:spPr>
        <p:txBody>
          <a:bodyPr/>
          <a:lstStyle/>
          <a:p>
            <a:r>
              <a:rPr lang="en-US" b="1" dirty="0"/>
              <a:t>There are of course other factors that explain how people choose friends, and all of them can be used to increase our chances of creating a vibrant community:</a:t>
            </a:r>
          </a:p>
          <a:p>
            <a:pPr>
              <a:buFont typeface="Arial" panose="020B0604020202020204" pitchFamily="34" charset="0"/>
              <a:buChar char="•"/>
            </a:pPr>
            <a:r>
              <a:rPr lang="en-US" b="1" dirty="0"/>
              <a:t>Proximity. Being close to someone makes it easier to become friends with them. Become closer to your prospective community members, join the social networks they participate in, comment on their blogs.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1087655" y="1126156"/>
            <a:ext cx="6872438" cy="1147182"/>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Factors of Attraction</a:t>
            </a:r>
            <a:endParaRPr dirty="0"/>
          </a:p>
        </p:txBody>
      </p:sp>
      <p:sp>
        <p:nvSpPr>
          <p:cNvPr id="6" name="TextBox 5">
            <a:extLst>
              <a:ext uri="{FF2B5EF4-FFF2-40B4-BE49-F238E27FC236}">
                <a16:creationId xmlns:a16="http://schemas.microsoft.com/office/drawing/2014/main" id="{F9AA1BB5-CF7B-5F08-F585-7A0FE95911BC}"/>
              </a:ext>
            </a:extLst>
          </p:cNvPr>
          <p:cNvSpPr txBox="1"/>
          <p:nvPr/>
        </p:nvSpPr>
        <p:spPr>
          <a:xfrm>
            <a:off x="8464731" y="4615543"/>
            <a:ext cx="327334" cy="400110"/>
          </a:xfrm>
          <a:prstGeom prst="rect">
            <a:avLst/>
          </a:prstGeom>
          <a:noFill/>
        </p:spPr>
        <p:txBody>
          <a:bodyPr wrap="none" rtlCol="0">
            <a:spAutoFit/>
          </a:bodyPr>
          <a:lstStyle/>
          <a:p>
            <a:r>
              <a:rPr lang="en-US" sz="2000" dirty="0"/>
              <a:t>8</a:t>
            </a:r>
          </a:p>
        </p:txBody>
      </p:sp>
      <p:sp>
        <p:nvSpPr>
          <p:cNvPr id="3" name="Subtitle 2">
            <a:extLst>
              <a:ext uri="{FF2B5EF4-FFF2-40B4-BE49-F238E27FC236}">
                <a16:creationId xmlns:a16="http://schemas.microsoft.com/office/drawing/2014/main" id="{54E94996-3F51-4740-9FA2-301276597563}"/>
              </a:ext>
            </a:extLst>
          </p:cNvPr>
          <p:cNvSpPr>
            <a:spLocks noGrp="1"/>
          </p:cNvSpPr>
          <p:nvPr>
            <p:ph type="subTitle" idx="1"/>
          </p:nvPr>
        </p:nvSpPr>
        <p:spPr>
          <a:xfrm>
            <a:off x="1973179" y="2273337"/>
            <a:ext cx="5032271" cy="2342205"/>
          </a:xfrm>
        </p:spPr>
        <p:txBody>
          <a:bodyPr/>
          <a:lstStyle/>
          <a:p>
            <a:pPr>
              <a:buFont typeface="Arial" panose="020B0604020202020204" pitchFamily="34" charset="0"/>
              <a:buChar char="•"/>
            </a:pPr>
            <a:r>
              <a:rPr lang="en-US" b="1" dirty="0"/>
              <a:t>Association. People associate their feelings towards others with their current state. If they are in good mood when they get to know you, it increases the chances they will want to become friends with you.</a:t>
            </a:r>
          </a:p>
        </p:txBody>
      </p:sp>
    </p:spTree>
    <p:extLst>
      <p:ext uri="{BB962C8B-B14F-4D97-AF65-F5344CB8AC3E}">
        <p14:creationId xmlns:p14="http://schemas.microsoft.com/office/powerpoint/2010/main" val="1605759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1087655" y="1126156"/>
            <a:ext cx="6872438" cy="1147182"/>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Factors of Attraction</a:t>
            </a:r>
            <a:endParaRPr dirty="0"/>
          </a:p>
        </p:txBody>
      </p:sp>
      <p:sp>
        <p:nvSpPr>
          <p:cNvPr id="6" name="TextBox 5">
            <a:extLst>
              <a:ext uri="{FF2B5EF4-FFF2-40B4-BE49-F238E27FC236}">
                <a16:creationId xmlns:a16="http://schemas.microsoft.com/office/drawing/2014/main" id="{F9AA1BB5-CF7B-5F08-F585-7A0FE95911BC}"/>
              </a:ext>
            </a:extLst>
          </p:cNvPr>
          <p:cNvSpPr txBox="1"/>
          <p:nvPr/>
        </p:nvSpPr>
        <p:spPr>
          <a:xfrm>
            <a:off x="8464731" y="4615543"/>
            <a:ext cx="327334" cy="400110"/>
          </a:xfrm>
          <a:prstGeom prst="rect">
            <a:avLst/>
          </a:prstGeom>
          <a:noFill/>
        </p:spPr>
        <p:txBody>
          <a:bodyPr wrap="none" rtlCol="0">
            <a:spAutoFit/>
          </a:bodyPr>
          <a:lstStyle/>
          <a:p>
            <a:r>
              <a:rPr lang="en-US" sz="2000" dirty="0"/>
              <a:t>9</a:t>
            </a:r>
          </a:p>
        </p:txBody>
      </p:sp>
      <p:sp>
        <p:nvSpPr>
          <p:cNvPr id="3" name="Subtitle 2">
            <a:extLst>
              <a:ext uri="{FF2B5EF4-FFF2-40B4-BE49-F238E27FC236}">
                <a16:creationId xmlns:a16="http://schemas.microsoft.com/office/drawing/2014/main" id="{54E94996-3F51-4740-9FA2-301276597563}"/>
              </a:ext>
            </a:extLst>
          </p:cNvPr>
          <p:cNvSpPr>
            <a:spLocks noGrp="1"/>
          </p:cNvSpPr>
          <p:nvPr>
            <p:ph type="subTitle" idx="1"/>
          </p:nvPr>
        </p:nvSpPr>
        <p:spPr>
          <a:xfrm>
            <a:off x="1973179" y="2273337"/>
            <a:ext cx="5032271" cy="2342205"/>
          </a:xfrm>
        </p:spPr>
        <p:txBody>
          <a:bodyPr/>
          <a:lstStyle/>
          <a:p>
            <a:pPr>
              <a:buFont typeface="Arial" panose="020B0604020202020204" pitchFamily="34" charset="0"/>
              <a:buChar char="•"/>
            </a:pPr>
            <a:r>
              <a:rPr lang="en-US" b="1" dirty="0"/>
              <a:t>Similarity. We like people that agree with us (similarity of opinions) and that look or behave like us (similarity of behavior).Reciprocal Liking. If you like me, there’s a bigger chance I would like you back. This becomes apparent for example on Twitter: if you follow someone, there’s a better chance she will follow you.</a:t>
            </a:r>
          </a:p>
        </p:txBody>
      </p:sp>
    </p:spTree>
    <p:extLst>
      <p:ext uri="{BB962C8B-B14F-4D97-AF65-F5344CB8AC3E}">
        <p14:creationId xmlns:p14="http://schemas.microsoft.com/office/powerpoint/2010/main" val="2110447126"/>
      </p:ext>
    </p:extLst>
  </p:cSld>
  <p:clrMapOvr>
    <a:masterClrMapping/>
  </p:clrMapOvr>
</p:sld>
</file>

<file path=ppt/theme/theme1.xml><?xml version="1.0" encoding="utf-8"?>
<a:theme xmlns:a="http://schemas.openxmlformats.org/drawingml/2006/main" name="Wind Energy Supplier Pitch Deck by Slidesgo">
  <a:themeElements>
    <a:clrScheme name="Simple Light">
      <a:dk1>
        <a:srgbClr val="2E3338"/>
      </a:dk1>
      <a:lt1>
        <a:srgbClr val="F6EFDC"/>
      </a:lt1>
      <a:dk2>
        <a:srgbClr val="164A4A"/>
      </a:dk2>
      <a:lt2>
        <a:srgbClr val="3F4853"/>
      </a:lt2>
      <a:accent1>
        <a:srgbClr val="81B5A8"/>
      </a:accent1>
      <a:accent2>
        <a:srgbClr val="ADDBD0"/>
      </a:accent2>
      <a:accent3>
        <a:srgbClr val="454318"/>
      </a:accent3>
      <a:accent4>
        <a:srgbClr val="FFFFFF"/>
      </a:accent4>
      <a:accent5>
        <a:srgbClr val="FFFFFF"/>
      </a:accent5>
      <a:accent6>
        <a:srgbClr val="FFFFFF"/>
      </a:accent6>
      <a:hlink>
        <a:srgbClr val="2E33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409</Words>
  <Application>Microsoft Office PowerPoint</Application>
  <PresentationFormat>On-screen Show (16:9)</PresentationFormat>
  <Paragraphs>67</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Commissioner ExtraBold</vt:lpstr>
      <vt:lpstr>Arial</vt:lpstr>
      <vt:lpstr>Barlow SemiBold</vt:lpstr>
      <vt:lpstr>Commissioner</vt:lpstr>
      <vt:lpstr>Wingdings</vt:lpstr>
      <vt:lpstr>Syne</vt:lpstr>
      <vt:lpstr>Wind Energy Supplier Pitch Deck by Slidesgo</vt:lpstr>
      <vt:lpstr>Attraction Theory</vt:lpstr>
      <vt:lpstr>TABLE OF CONTENTS</vt:lpstr>
      <vt:lpstr>Learing Objectives  </vt:lpstr>
      <vt:lpstr>INTROUDUCTION</vt:lpstr>
      <vt:lpstr>INTRODUCTION</vt:lpstr>
      <vt:lpstr>Factors of Attraction</vt:lpstr>
      <vt:lpstr>Factors of Attraction</vt:lpstr>
      <vt:lpstr>Factors of Attraction</vt:lpstr>
      <vt:lpstr>Factors of Attraction</vt:lpstr>
      <vt:lpstr>Types of Attraction</vt:lpstr>
      <vt:lpstr>Types of Attraction</vt:lpstr>
      <vt:lpstr>Conclusion </vt:lpstr>
      <vt:lpstr>Reflection </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of Duties and Rights</dc:title>
  <dc:creator>Heba kambraki</dc:creator>
  <cp:lastModifiedBy>Maher Fattouh</cp:lastModifiedBy>
  <cp:revision>8</cp:revision>
  <dcterms:modified xsi:type="dcterms:W3CDTF">2023-02-19T10:38:48Z</dcterms:modified>
</cp:coreProperties>
</file>