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6" r:id="rId1"/>
  </p:sldMasterIdLst>
  <p:notesMasterIdLst>
    <p:notesMasterId r:id="rId28"/>
  </p:notesMasterIdLst>
  <p:sldIdLst>
    <p:sldId id="256" r:id="rId2"/>
    <p:sldId id="260" r:id="rId3"/>
    <p:sldId id="262" r:id="rId4"/>
    <p:sldId id="263" r:id="rId5"/>
    <p:sldId id="266" r:id="rId6"/>
    <p:sldId id="301" r:id="rId7"/>
    <p:sldId id="302" r:id="rId8"/>
    <p:sldId id="265" r:id="rId9"/>
    <p:sldId id="264" r:id="rId10"/>
    <p:sldId id="304" r:id="rId11"/>
    <p:sldId id="303" r:id="rId12"/>
    <p:sldId id="305" r:id="rId13"/>
    <p:sldId id="274" r:id="rId14"/>
    <p:sldId id="306" r:id="rId15"/>
    <p:sldId id="307" r:id="rId16"/>
    <p:sldId id="308" r:id="rId17"/>
    <p:sldId id="309" r:id="rId18"/>
    <p:sldId id="311" r:id="rId19"/>
    <p:sldId id="310" r:id="rId20"/>
    <p:sldId id="272" r:id="rId21"/>
    <p:sldId id="312" r:id="rId22"/>
    <p:sldId id="313" r:id="rId23"/>
    <p:sldId id="314" r:id="rId24"/>
    <p:sldId id="315" r:id="rId25"/>
    <p:sldId id="316" r:id="rId26"/>
    <p:sldId id="275" r:id="rId27"/>
  </p:sldIdLst>
  <p:sldSz cx="9144000" cy="5143500" type="screen16x9"/>
  <p:notesSz cx="6858000" cy="9144000"/>
  <p:embeddedFontLst>
    <p:embeddedFont>
      <p:font typeface="Helvetica Neue" panose="020B0604020202020204" charset="0"/>
      <p:regular r:id="rId29"/>
      <p:bold r:id="rId30"/>
      <p:italic r:id="rId31"/>
      <p:boldItalic r:id="rId32"/>
    </p:embeddedFon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Comfortaa Regular" panose="020B0604020202020204" charset="0"/>
      <p:regular r:id="rId37"/>
      <p:bold r:id="rId38"/>
    </p:embeddedFont>
    <p:embeddedFont>
      <p:font typeface="Source Sans Pro" panose="020B0604020202020204" charset="0"/>
      <p:regular r:id="rId39"/>
      <p:bold r:id="rId40"/>
      <p:italic r:id="rId41"/>
      <p:boldItalic r:id="rId42"/>
    </p:embeddedFont>
    <p:embeddedFont>
      <p:font typeface="Agency FB" panose="020B0503020202020204" pitchFamily="34" charset="0"/>
      <p:regular r:id="rId43"/>
      <p:bold r:id="rId44"/>
    </p:embeddedFont>
    <p:embeddedFont>
      <p:font typeface="Fredoka One" panose="020B0604020202020204" charset="0"/>
      <p:regular r:id="rId45"/>
    </p:embeddedFont>
    <p:embeddedFont>
      <p:font typeface="Anton" panose="020B0604020202020204" charset="0"/>
      <p:regular r:id="rId46"/>
    </p:embeddedFont>
    <p:embeddedFont>
      <p:font typeface="Source Sans Pro Light" panose="020B0604020202020204" charset="0"/>
      <p:regular r:id="rId47"/>
      <p:bold r:id="rId48"/>
      <p:italic r:id="rId49"/>
      <p:boldItalic r:id="rId5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E08C445-8B98-4D30-A89F-4F24BC17FE06}">
  <a:tblStyle styleId="{4E08C445-8B98-4D30-A89F-4F24BC17FE0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openxmlformats.org/officeDocument/2006/relationships/font" Target="fonts/font14.fntdata"/><Relationship Id="rId47" Type="http://schemas.openxmlformats.org/officeDocument/2006/relationships/font" Target="fonts/font19.fntdata"/><Relationship Id="rId50" Type="http://schemas.openxmlformats.org/officeDocument/2006/relationships/font" Target="fonts/font2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46" Type="http://schemas.openxmlformats.org/officeDocument/2006/relationships/font" Target="fonts/font1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font" Target="fonts/font13.fntdata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font" Target="fonts/font17.fntdata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49" Type="http://schemas.openxmlformats.org/officeDocument/2006/relationships/font" Target="fonts/font2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4" Type="http://schemas.openxmlformats.org/officeDocument/2006/relationships/font" Target="fonts/font16.fntdata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font" Target="fonts/font15.fntdata"/><Relationship Id="rId48" Type="http://schemas.openxmlformats.org/officeDocument/2006/relationships/font" Target="fonts/font20.fntdata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304991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794194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8b95e4b46b_0_1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8b95e4b46b_0_1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79833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8b95e4b46b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8b95e4b46b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542364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89e93d14b3_0_17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" name="Google Shape;477;g89e93d14b3_0_17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97877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g8aef3aa8f4_0_12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3" name="Google Shape;693;g8aef3aa8f4_0_12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432492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8b95e4b46b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8b95e4b46b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471505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8b95e4b46b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8b95e4b46b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437095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8b95e4b46b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8b95e4b46b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827227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8b95e4b46b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8b95e4b46b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96171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8b95e4b46b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8b95e4b46b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03040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8b95e4b46b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8b95e4b46b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13429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89e93d14b3_0_7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89e93d14b3_0_7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42425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g8aef3aa8f4_0_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1" name="Google Shape;621;g8aef3aa8f4_0_2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220259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89e93d14b3_0_17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" name="Google Shape;477;g89e93d14b3_0_17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369102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g8aef3aa8f4_0_12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3" name="Google Shape;693;g8aef3aa8f4_0_12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95283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8b95e4b46b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8b95e4b46b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03173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8b95e4b46b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8b95e4b46b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1460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8b95e4b46b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8b95e4b46b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73930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g820ca3843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9" name="Google Shape;699;g820ca3843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55153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89e93d14b3_0_17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" name="Google Shape;477;g89e93d14b3_0_17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6418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8b95e4b46b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8b95e4b46b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62975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g8a3744b498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4" name="Google Shape;554;g8a3744b498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8321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89e93d14b3_0_17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" name="Google Shape;477;g89e93d14b3_0_17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70101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8b95e4b46b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8b95e4b46b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280993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8217fb7e86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8217fb7e86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152809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8b95e4b46b_0_1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8b95e4b46b_0_1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59564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0" y="-4775"/>
            <a:ext cx="9144000" cy="5143500"/>
          </a:xfrm>
          <a:prstGeom prst="rect">
            <a:avLst/>
          </a:prstGeom>
          <a:gradFill>
            <a:gsLst>
              <a:gs pos="0">
                <a:srgbClr val="3D73AF"/>
              </a:gs>
              <a:gs pos="100000">
                <a:srgbClr val="00AFA0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" name="Google Shape;10;p2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1533" y="0"/>
            <a:ext cx="9140925" cy="51435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Google Shape;11;p2"/>
          <p:cNvGrpSpPr/>
          <p:nvPr/>
        </p:nvGrpSpPr>
        <p:grpSpPr>
          <a:xfrm rot="10800000" flipH="1">
            <a:off x="7429503" y="3885802"/>
            <a:ext cx="1724010" cy="1267222"/>
            <a:chOff x="7429503" y="-9546"/>
            <a:chExt cx="1724010" cy="1267222"/>
          </a:xfrm>
        </p:grpSpPr>
        <p:sp>
          <p:nvSpPr>
            <p:cNvPr id="12" name="Google Shape;12;p2"/>
            <p:cNvSpPr/>
            <p:nvPr/>
          </p:nvSpPr>
          <p:spPr>
            <a:xfrm rot="10800000" flipH="1">
              <a:off x="74295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75057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1800725" y="1856050"/>
            <a:ext cx="6326100" cy="9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Font typeface="Anton"/>
              <a:buNone/>
              <a:defRPr sz="6000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2129838" y="2841328"/>
            <a:ext cx="4884300" cy="435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6" name="Google Shape;16;p2"/>
          <p:cNvSpPr/>
          <p:nvPr/>
        </p:nvSpPr>
        <p:spPr>
          <a:xfrm rot="-7200000" flipH="1">
            <a:off x="3006356" y="3332011"/>
            <a:ext cx="3131287" cy="3381546"/>
          </a:xfrm>
          <a:custGeom>
            <a:avLst/>
            <a:gdLst/>
            <a:ahLst/>
            <a:cxnLst/>
            <a:rect l="l" t="t" r="r" b="b"/>
            <a:pathLst>
              <a:path w="2541" h="2745" extrusionOk="0">
                <a:moveTo>
                  <a:pt x="2508" y="1609"/>
                </a:moveTo>
                <a:cubicBezTo>
                  <a:pt x="2504" y="1609"/>
                  <a:pt x="2500" y="1610"/>
                  <a:pt x="2497" y="1611"/>
                </a:cubicBezTo>
                <a:cubicBezTo>
                  <a:pt x="2375" y="1398"/>
                  <a:pt x="2375" y="1398"/>
                  <a:pt x="2375" y="1398"/>
                </a:cubicBezTo>
                <a:cubicBezTo>
                  <a:pt x="2381" y="1392"/>
                  <a:pt x="2386" y="1383"/>
                  <a:pt x="2386" y="1374"/>
                </a:cubicBezTo>
                <a:cubicBezTo>
                  <a:pt x="2386" y="1363"/>
                  <a:pt x="2381" y="1354"/>
                  <a:pt x="2374" y="1348"/>
                </a:cubicBezTo>
                <a:cubicBezTo>
                  <a:pt x="2496" y="1136"/>
                  <a:pt x="2496" y="1136"/>
                  <a:pt x="2496" y="1136"/>
                </a:cubicBezTo>
                <a:cubicBezTo>
                  <a:pt x="2500" y="1137"/>
                  <a:pt x="2504" y="1138"/>
                  <a:pt x="2508" y="1138"/>
                </a:cubicBezTo>
                <a:cubicBezTo>
                  <a:pt x="2526" y="1138"/>
                  <a:pt x="2541" y="1123"/>
                  <a:pt x="2541" y="1105"/>
                </a:cubicBezTo>
                <a:cubicBezTo>
                  <a:pt x="2541" y="1087"/>
                  <a:pt x="2526" y="1072"/>
                  <a:pt x="2508" y="1072"/>
                </a:cubicBezTo>
                <a:cubicBezTo>
                  <a:pt x="2489" y="1072"/>
                  <a:pt x="2475" y="1087"/>
                  <a:pt x="2475" y="1105"/>
                </a:cubicBezTo>
                <a:cubicBezTo>
                  <a:pt x="2475" y="1115"/>
                  <a:pt x="2479" y="1124"/>
                  <a:pt x="2486" y="1130"/>
                </a:cubicBezTo>
                <a:cubicBezTo>
                  <a:pt x="2363" y="1342"/>
                  <a:pt x="2363" y="1342"/>
                  <a:pt x="2363" y="1342"/>
                </a:cubicBezTo>
                <a:cubicBezTo>
                  <a:pt x="2360" y="1341"/>
                  <a:pt x="2356" y="1340"/>
                  <a:pt x="2352" y="1340"/>
                </a:cubicBezTo>
                <a:cubicBezTo>
                  <a:pt x="2336" y="1340"/>
                  <a:pt x="2323" y="1352"/>
                  <a:pt x="2320" y="1367"/>
                </a:cubicBezTo>
                <a:cubicBezTo>
                  <a:pt x="2077" y="1367"/>
                  <a:pt x="2077" y="1367"/>
                  <a:pt x="2077" y="1367"/>
                </a:cubicBezTo>
                <a:cubicBezTo>
                  <a:pt x="2073" y="1352"/>
                  <a:pt x="2060" y="1340"/>
                  <a:pt x="2044" y="1340"/>
                </a:cubicBezTo>
                <a:cubicBezTo>
                  <a:pt x="2040" y="1340"/>
                  <a:pt x="2037" y="1341"/>
                  <a:pt x="2033" y="1342"/>
                </a:cubicBezTo>
                <a:cubicBezTo>
                  <a:pt x="1911" y="1130"/>
                  <a:pt x="1911" y="1130"/>
                  <a:pt x="1911" y="1130"/>
                </a:cubicBezTo>
                <a:cubicBezTo>
                  <a:pt x="1918" y="1124"/>
                  <a:pt x="1922" y="1115"/>
                  <a:pt x="1922" y="1105"/>
                </a:cubicBezTo>
                <a:cubicBezTo>
                  <a:pt x="1922" y="1087"/>
                  <a:pt x="1907" y="1072"/>
                  <a:pt x="1889" y="1072"/>
                </a:cubicBezTo>
                <a:cubicBezTo>
                  <a:pt x="1873" y="1072"/>
                  <a:pt x="1859" y="1083"/>
                  <a:pt x="1856" y="1098"/>
                </a:cubicBezTo>
                <a:cubicBezTo>
                  <a:pt x="1613" y="1098"/>
                  <a:pt x="1613" y="1098"/>
                  <a:pt x="1613" y="1098"/>
                </a:cubicBezTo>
                <a:cubicBezTo>
                  <a:pt x="1610" y="1083"/>
                  <a:pt x="1596" y="1072"/>
                  <a:pt x="1580" y="1072"/>
                </a:cubicBezTo>
                <a:cubicBezTo>
                  <a:pt x="1576" y="1072"/>
                  <a:pt x="1572" y="1073"/>
                  <a:pt x="1569" y="1074"/>
                </a:cubicBezTo>
                <a:cubicBezTo>
                  <a:pt x="1447" y="864"/>
                  <a:pt x="1447" y="864"/>
                  <a:pt x="1447" y="864"/>
                </a:cubicBezTo>
                <a:cubicBezTo>
                  <a:pt x="1454" y="858"/>
                  <a:pt x="1458" y="849"/>
                  <a:pt x="1458" y="839"/>
                </a:cubicBezTo>
                <a:cubicBezTo>
                  <a:pt x="1458" y="829"/>
                  <a:pt x="1454" y="819"/>
                  <a:pt x="1446" y="813"/>
                </a:cubicBezTo>
                <a:cubicBezTo>
                  <a:pt x="1568" y="601"/>
                  <a:pt x="1568" y="601"/>
                  <a:pt x="1568" y="601"/>
                </a:cubicBezTo>
                <a:cubicBezTo>
                  <a:pt x="1572" y="603"/>
                  <a:pt x="1576" y="604"/>
                  <a:pt x="1580" y="604"/>
                </a:cubicBezTo>
                <a:cubicBezTo>
                  <a:pt x="1597" y="604"/>
                  <a:pt x="1611" y="592"/>
                  <a:pt x="1613" y="576"/>
                </a:cubicBezTo>
                <a:cubicBezTo>
                  <a:pt x="1856" y="576"/>
                  <a:pt x="1856" y="576"/>
                  <a:pt x="1856" y="576"/>
                </a:cubicBezTo>
                <a:cubicBezTo>
                  <a:pt x="1859" y="592"/>
                  <a:pt x="1872" y="604"/>
                  <a:pt x="1889" y="604"/>
                </a:cubicBezTo>
                <a:cubicBezTo>
                  <a:pt x="1893" y="604"/>
                  <a:pt x="1897" y="603"/>
                  <a:pt x="1901" y="601"/>
                </a:cubicBezTo>
                <a:cubicBezTo>
                  <a:pt x="2023" y="813"/>
                  <a:pt x="2023" y="813"/>
                  <a:pt x="2023" y="813"/>
                </a:cubicBezTo>
                <a:cubicBezTo>
                  <a:pt x="2016" y="819"/>
                  <a:pt x="2011" y="829"/>
                  <a:pt x="2011" y="839"/>
                </a:cubicBezTo>
                <a:cubicBezTo>
                  <a:pt x="2011" y="857"/>
                  <a:pt x="2026" y="872"/>
                  <a:pt x="2044" y="872"/>
                </a:cubicBezTo>
                <a:cubicBezTo>
                  <a:pt x="2063" y="872"/>
                  <a:pt x="2078" y="857"/>
                  <a:pt x="2078" y="839"/>
                </a:cubicBezTo>
                <a:cubicBezTo>
                  <a:pt x="2078" y="821"/>
                  <a:pt x="2063" y="806"/>
                  <a:pt x="2044" y="806"/>
                </a:cubicBezTo>
                <a:cubicBezTo>
                  <a:pt x="2040" y="806"/>
                  <a:pt x="2037" y="806"/>
                  <a:pt x="2034" y="807"/>
                </a:cubicBezTo>
                <a:cubicBezTo>
                  <a:pt x="1911" y="595"/>
                  <a:pt x="1911" y="595"/>
                  <a:pt x="1911" y="595"/>
                </a:cubicBezTo>
                <a:cubicBezTo>
                  <a:pt x="1918" y="589"/>
                  <a:pt x="1922" y="580"/>
                  <a:pt x="1922" y="570"/>
                </a:cubicBezTo>
                <a:cubicBezTo>
                  <a:pt x="1922" y="560"/>
                  <a:pt x="1917" y="551"/>
                  <a:pt x="1910" y="545"/>
                </a:cubicBezTo>
                <a:cubicBezTo>
                  <a:pt x="2032" y="333"/>
                  <a:pt x="2032" y="333"/>
                  <a:pt x="2032" y="333"/>
                </a:cubicBezTo>
                <a:cubicBezTo>
                  <a:pt x="2036" y="334"/>
                  <a:pt x="2040" y="335"/>
                  <a:pt x="2044" y="335"/>
                </a:cubicBezTo>
                <a:cubicBezTo>
                  <a:pt x="2063" y="335"/>
                  <a:pt x="2078" y="320"/>
                  <a:pt x="2078" y="302"/>
                </a:cubicBezTo>
                <a:cubicBezTo>
                  <a:pt x="2078" y="283"/>
                  <a:pt x="2063" y="268"/>
                  <a:pt x="2044" y="268"/>
                </a:cubicBezTo>
                <a:cubicBezTo>
                  <a:pt x="2026" y="268"/>
                  <a:pt x="2011" y="283"/>
                  <a:pt x="2011" y="302"/>
                </a:cubicBezTo>
                <a:cubicBezTo>
                  <a:pt x="2011" y="312"/>
                  <a:pt x="2015" y="320"/>
                  <a:pt x="2022" y="326"/>
                </a:cubicBezTo>
                <a:cubicBezTo>
                  <a:pt x="1899" y="539"/>
                  <a:pt x="1899" y="539"/>
                  <a:pt x="1899" y="539"/>
                </a:cubicBezTo>
                <a:cubicBezTo>
                  <a:pt x="1896" y="538"/>
                  <a:pt x="1893" y="537"/>
                  <a:pt x="1889" y="537"/>
                </a:cubicBezTo>
                <a:cubicBezTo>
                  <a:pt x="1873" y="537"/>
                  <a:pt x="1859" y="549"/>
                  <a:pt x="1856" y="564"/>
                </a:cubicBezTo>
                <a:cubicBezTo>
                  <a:pt x="1613" y="564"/>
                  <a:pt x="1613" y="564"/>
                  <a:pt x="1613" y="564"/>
                </a:cubicBezTo>
                <a:cubicBezTo>
                  <a:pt x="1610" y="549"/>
                  <a:pt x="1596" y="537"/>
                  <a:pt x="1580" y="537"/>
                </a:cubicBezTo>
                <a:cubicBezTo>
                  <a:pt x="1562" y="537"/>
                  <a:pt x="1547" y="552"/>
                  <a:pt x="1547" y="570"/>
                </a:cubicBezTo>
                <a:cubicBezTo>
                  <a:pt x="1547" y="580"/>
                  <a:pt x="1551" y="589"/>
                  <a:pt x="1558" y="595"/>
                </a:cubicBezTo>
                <a:cubicBezTo>
                  <a:pt x="1436" y="807"/>
                  <a:pt x="1436" y="807"/>
                  <a:pt x="1436" y="807"/>
                </a:cubicBezTo>
                <a:cubicBezTo>
                  <a:pt x="1432" y="806"/>
                  <a:pt x="1429" y="806"/>
                  <a:pt x="1425" y="806"/>
                </a:cubicBezTo>
                <a:cubicBezTo>
                  <a:pt x="1409" y="806"/>
                  <a:pt x="1395" y="817"/>
                  <a:pt x="1392" y="832"/>
                </a:cubicBezTo>
                <a:cubicBezTo>
                  <a:pt x="1149" y="832"/>
                  <a:pt x="1149" y="832"/>
                  <a:pt x="1149" y="832"/>
                </a:cubicBezTo>
                <a:cubicBezTo>
                  <a:pt x="1146" y="817"/>
                  <a:pt x="1133" y="806"/>
                  <a:pt x="1116" y="806"/>
                </a:cubicBezTo>
                <a:cubicBezTo>
                  <a:pt x="1098" y="806"/>
                  <a:pt x="1083" y="821"/>
                  <a:pt x="1083" y="839"/>
                </a:cubicBezTo>
                <a:cubicBezTo>
                  <a:pt x="1083" y="849"/>
                  <a:pt x="1087" y="858"/>
                  <a:pt x="1094" y="864"/>
                </a:cubicBezTo>
                <a:cubicBezTo>
                  <a:pt x="972" y="1076"/>
                  <a:pt x="972" y="1076"/>
                  <a:pt x="972" y="1076"/>
                </a:cubicBezTo>
                <a:cubicBezTo>
                  <a:pt x="968" y="1075"/>
                  <a:pt x="965" y="1074"/>
                  <a:pt x="961" y="1074"/>
                </a:cubicBezTo>
                <a:cubicBezTo>
                  <a:pt x="945" y="1074"/>
                  <a:pt x="932" y="1086"/>
                  <a:pt x="929" y="1101"/>
                </a:cubicBezTo>
                <a:cubicBezTo>
                  <a:pt x="685" y="1101"/>
                  <a:pt x="685" y="1101"/>
                  <a:pt x="685" y="1101"/>
                </a:cubicBezTo>
                <a:cubicBezTo>
                  <a:pt x="682" y="1086"/>
                  <a:pt x="669" y="1074"/>
                  <a:pt x="653" y="1074"/>
                </a:cubicBezTo>
                <a:cubicBezTo>
                  <a:pt x="649" y="1074"/>
                  <a:pt x="645" y="1075"/>
                  <a:pt x="641" y="1076"/>
                </a:cubicBezTo>
                <a:cubicBezTo>
                  <a:pt x="520" y="866"/>
                  <a:pt x="520" y="866"/>
                  <a:pt x="520" y="866"/>
                </a:cubicBezTo>
                <a:cubicBezTo>
                  <a:pt x="526" y="860"/>
                  <a:pt x="531" y="851"/>
                  <a:pt x="531" y="841"/>
                </a:cubicBezTo>
                <a:cubicBezTo>
                  <a:pt x="531" y="830"/>
                  <a:pt x="525" y="821"/>
                  <a:pt x="517" y="815"/>
                </a:cubicBezTo>
                <a:cubicBezTo>
                  <a:pt x="641" y="601"/>
                  <a:pt x="641" y="601"/>
                  <a:pt x="641" y="601"/>
                </a:cubicBezTo>
                <a:cubicBezTo>
                  <a:pt x="644" y="603"/>
                  <a:pt x="648" y="603"/>
                  <a:pt x="653" y="603"/>
                </a:cubicBezTo>
                <a:cubicBezTo>
                  <a:pt x="669" y="603"/>
                  <a:pt x="683" y="591"/>
                  <a:pt x="686" y="575"/>
                </a:cubicBezTo>
                <a:cubicBezTo>
                  <a:pt x="929" y="575"/>
                  <a:pt x="929" y="575"/>
                  <a:pt x="929" y="575"/>
                </a:cubicBezTo>
                <a:cubicBezTo>
                  <a:pt x="931" y="591"/>
                  <a:pt x="945" y="603"/>
                  <a:pt x="961" y="603"/>
                </a:cubicBezTo>
                <a:cubicBezTo>
                  <a:pt x="980" y="603"/>
                  <a:pt x="995" y="589"/>
                  <a:pt x="995" y="570"/>
                </a:cubicBezTo>
                <a:cubicBezTo>
                  <a:pt x="995" y="560"/>
                  <a:pt x="990" y="550"/>
                  <a:pt x="982" y="544"/>
                </a:cubicBezTo>
                <a:cubicBezTo>
                  <a:pt x="1105" y="333"/>
                  <a:pt x="1105" y="333"/>
                  <a:pt x="1105" y="333"/>
                </a:cubicBezTo>
                <a:cubicBezTo>
                  <a:pt x="1108" y="334"/>
                  <a:pt x="1113" y="335"/>
                  <a:pt x="1117" y="335"/>
                </a:cubicBezTo>
                <a:cubicBezTo>
                  <a:pt x="1135" y="335"/>
                  <a:pt x="1150" y="320"/>
                  <a:pt x="1150" y="302"/>
                </a:cubicBezTo>
                <a:cubicBezTo>
                  <a:pt x="1150" y="283"/>
                  <a:pt x="1135" y="268"/>
                  <a:pt x="1117" y="268"/>
                </a:cubicBezTo>
                <a:cubicBezTo>
                  <a:pt x="1113" y="268"/>
                  <a:pt x="1109" y="269"/>
                  <a:pt x="1106" y="270"/>
                </a:cubicBezTo>
                <a:cubicBezTo>
                  <a:pt x="983" y="58"/>
                  <a:pt x="983" y="58"/>
                  <a:pt x="983" y="58"/>
                </a:cubicBezTo>
                <a:cubicBezTo>
                  <a:pt x="990" y="52"/>
                  <a:pt x="995" y="43"/>
                  <a:pt x="995" y="33"/>
                </a:cubicBezTo>
                <a:cubicBezTo>
                  <a:pt x="995" y="15"/>
                  <a:pt x="980" y="0"/>
                  <a:pt x="961" y="0"/>
                </a:cubicBezTo>
                <a:cubicBezTo>
                  <a:pt x="943" y="0"/>
                  <a:pt x="928" y="15"/>
                  <a:pt x="928" y="33"/>
                </a:cubicBezTo>
                <a:cubicBezTo>
                  <a:pt x="928" y="51"/>
                  <a:pt x="943" y="66"/>
                  <a:pt x="961" y="66"/>
                </a:cubicBezTo>
                <a:cubicBezTo>
                  <a:pt x="966" y="66"/>
                  <a:pt x="970" y="66"/>
                  <a:pt x="973" y="64"/>
                </a:cubicBezTo>
                <a:cubicBezTo>
                  <a:pt x="1096" y="276"/>
                  <a:pt x="1096" y="276"/>
                  <a:pt x="1096" y="276"/>
                </a:cubicBezTo>
                <a:cubicBezTo>
                  <a:pt x="1088" y="282"/>
                  <a:pt x="1083" y="291"/>
                  <a:pt x="1083" y="302"/>
                </a:cubicBezTo>
                <a:cubicBezTo>
                  <a:pt x="1083" y="311"/>
                  <a:pt x="1088" y="320"/>
                  <a:pt x="1095" y="326"/>
                </a:cubicBezTo>
                <a:cubicBezTo>
                  <a:pt x="972" y="539"/>
                  <a:pt x="972" y="539"/>
                  <a:pt x="972" y="539"/>
                </a:cubicBezTo>
                <a:cubicBezTo>
                  <a:pt x="969" y="538"/>
                  <a:pt x="965" y="537"/>
                  <a:pt x="961" y="537"/>
                </a:cubicBezTo>
                <a:cubicBezTo>
                  <a:pt x="945" y="537"/>
                  <a:pt x="932" y="548"/>
                  <a:pt x="929" y="564"/>
                </a:cubicBezTo>
                <a:cubicBezTo>
                  <a:pt x="685" y="564"/>
                  <a:pt x="685" y="564"/>
                  <a:pt x="685" y="564"/>
                </a:cubicBezTo>
                <a:cubicBezTo>
                  <a:pt x="682" y="548"/>
                  <a:pt x="669" y="537"/>
                  <a:pt x="653" y="537"/>
                </a:cubicBezTo>
                <a:cubicBezTo>
                  <a:pt x="634" y="537"/>
                  <a:pt x="619" y="552"/>
                  <a:pt x="619" y="570"/>
                </a:cubicBezTo>
                <a:cubicBezTo>
                  <a:pt x="619" y="580"/>
                  <a:pt x="624" y="589"/>
                  <a:pt x="631" y="595"/>
                </a:cubicBezTo>
                <a:cubicBezTo>
                  <a:pt x="507" y="809"/>
                  <a:pt x="507" y="809"/>
                  <a:pt x="507" y="809"/>
                </a:cubicBezTo>
                <a:cubicBezTo>
                  <a:pt x="504" y="808"/>
                  <a:pt x="501" y="808"/>
                  <a:pt x="497" y="808"/>
                </a:cubicBezTo>
                <a:cubicBezTo>
                  <a:pt x="481" y="808"/>
                  <a:pt x="468" y="819"/>
                  <a:pt x="465" y="835"/>
                </a:cubicBezTo>
                <a:cubicBezTo>
                  <a:pt x="221" y="835"/>
                  <a:pt x="221" y="835"/>
                  <a:pt x="221" y="835"/>
                </a:cubicBezTo>
                <a:cubicBezTo>
                  <a:pt x="218" y="819"/>
                  <a:pt x="205" y="808"/>
                  <a:pt x="189" y="808"/>
                </a:cubicBezTo>
                <a:cubicBezTo>
                  <a:pt x="185" y="808"/>
                  <a:pt x="181" y="809"/>
                  <a:pt x="178" y="810"/>
                </a:cubicBezTo>
                <a:cubicBezTo>
                  <a:pt x="56" y="597"/>
                  <a:pt x="56" y="597"/>
                  <a:pt x="56" y="597"/>
                </a:cubicBezTo>
                <a:cubicBezTo>
                  <a:pt x="62" y="591"/>
                  <a:pt x="67" y="583"/>
                  <a:pt x="67" y="573"/>
                </a:cubicBezTo>
                <a:cubicBezTo>
                  <a:pt x="67" y="554"/>
                  <a:pt x="52" y="539"/>
                  <a:pt x="33" y="539"/>
                </a:cubicBezTo>
                <a:cubicBezTo>
                  <a:pt x="15" y="539"/>
                  <a:pt x="0" y="554"/>
                  <a:pt x="0" y="573"/>
                </a:cubicBezTo>
                <a:cubicBezTo>
                  <a:pt x="0" y="591"/>
                  <a:pt x="15" y="606"/>
                  <a:pt x="33" y="606"/>
                </a:cubicBezTo>
                <a:cubicBezTo>
                  <a:pt x="38" y="606"/>
                  <a:pt x="42" y="605"/>
                  <a:pt x="45" y="604"/>
                </a:cubicBezTo>
                <a:cubicBezTo>
                  <a:pt x="168" y="815"/>
                  <a:pt x="168" y="815"/>
                  <a:pt x="168" y="815"/>
                </a:cubicBezTo>
                <a:cubicBezTo>
                  <a:pt x="160" y="822"/>
                  <a:pt x="155" y="831"/>
                  <a:pt x="155" y="841"/>
                </a:cubicBezTo>
                <a:cubicBezTo>
                  <a:pt x="155" y="851"/>
                  <a:pt x="160" y="860"/>
                  <a:pt x="167" y="866"/>
                </a:cubicBezTo>
                <a:cubicBezTo>
                  <a:pt x="44" y="1078"/>
                  <a:pt x="44" y="1078"/>
                  <a:pt x="44" y="1078"/>
                </a:cubicBezTo>
                <a:cubicBezTo>
                  <a:pt x="41" y="1077"/>
                  <a:pt x="37" y="1076"/>
                  <a:pt x="34" y="1076"/>
                </a:cubicBezTo>
                <a:cubicBezTo>
                  <a:pt x="15" y="1076"/>
                  <a:pt x="0" y="1091"/>
                  <a:pt x="0" y="1110"/>
                </a:cubicBezTo>
                <a:cubicBezTo>
                  <a:pt x="0" y="1128"/>
                  <a:pt x="15" y="1143"/>
                  <a:pt x="34" y="1143"/>
                </a:cubicBezTo>
                <a:cubicBezTo>
                  <a:pt x="52" y="1143"/>
                  <a:pt x="67" y="1128"/>
                  <a:pt x="67" y="1110"/>
                </a:cubicBezTo>
                <a:cubicBezTo>
                  <a:pt x="67" y="1099"/>
                  <a:pt x="62" y="1090"/>
                  <a:pt x="55" y="1084"/>
                </a:cubicBezTo>
                <a:cubicBezTo>
                  <a:pt x="177" y="872"/>
                  <a:pt x="177" y="872"/>
                  <a:pt x="177" y="872"/>
                </a:cubicBezTo>
                <a:cubicBezTo>
                  <a:pt x="181" y="874"/>
                  <a:pt x="185" y="874"/>
                  <a:pt x="189" y="874"/>
                </a:cubicBezTo>
                <a:cubicBezTo>
                  <a:pt x="205" y="874"/>
                  <a:pt x="219" y="862"/>
                  <a:pt x="222" y="846"/>
                </a:cubicBezTo>
                <a:cubicBezTo>
                  <a:pt x="465" y="846"/>
                  <a:pt x="465" y="846"/>
                  <a:pt x="465" y="846"/>
                </a:cubicBezTo>
                <a:cubicBezTo>
                  <a:pt x="467" y="862"/>
                  <a:pt x="481" y="874"/>
                  <a:pt x="497" y="874"/>
                </a:cubicBezTo>
                <a:cubicBezTo>
                  <a:pt x="502" y="874"/>
                  <a:pt x="506" y="874"/>
                  <a:pt x="509" y="872"/>
                </a:cubicBezTo>
                <a:cubicBezTo>
                  <a:pt x="631" y="1082"/>
                  <a:pt x="631" y="1082"/>
                  <a:pt x="631" y="1082"/>
                </a:cubicBezTo>
                <a:cubicBezTo>
                  <a:pt x="624" y="1089"/>
                  <a:pt x="619" y="1097"/>
                  <a:pt x="619" y="1107"/>
                </a:cubicBezTo>
                <a:cubicBezTo>
                  <a:pt x="619" y="1117"/>
                  <a:pt x="624" y="1126"/>
                  <a:pt x="631" y="1132"/>
                </a:cubicBezTo>
                <a:cubicBezTo>
                  <a:pt x="508" y="1344"/>
                  <a:pt x="508" y="1344"/>
                  <a:pt x="508" y="1344"/>
                </a:cubicBezTo>
                <a:cubicBezTo>
                  <a:pt x="505" y="1343"/>
                  <a:pt x="501" y="1343"/>
                  <a:pt x="497" y="1343"/>
                </a:cubicBezTo>
                <a:cubicBezTo>
                  <a:pt x="481" y="1343"/>
                  <a:pt x="467" y="1355"/>
                  <a:pt x="465" y="1371"/>
                </a:cubicBezTo>
                <a:cubicBezTo>
                  <a:pt x="222" y="1371"/>
                  <a:pt x="222" y="1371"/>
                  <a:pt x="222" y="1371"/>
                </a:cubicBezTo>
                <a:cubicBezTo>
                  <a:pt x="219" y="1355"/>
                  <a:pt x="205" y="1343"/>
                  <a:pt x="189" y="1343"/>
                </a:cubicBezTo>
                <a:cubicBezTo>
                  <a:pt x="170" y="1343"/>
                  <a:pt x="155" y="1358"/>
                  <a:pt x="155" y="1376"/>
                </a:cubicBezTo>
                <a:cubicBezTo>
                  <a:pt x="155" y="1386"/>
                  <a:pt x="160" y="1395"/>
                  <a:pt x="167" y="1401"/>
                </a:cubicBezTo>
                <a:cubicBezTo>
                  <a:pt x="44" y="1613"/>
                  <a:pt x="44" y="1613"/>
                  <a:pt x="44" y="1613"/>
                </a:cubicBezTo>
                <a:cubicBezTo>
                  <a:pt x="41" y="1612"/>
                  <a:pt x="37" y="1611"/>
                  <a:pt x="33" y="1611"/>
                </a:cubicBezTo>
                <a:cubicBezTo>
                  <a:pt x="15" y="1611"/>
                  <a:pt x="0" y="1626"/>
                  <a:pt x="0" y="1645"/>
                </a:cubicBezTo>
                <a:cubicBezTo>
                  <a:pt x="0" y="1663"/>
                  <a:pt x="15" y="1678"/>
                  <a:pt x="33" y="1678"/>
                </a:cubicBezTo>
                <a:cubicBezTo>
                  <a:pt x="52" y="1678"/>
                  <a:pt x="67" y="1663"/>
                  <a:pt x="67" y="1645"/>
                </a:cubicBezTo>
                <a:cubicBezTo>
                  <a:pt x="67" y="1634"/>
                  <a:pt x="62" y="1625"/>
                  <a:pt x="54" y="1619"/>
                </a:cubicBezTo>
                <a:cubicBezTo>
                  <a:pt x="177" y="1407"/>
                  <a:pt x="177" y="1407"/>
                  <a:pt x="177" y="1407"/>
                </a:cubicBezTo>
                <a:cubicBezTo>
                  <a:pt x="180" y="1408"/>
                  <a:pt x="184" y="1409"/>
                  <a:pt x="189" y="1409"/>
                </a:cubicBezTo>
                <a:cubicBezTo>
                  <a:pt x="205" y="1409"/>
                  <a:pt x="218" y="1398"/>
                  <a:pt x="221" y="1383"/>
                </a:cubicBezTo>
                <a:cubicBezTo>
                  <a:pt x="465" y="1383"/>
                  <a:pt x="465" y="1383"/>
                  <a:pt x="465" y="1383"/>
                </a:cubicBezTo>
                <a:cubicBezTo>
                  <a:pt x="468" y="1398"/>
                  <a:pt x="481" y="1409"/>
                  <a:pt x="497" y="1409"/>
                </a:cubicBezTo>
                <a:cubicBezTo>
                  <a:pt x="502" y="1409"/>
                  <a:pt x="505" y="1408"/>
                  <a:pt x="509" y="1407"/>
                </a:cubicBezTo>
                <a:cubicBezTo>
                  <a:pt x="631" y="1618"/>
                  <a:pt x="631" y="1618"/>
                  <a:pt x="631" y="1618"/>
                </a:cubicBezTo>
                <a:cubicBezTo>
                  <a:pt x="624" y="1624"/>
                  <a:pt x="619" y="1632"/>
                  <a:pt x="619" y="1642"/>
                </a:cubicBezTo>
                <a:cubicBezTo>
                  <a:pt x="619" y="1661"/>
                  <a:pt x="634" y="1676"/>
                  <a:pt x="653" y="1676"/>
                </a:cubicBezTo>
                <a:cubicBezTo>
                  <a:pt x="669" y="1676"/>
                  <a:pt x="682" y="1664"/>
                  <a:pt x="685" y="1649"/>
                </a:cubicBezTo>
                <a:cubicBezTo>
                  <a:pt x="928" y="1649"/>
                  <a:pt x="928" y="1649"/>
                  <a:pt x="928" y="1649"/>
                </a:cubicBezTo>
                <a:cubicBezTo>
                  <a:pt x="932" y="1664"/>
                  <a:pt x="945" y="1675"/>
                  <a:pt x="961" y="1675"/>
                </a:cubicBezTo>
                <a:cubicBezTo>
                  <a:pt x="965" y="1675"/>
                  <a:pt x="969" y="1675"/>
                  <a:pt x="973" y="1673"/>
                </a:cubicBezTo>
                <a:cubicBezTo>
                  <a:pt x="1094" y="1884"/>
                  <a:pt x="1094" y="1884"/>
                  <a:pt x="1094" y="1884"/>
                </a:cubicBezTo>
                <a:cubicBezTo>
                  <a:pt x="1087" y="1890"/>
                  <a:pt x="1083" y="1899"/>
                  <a:pt x="1083" y="1909"/>
                </a:cubicBezTo>
                <a:cubicBezTo>
                  <a:pt x="1083" y="1927"/>
                  <a:pt x="1098" y="1942"/>
                  <a:pt x="1116" y="1942"/>
                </a:cubicBezTo>
                <a:cubicBezTo>
                  <a:pt x="1132" y="1942"/>
                  <a:pt x="1146" y="1930"/>
                  <a:pt x="1149" y="1915"/>
                </a:cubicBezTo>
                <a:cubicBezTo>
                  <a:pt x="1392" y="1915"/>
                  <a:pt x="1392" y="1915"/>
                  <a:pt x="1392" y="1915"/>
                </a:cubicBezTo>
                <a:cubicBezTo>
                  <a:pt x="1395" y="1930"/>
                  <a:pt x="1409" y="1942"/>
                  <a:pt x="1425" y="1942"/>
                </a:cubicBezTo>
                <a:cubicBezTo>
                  <a:pt x="1429" y="1942"/>
                  <a:pt x="1432" y="1941"/>
                  <a:pt x="1435" y="1940"/>
                </a:cubicBezTo>
                <a:cubicBezTo>
                  <a:pt x="1558" y="2152"/>
                  <a:pt x="1558" y="2152"/>
                  <a:pt x="1558" y="2152"/>
                </a:cubicBezTo>
                <a:cubicBezTo>
                  <a:pt x="1551" y="2158"/>
                  <a:pt x="1547" y="2167"/>
                  <a:pt x="1547" y="2177"/>
                </a:cubicBezTo>
                <a:cubicBezTo>
                  <a:pt x="1547" y="2187"/>
                  <a:pt x="1551" y="2196"/>
                  <a:pt x="1558" y="2202"/>
                </a:cubicBezTo>
                <a:cubicBezTo>
                  <a:pt x="1435" y="2414"/>
                  <a:pt x="1435" y="2414"/>
                  <a:pt x="1435" y="2414"/>
                </a:cubicBezTo>
                <a:cubicBezTo>
                  <a:pt x="1432" y="2413"/>
                  <a:pt x="1428" y="2412"/>
                  <a:pt x="1425" y="2412"/>
                </a:cubicBezTo>
                <a:cubicBezTo>
                  <a:pt x="1406" y="2412"/>
                  <a:pt x="1391" y="2427"/>
                  <a:pt x="1391" y="2445"/>
                </a:cubicBezTo>
                <a:cubicBezTo>
                  <a:pt x="1391" y="2464"/>
                  <a:pt x="1406" y="2479"/>
                  <a:pt x="1425" y="2479"/>
                </a:cubicBezTo>
                <a:cubicBezTo>
                  <a:pt x="1429" y="2479"/>
                  <a:pt x="1433" y="2478"/>
                  <a:pt x="1436" y="2477"/>
                </a:cubicBezTo>
                <a:cubicBezTo>
                  <a:pt x="1558" y="2687"/>
                  <a:pt x="1558" y="2687"/>
                  <a:pt x="1558" y="2687"/>
                </a:cubicBezTo>
                <a:cubicBezTo>
                  <a:pt x="1551" y="2693"/>
                  <a:pt x="1547" y="2702"/>
                  <a:pt x="1547" y="2712"/>
                </a:cubicBezTo>
                <a:cubicBezTo>
                  <a:pt x="1547" y="2730"/>
                  <a:pt x="1562" y="2745"/>
                  <a:pt x="1580" y="2745"/>
                </a:cubicBezTo>
                <a:cubicBezTo>
                  <a:pt x="1598" y="2745"/>
                  <a:pt x="1613" y="2730"/>
                  <a:pt x="1613" y="2712"/>
                </a:cubicBezTo>
                <a:cubicBezTo>
                  <a:pt x="1613" y="2693"/>
                  <a:pt x="1598" y="2678"/>
                  <a:pt x="1580" y="2678"/>
                </a:cubicBezTo>
                <a:cubicBezTo>
                  <a:pt x="1576" y="2678"/>
                  <a:pt x="1572" y="2679"/>
                  <a:pt x="1568" y="2681"/>
                </a:cubicBezTo>
                <a:cubicBezTo>
                  <a:pt x="1446" y="2470"/>
                  <a:pt x="1446" y="2470"/>
                  <a:pt x="1446" y="2470"/>
                </a:cubicBezTo>
                <a:cubicBezTo>
                  <a:pt x="1453" y="2464"/>
                  <a:pt x="1458" y="2455"/>
                  <a:pt x="1458" y="2445"/>
                </a:cubicBezTo>
                <a:cubicBezTo>
                  <a:pt x="1458" y="2435"/>
                  <a:pt x="1453" y="2426"/>
                  <a:pt x="1446" y="2420"/>
                </a:cubicBezTo>
                <a:cubicBezTo>
                  <a:pt x="1568" y="2208"/>
                  <a:pt x="1568" y="2208"/>
                  <a:pt x="1568" y="2208"/>
                </a:cubicBezTo>
                <a:cubicBezTo>
                  <a:pt x="1572" y="2209"/>
                  <a:pt x="1576" y="2210"/>
                  <a:pt x="1580" y="2210"/>
                </a:cubicBezTo>
                <a:cubicBezTo>
                  <a:pt x="1596" y="2210"/>
                  <a:pt x="1610" y="2198"/>
                  <a:pt x="1613" y="2182"/>
                </a:cubicBezTo>
                <a:cubicBezTo>
                  <a:pt x="1856" y="2182"/>
                  <a:pt x="1856" y="2182"/>
                  <a:pt x="1856" y="2182"/>
                </a:cubicBezTo>
                <a:cubicBezTo>
                  <a:pt x="1858" y="2198"/>
                  <a:pt x="1872" y="2210"/>
                  <a:pt x="1888" y="2210"/>
                </a:cubicBezTo>
                <a:cubicBezTo>
                  <a:pt x="1893" y="2210"/>
                  <a:pt x="1897" y="2209"/>
                  <a:pt x="1900" y="2208"/>
                </a:cubicBezTo>
                <a:cubicBezTo>
                  <a:pt x="2023" y="2420"/>
                  <a:pt x="2023" y="2420"/>
                  <a:pt x="2023" y="2420"/>
                </a:cubicBezTo>
                <a:cubicBezTo>
                  <a:pt x="2015" y="2426"/>
                  <a:pt x="2010" y="2435"/>
                  <a:pt x="2010" y="2445"/>
                </a:cubicBezTo>
                <a:cubicBezTo>
                  <a:pt x="2010" y="2464"/>
                  <a:pt x="2025" y="2479"/>
                  <a:pt x="2044" y="2479"/>
                </a:cubicBezTo>
                <a:cubicBezTo>
                  <a:pt x="2062" y="2479"/>
                  <a:pt x="2077" y="2464"/>
                  <a:pt x="2077" y="2445"/>
                </a:cubicBezTo>
                <a:cubicBezTo>
                  <a:pt x="2077" y="2427"/>
                  <a:pt x="2062" y="2412"/>
                  <a:pt x="2044" y="2412"/>
                </a:cubicBezTo>
                <a:cubicBezTo>
                  <a:pt x="2040" y="2412"/>
                  <a:pt x="2036" y="2413"/>
                  <a:pt x="2033" y="2414"/>
                </a:cubicBezTo>
                <a:cubicBezTo>
                  <a:pt x="1911" y="2202"/>
                  <a:pt x="1911" y="2202"/>
                  <a:pt x="1911" y="2202"/>
                </a:cubicBezTo>
                <a:cubicBezTo>
                  <a:pt x="1917" y="2196"/>
                  <a:pt x="1922" y="2187"/>
                  <a:pt x="1922" y="2177"/>
                </a:cubicBezTo>
                <a:cubicBezTo>
                  <a:pt x="1922" y="2167"/>
                  <a:pt x="1917" y="2158"/>
                  <a:pt x="1911" y="2152"/>
                </a:cubicBezTo>
                <a:cubicBezTo>
                  <a:pt x="2033" y="1940"/>
                  <a:pt x="2033" y="1940"/>
                  <a:pt x="2033" y="1940"/>
                </a:cubicBezTo>
                <a:cubicBezTo>
                  <a:pt x="2037" y="1941"/>
                  <a:pt x="2040" y="1942"/>
                  <a:pt x="2044" y="1942"/>
                </a:cubicBezTo>
                <a:cubicBezTo>
                  <a:pt x="2060" y="1942"/>
                  <a:pt x="2073" y="1930"/>
                  <a:pt x="2077" y="1915"/>
                </a:cubicBezTo>
                <a:cubicBezTo>
                  <a:pt x="2320" y="1915"/>
                  <a:pt x="2320" y="1915"/>
                  <a:pt x="2320" y="1915"/>
                </a:cubicBezTo>
                <a:cubicBezTo>
                  <a:pt x="2323" y="1930"/>
                  <a:pt x="2336" y="1942"/>
                  <a:pt x="2352" y="1942"/>
                </a:cubicBezTo>
                <a:cubicBezTo>
                  <a:pt x="2371" y="1942"/>
                  <a:pt x="2386" y="1927"/>
                  <a:pt x="2386" y="1909"/>
                </a:cubicBezTo>
                <a:cubicBezTo>
                  <a:pt x="2386" y="1890"/>
                  <a:pt x="2371" y="1875"/>
                  <a:pt x="2352" y="1875"/>
                </a:cubicBezTo>
                <a:cubicBezTo>
                  <a:pt x="2336" y="1875"/>
                  <a:pt x="2322" y="1887"/>
                  <a:pt x="2320" y="1903"/>
                </a:cubicBezTo>
                <a:cubicBezTo>
                  <a:pt x="2077" y="1903"/>
                  <a:pt x="2077" y="1903"/>
                  <a:pt x="2077" y="1903"/>
                </a:cubicBezTo>
                <a:cubicBezTo>
                  <a:pt x="2074" y="1887"/>
                  <a:pt x="2060" y="1875"/>
                  <a:pt x="2044" y="1875"/>
                </a:cubicBezTo>
                <a:cubicBezTo>
                  <a:pt x="2040" y="1875"/>
                  <a:pt x="2036" y="1876"/>
                  <a:pt x="2032" y="1877"/>
                </a:cubicBezTo>
                <a:cubicBezTo>
                  <a:pt x="1910" y="1667"/>
                  <a:pt x="1910" y="1667"/>
                  <a:pt x="1910" y="1667"/>
                </a:cubicBezTo>
                <a:cubicBezTo>
                  <a:pt x="1917" y="1661"/>
                  <a:pt x="1922" y="1652"/>
                  <a:pt x="1922" y="1642"/>
                </a:cubicBezTo>
                <a:cubicBezTo>
                  <a:pt x="1922" y="1632"/>
                  <a:pt x="1917" y="1623"/>
                  <a:pt x="1910" y="1616"/>
                </a:cubicBezTo>
                <a:cubicBezTo>
                  <a:pt x="2032" y="1405"/>
                  <a:pt x="2032" y="1405"/>
                  <a:pt x="2032" y="1405"/>
                </a:cubicBezTo>
                <a:cubicBezTo>
                  <a:pt x="2036" y="1406"/>
                  <a:pt x="2040" y="1407"/>
                  <a:pt x="2044" y="1407"/>
                </a:cubicBezTo>
                <a:cubicBezTo>
                  <a:pt x="2060" y="1407"/>
                  <a:pt x="2074" y="1395"/>
                  <a:pt x="2077" y="1379"/>
                </a:cubicBezTo>
                <a:cubicBezTo>
                  <a:pt x="2320" y="1379"/>
                  <a:pt x="2320" y="1379"/>
                  <a:pt x="2320" y="1379"/>
                </a:cubicBezTo>
                <a:cubicBezTo>
                  <a:pt x="2322" y="1395"/>
                  <a:pt x="2336" y="1407"/>
                  <a:pt x="2352" y="1407"/>
                </a:cubicBezTo>
                <a:cubicBezTo>
                  <a:pt x="2357" y="1407"/>
                  <a:pt x="2361" y="1406"/>
                  <a:pt x="2364" y="1405"/>
                </a:cubicBezTo>
                <a:cubicBezTo>
                  <a:pt x="2487" y="1616"/>
                  <a:pt x="2487" y="1616"/>
                  <a:pt x="2487" y="1616"/>
                </a:cubicBezTo>
                <a:cubicBezTo>
                  <a:pt x="2479" y="1623"/>
                  <a:pt x="2474" y="1632"/>
                  <a:pt x="2474" y="1642"/>
                </a:cubicBezTo>
                <a:cubicBezTo>
                  <a:pt x="2474" y="1661"/>
                  <a:pt x="2489" y="1675"/>
                  <a:pt x="2508" y="1675"/>
                </a:cubicBezTo>
                <a:cubicBezTo>
                  <a:pt x="2526" y="1675"/>
                  <a:pt x="2541" y="1661"/>
                  <a:pt x="2541" y="1642"/>
                </a:cubicBezTo>
                <a:cubicBezTo>
                  <a:pt x="2541" y="1624"/>
                  <a:pt x="2526" y="1609"/>
                  <a:pt x="2508" y="1609"/>
                </a:cubicBezTo>
                <a:close/>
                <a:moveTo>
                  <a:pt x="1104" y="870"/>
                </a:moveTo>
                <a:cubicBezTo>
                  <a:pt x="1108" y="871"/>
                  <a:pt x="1112" y="872"/>
                  <a:pt x="1116" y="872"/>
                </a:cubicBezTo>
                <a:cubicBezTo>
                  <a:pt x="1133" y="872"/>
                  <a:pt x="1147" y="860"/>
                  <a:pt x="1149" y="844"/>
                </a:cubicBezTo>
                <a:cubicBezTo>
                  <a:pt x="1392" y="844"/>
                  <a:pt x="1392" y="844"/>
                  <a:pt x="1392" y="844"/>
                </a:cubicBezTo>
                <a:cubicBezTo>
                  <a:pt x="1395" y="860"/>
                  <a:pt x="1408" y="872"/>
                  <a:pt x="1425" y="872"/>
                </a:cubicBezTo>
                <a:cubicBezTo>
                  <a:pt x="1429" y="872"/>
                  <a:pt x="1433" y="871"/>
                  <a:pt x="1437" y="870"/>
                </a:cubicBezTo>
                <a:cubicBezTo>
                  <a:pt x="1558" y="1080"/>
                  <a:pt x="1558" y="1080"/>
                  <a:pt x="1558" y="1080"/>
                </a:cubicBezTo>
                <a:cubicBezTo>
                  <a:pt x="1551" y="1086"/>
                  <a:pt x="1547" y="1095"/>
                  <a:pt x="1547" y="1105"/>
                </a:cubicBezTo>
                <a:cubicBezTo>
                  <a:pt x="1547" y="1115"/>
                  <a:pt x="1551" y="1124"/>
                  <a:pt x="1558" y="1130"/>
                </a:cubicBezTo>
                <a:cubicBezTo>
                  <a:pt x="1435" y="1342"/>
                  <a:pt x="1435" y="1342"/>
                  <a:pt x="1435" y="1342"/>
                </a:cubicBezTo>
                <a:cubicBezTo>
                  <a:pt x="1432" y="1341"/>
                  <a:pt x="1429" y="1340"/>
                  <a:pt x="1425" y="1340"/>
                </a:cubicBezTo>
                <a:cubicBezTo>
                  <a:pt x="1409" y="1340"/>
                  <a:pt x="1395" y="1352"/>
                  <a:pt x="1392" y="1367"/>
                </a:cubicBezTo>
                <a:cubicBezTo>
                  <a:pt x="1149" y="1367"/>
                  <a:pt x="1149" y="1367"/>
                  <a:pt x="1149" y="1367"/>
                </a:cubicBezTo>
                <a:cubicBezTo>
                  <a:pt x="1146" y="1352"/>
                  <a:pt x="1132" y="1340"/>
                  <a:pt x="1116" y="1340"/>
                </a:cubicBezTo>
                <a:cubicBezTo>
                  <a:pt x="1112" y="1340"/>
                  <a:pt x="1108" y="1341"/>
                  <a:pt x="1104" y="1343"/>
                </a:cubicBezTo>
                <a:cubicBezTo>
                  <a:pt x="983" y="1133"/>
                  <a:pt x="983" y="1133"/>
                  <a:pt x="983" y="1133"/>
                </a:cubicBezTo>
                <a:cubicBezTo>
                  <a:pt x="990" y="1126"/>
                  <a:pt x="995" y="1117"/>
                  <a:pt x="995" y="1107"/>
                </a:cubicBezTo>
                <a:cubicBezTo>
                  <a:pt x="995" y="1097"/>
                  <a:pt x="990" y="1088"/>
                  <a:pt x="982" y="1082"/>
                </a:cubicBezTo>
                <a:lnTo>
                  <a:pt x="1104" y="870"/>
                </a:lnTo>
                <a:close/>
                <a:moveTo>
                  <a:pt x="519" y="1401"/>
                </a:moveTo>
                <a:cubicBezTo>
                  <a:pt x="526" y="1395"/>
                  <a:pt x="531" y="1386"/>
                  <a:pt x="531" y="1376"/>
                </a:cubicBezTo>
                <a:cubicBezTo>
                  <a:pt x="531" y="1366"/>
                  <a:pt x="526" y="1356"/>
                  <a:pt x="518" y="1350"/>
                </a:cubicBezTo>
                <a:cubicBezTo>
                  <a:pt x="641" y="1138"/>
                  <a:pt x="641" y="1138"/>
                  <a:pt x="641" y="1138"/>
                </a:cubicBezTo>
                <a:cubicBezTo>
                  <a:pt x="644" y="1140"/>
                  <a:pt x="648" y="1141"/>
                  <a:pt x="653" y="1141"/>
                </a:cubicBezTo>
                <a:cubicBezTo>
                  <a:pt x="669" y="1141"/>
                  <a:pt x="683" y="1129"/>
                  <a:pt x="686" y="1113"/>
                </a:cubicBezTo>
                <a:cubicBezTo>
                  <a:pt x="928" y="1113"/>
                  <a:pt x="928" y="1113"/>
                  <a:pt x="928" y="1113"/>
                </a:cubicBezTo>
                <a:cubicBezTo>
                  <a:pt x="931" y="1129"/>
                  <a:pt x="945" y="1141"/>
                  <a:pt x="961" y="1141"/>
                </a:cubicBezTo>
                <a:cubicBezTo>
                  <a:pt x="965" y="1141"/>
                  <a:pt x="969" y="1140"/>
                  <a:pt x="973" y="1139"/>
                </a:cubicBezTo>
                <a:cubicBezTo>
                  <a:pt x="1094" y="1349"/>
                  <a:pt x="1094" y="1349"/>
                  <a:pt x="1094" y="1349"/>
                </a:cubicBezTo>
                <a:cubicBezTo>
                  <a:pt x="1087" y="1355"/>
                  <a:pt x="1083" y="1364"/>
                  <a:pt x="1083" y="1374"/>
                </a:cubicBezTo>
                <a:cubicBezTo>
                  <a:pt x="1083" y="1383"/>
                  <a:pt x="1087" y="1392"/>
                  <a:pt x="1094" y="1398"/>
                </a:cubicBezTo>
                <a:cubicBezTo>
                  <a:pt x="972" y="1611"/>
                  <a:pt x="972" y="1611"/>
                  <a:pt x="972" y="1611"/>
                </a:cubicBezTo>
                <a:cubicBezTo>
                  <a:pt x="968" y="1610"/>
                  <a:pt x="965" y="1609"/>
                  <a:pt x="961" y="1609"/>
                </a:cubicBezTo>
                <a:cubicBezTo>
                  <a:pt x="944" y="1609"/>
                  <a:pt x="931" y="1621"/>
                  <a:pt x="928" y="1637"/>
                </a:cubicBezTo>
                <a:cubicBezTo>
                  <a:pt x="686" y="1637"/>
                  <a:pt x="686" y="1637"/>
                  <a:pt x="686" y="1637"/>
                </a:cubicBezTo>
                <a:cubicBezTo>
                  <a:pt x="683" y="1621"/>
                  <a:pt x="669" y="1609"/>
                  <a:pt x="653" y="1609"/>
                </a:cubicBezTo>
                <a:cubicBezTo>
                  <a:pt x="648" y="1609"/>
                  <a:pt x="644" y="1610"/>
                  <a:pt x="641" y="1611"/>
                </a:cubicBezTo>
                <a:lnTo>
                  <a:pt x="519" y="1401"/>
                </a:lnTo>
                <a:close/>
                <a:moveTo>
                  <a:pt x="983" y="1667"/>
                </a:moveTo>
                <a:cubicBezTo>
                  <a:pt x="990" y="1661"/>
                  <a:pt x="994" y="1652"/>
                  <a:pt x="994" y="1642"/>
                </a:cubicBezTo>
                <a:cubicBezTo>
                  <a:pt x="994" y="1632"/>
                  <a:pt x="989" y="1623"/>
                  <a:pt x="982" y="1616"/>
                </a:cubicBezTo>
                <a:cubicBezTo>
                  <a:pt x="1104" y="1405"/>
                  <a:pt x="1104" y="1405"/>
                  <a:pt x="1104" y="1405"/>
                </a:cubicBezTo>
                <a:cubicBezTo>
                  <a:pt x="1108" y="1406"/>
                  <a:pt x="1112" y="1407"/>
                  <a:pt x="1116" y="1407"/>
                </a:cubicBezTo>
                <a:cubicBezTo>
                  <a:pt x="1133" y="1407"/>
                  <a:pt x="1147" y="1395"/>
                  <a:pt x="1149" y="1379"/>
                </a:cubicBezTo>
                <a:cubicBezTo>
                  <a:pt x="1392" y="1379"/>
                  <a:pt x="1392" y="1379"/>
                  <a:pt x="1392" y="1379"/>
                </a:cubicBezTo>
                <a:cubicBezTo>
                  <a:pt x="1394" y="1395"/>
                  <a:pt x="1408" y="1407"/>
                  <a:pt x="1425" y="1407"/>
                </a:cubicBezTo>
                <a:cubicBezTo>
                  <a:pt x="1429" y="1407"/>
                  <a:pt x="1433" y="1406"/>
                  <a:pt x="1437" y="1405"/>
                </a:cubicBezTo>
                <a:cubicBezTo>
                  <a:pt x="1559" y="1616"/>
                  <a:pt x="1559" y="1616"/>
                  <a:pt x="1559" y="1616"/>
                </a:cubicBezTo>
                <a:cubicBezTo>
                  <a:pt x="1552" y="1623"/>
                  <a:pt x="1547" y="1632"/>
                  <a:pt x="1547" y="1642"/>
                </a:cubicBezTo>
                <a:cubicBezTo>
                  <a:pt x="1547" y="1652"/>
                  <a:pt x="1551" y="1661"/>
                  <a:pt x="1558" y="1667"/>
                </a:cubicBezTo>
                <a:cubicBezTo>
                  <a:pt x="1436" y="1877"/>
                  <a:pt x="1436" y="1877"/>
                  <a:pt x="1436" y="1877"/>
                </a:cubicBezTo>
                <a:cubicBezTo>
                  <a:pt x="1433" y="1876"/>
                  <a:pt x="1429" y="1875"/>
                  <a:pt x="1425" y="1875"/>
                </a:cubicBezTo>
                <a:cubicBezTo>
                  <a:pt x="1408" y="1875"/>
                  <a:pt x="1394" y="1887"/>
                  <a:pt x="1392" y="1903"/>
                </a:cubicBezTo>
                <a:cubicBezTo>
                  <a:pt x="1149" y="1903"/>
                  <a:pt x="1149" y="1903"/>
                  <a:pt x="1149" y="1903"/>
                </a:cubicBezTo>
                <a:cubicBezTo>
                  <a:pt x="1147" y="1887"/>
                  <a:pt x="1133" y="1875"/>
                  <a:pt x="1116" y="1875"/>
                </a:cubicBezTo>
                <a:cubicBezTo>
                  <a:pt x="1112" y="1875"/>
                  <a:pt x="1108" y="1876"/>
                  <a:pt x="1104" y="1877"/>
                </a:cubicBezTo>
                <a:lnTo>
                  <a:pt x="983" y="1667"/>
                </a:lnTo>
                <a:close/>
                <a:moveTo>
                  <a:pt x="2022" y="1884"/>
                </a:moveTo>
                <a:cubicBezTo>
                  <a:pt x="2015" y="1890"/>
                  <a:pt x="2011" y="1899"/>
                  <a:pt x="2011" y="1909"/>
                </a:cubicBezTo>
                <a:cubicBezTo>
                  <a:pt x="2011" y="1919"/>
                  <a:pt x="2015" y="1928"/>
                  <a:pt x="2023" y="1934"/>
                </a:cubicBezTo>
                <a:cubicBezTo>
                  <a:pt x="1901" y="2146"/>
                  <a:pt x="1901" y="2146"/>
                  <a:pt x="1901" y="2146"/>
                </a:cubicBezTo>
                <a:cubicBezTo>
                  <a:pt x="1897" y="2144"/>
                  <a:pt x="1893" y="2144"/>
                  <a:pt x="1888" y="2144"/>
                </a:cubicBezTo>
                <a:cubicBezTo>
                  <a:pt x="1872" y="2144"/>
                  <a:pt x="1859" y="2155"/>
                  <a:pt x="1856" y="2170"/>
                </a:cubicBezTo>
                <a:cubicBezTo>
                  <a:pt x="1613" y="2170"/>
                  <a:pt x="1613" y="2170"/>
                  <a:pt x="1613" y="2170"/>
                </a:cubicBezTo>
                <a:cubicBezTo>
                  <a:pt x="1609" y="2155"/>
                  <a:pt x="1596" y="2144"/>
                  <a:pt x="1580" y="2144"/>
                </a:cubicBezTo>
                <a:cubicBezTo>
                  <a:pt x="1576" y="2144"/>
                  <a:pt x="1572" y="2144"/>
                  <a:pt x="1568" y="2146"/>
                </a:cubicBezTo>
                <a:cubicBezTo>
                  <a:pt x="1446" y="1934"/>
                  <a:pt x="1446" y="1934"/>
                  <a:pt x="1446" y="1934"/>
                </a:cubicBezTo>
                <a:cubicBezTo>
                  <a:pt x="1453" y="1928"/>
                  <a:pt x="1458" y="1919"/>
                  <a:pt x="1458" y="1909"/>
                </a:cubicBezTo>
                <a:cubicBezTo>
                  <a:pt x="1458" y="1899"/>
                  <a:pt x="1454" y="1890"/>
                  <a:pt x="1447" y="1883"/>
                </a:cubicBezTo>
                <a:cubicBezTo>
                  <a:pt x="1568" y="1673"/>
                  <a:pt x="1568" y="1673"/>
                  <a:pt x="1568" y="1673"/>
                </a:cubicBezTo>
                <a:cubicBezTo>
                  <a:pt x="1572" y="1675"/>
                  <a:pt x="1576" y="1675"/>
                  <a:pt x="1580" y="1675"/>
                </a:cubicBezTo>
                <a:cubicBezTo>
                  <a:pt x="1597" y="1675"/>
                  <a:pt x="1611" y="1663"/>
                  <a:pt x="1613" y="1647"/>
                </a:cubicBezTo>
                <a:cubicBezTo>
                  <a:pt x="1856" y="1647"/>
                  <a:pt x="1856" y="1647"/>
                  <a:pt x="1856" y="1647"/>
                </a:cubicBezTo>
                <a:cubicBezTo>
                  <a:pt x="1858" y="1663"/>
                  <a:pt x="1872" y="1675"/>
                  <a:pt x="1889" y="1675"/>
                </a:cubicBezTo>
                <a:cubicBezTo>
                  <a:pt x="1893" y="1675"/>
                  <a:pt x="1897" y="1675"/>
                  <a:pt x="1900" y="1673"/>
                </a:cubicBezTo>
                <a:lnTo>
                  <a:pt x="2022" y="1884"/>
                </a:lnTo>
                <a:close/>
                <a:moveTo>
                  <a:pt x="1899" y="1611"/>
                </a:moveTo>
                <a:cubicBezTo>
                  <a:pt x="1896" y="1610"/>
                  <a:pt x="1892" y="1609"/>
                  <a:pt x="1889" y="1609"/>
                </a:cubicBezTo>
                <a:cubicBezTo>
                  <a:pt x="1872" y="1609"/>
                  <a:pt x="1859" y="1620"/>
                  <a:pt x="1856" y="1635"/>
                </a:cubicBezTo>
                <a:cubicBezTo>
                  <a:pt x="1613" y="1635"/>
                  <a:pt x="1613" y="1635"/>
                  <a:pt x="1613" y="1635"/>
                </a:cubicBezTo>
                <a:cubicBezTo>
                  <a:pt x="1610" y="1620"/>
                  <a:pt x="1596" y="1609"/>
                  <a:pt x="1580" y="1609"/>
                </a:cubicBezTo>
                <a:cubicBezTo>
                  <a:pt x="1576" y="1609"/>
                  <a:pt x="1573" y="1610"/>
                  <a:pt x="1570" y="1611"/>
                </a:cubicBezTo>
                <a:cubicBezTo>
                  <a:pt x="1447" y="1398"/>
                  <a:pt x="1447" y="1398"/>
                  <a:pt x="1447" y="1398"/>
                </a:cubicBezTo>
                <a:cubicBezTo>
                  <a:pt x="1454" y="1392"/>
                  <a:pt x="1458" y="1383"/>
                  <a:pt x="1458" y="1374"/>
                </a:cubicBezTo>
                <a:cubicBezTo>
                  <a:pt x="1458" y="1363"/>
                  <a:pt x="1453" y="1354"/>
                  <a:pt x="1446" y="1348"/>
                </a:cubicBezTo>
                <a:cubicBezTo>
                  <a:pt x="1568" y="1136"/>
                  <a:pt x="1568" y="1136"/>
                  <a:pt x="1568" y="1136"/>
                </a:cubicBezTo>
                <a:cubicBezTo>
                  <a:pt x="1572" y="1138"/>
                  <a:pt x="1576" y="1139"/>
                  <a:pt x="1580" y="1139"/>
                </a:cubicBezTo>
                <a:cubicBezTo>
                  <a:pt x="1597" y="1139"/>
                  <a:pt x="1611" y="1126"/>
                  <a:pt x="1613" y="1110"/>
                </a:cubicBezTo>
                <a:cubicBezTo>
                  <a:pt x="1856" y="1110"/>
                  <a:pt x="1856" y="1110"/>
                  <a:pt x="1856" y="1110"/>
                </a:cubicBezTo>
                <a:cubicBezTo>
                  <a:pt x="1858" y="1126"/>
                  <a:pt x="1872" y="1139"/>
                  <a:pt x="1889" y="1139"/>
                </a:cubicBezTo>
                <a:cubicBezTo>
                  <a:pt x="1893" y="1139"/>
                  <a:pt x="1897" y="1138"/>
                  <a:pt x="1901" y="1136"/>
                </a:cubicBezTo>
                <a:cubicBezTo>
                  <a:pt x="2023" y="1348"/>
                  <a:pt x="2023" y="1348"/>
                  <a:pt x="2023" y="1348"/>
                </a:cubicBezTo>
                <a:cubicBezTo>
                  <a:pt x="2015" y="1354"/>
                  <a:pt x="2011" y="1363"/>
                  <a:pt x="2011" y="1374"/>
                </a:cubicBezTo>
                <a:cubicBezTo>
                  <a:pt x="2011" y="1383"/>
                  <a:pt x="2015" y="1392"/>
                  <a:pt x="2022" y="1398"/>
                </a:cubicBezTo>
                <a:lnTo>
                  <a:pt x="1899" y="1611"/>
                </a:lnTo>
                <a:close/>
              </a:path>
            </a:pathLst>
          </a:custGeom>
          <a:solidFill>
            <a:srgbClr val="3F434D">
              <a:alpha val="784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grpSp>
        <p:nvGrpSpPr>
          <p:cNvPr id="17" name="Google Shape;17;p2"/>
          <p:cNvGrpSpPr/>
          <p:nvPr/>
        </p:nvGrpSpPr>
        <p:grpSpPr>
          <a:xfrm rot="10800000" flipH="1">
            <a:off x="-9538" y="-9546"/>
            <a:ext cx="1724064" cy="1267222"/>
            <a:chOff x="-9538" y="3885802"/>
            <a:chExt cx="1724064" cy="1267222"/>
          </a:xfrm>
        </p:grpSpPr>
        <p:sp>
          <p:nvSpPr>
            <p:cNvPr id="18" name="Google Shape;18;p2"/>
            <p:cNvSpPr/>
            <p:nvPr/>
          </p:nvSpPr>
          <p:spPr>
            <a:xfrm flipH="1">
              <a:off x="66662" y="3885802"/>
              <a:ext cx="1647864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9" name="Google Shape;19;p2"/>
            <p:cNvSpPr/>
            <p:nvPr/>
          </p:nvSpPr>
          <p:spPr>
            <a:xfrm flipH="1">
              <a:off x="-9538" y="3885802"/>
              <a:ext cx="1647864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yect timeline">
  <p:cSld name="CUSTOM_3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20"/>
          <p:cNvSpPr/>
          <p:nvPr/>
        </p:nvSpPr>
        <p:spPr>
          <a:xfrm rot="-7200000" flipH="1">
            <a:off x="-2484680" y="634761"/>
            <a:ext cx="3131287" cy="3381546"/>
          </a:xfrm>
          <a:custGeom>
            <a:avLst/>
            <a:gdLst/>
            <a:ahLst/>
            <a:cxnLst/>
            <a:rect l="l" t="t" r="r" b="b"/>
            <a:pathLst>
              <a:path w="2541" h="2745" extrusionOk="0">
                <a:moveTo>
                  <a:pt x="2508" y="1609"/>
                </a:moveTo>
                <a:cubicBezTo>
                  <a:pt x="2504" y="1609"/>
                  <a:pt x="2500" y="1610"/>
                  <a:pt x="2497" y="1611"/>
                </a:cubicBezTo>
                <a:cubicBezTo>
                  <a:pt x="2375" y="1398"/>
                  <a:pt x="2375" y="1398"/>
                  <a:pt x="2375" y="1398"/>
                </a:cubicBezTo>
                <a:cubicBezTo>
                  <a:pt x="2381" y="1392"/>
                  <a:pt x="2386" y="1383"/>
                  <a:pt x="2386" y="1374"/>
                </a:cubicBezTo>
                <a:cubicBezTo>
                  <a:pt x="2386" y="1363"/>
                  <a:pt x="2381" y="1354"/>
                  <a:pt x="2374" y="1348"/>
                </a:cubicBezTo>
                <a:cubicBezTo>
                  <a:pt x="2496" y="1136"/>
                  <a:pt x="2496" y="1136"/>
                  <a:pt x="2496" y="1136"/>
                </a:cubicBezTo>
                <a:cubicBezTo>
                  <a:pt x="2500" y="1137"/>
                  <a:pt x="2504" y="1138"/>
                  <a:pt x="2508" y="1138"/>
                </a:cubicBezTo>
                <a:cubicBezTo>
                  <a:pt x="2526" y="1138"/>
                  <a:pt x="2541" y="1123"/>
                  <a:pt x="2541" y="1105"/>
                </a:cubicBezTo>
                <a:cubicBezTo>
                  <a:pt x="2541" y="1087"/>
                  <a:pt x="2526" y="1072"/>
                  <a:pt x="2508" y="1072"/>
                </a:cubicBezTo>
                <a:cubicBezTo>
                  <a:pt x="2489" y="1072"/>
                  <a:pt x="2475" y="1087"/>
                  <a:pt x="2475" y="1105"/>
                </a:cubicBezTo>
                <a:cubicBezTo>
                  <a:pt x="2475" y="1115"/>
                  <a:pt x="2479" y="1124"/>
                  <a:pt x="2486" y="1130"/>
                </a:cubicBezTo>
                <a:cubicBezTo>
                  <a:pt x="2363" y="1342"/>
                  <a:pt x="2363" y="1342"/>
                  <a:pt x="2363" y="1342"/>
                </a:cubicBezTo>
                <a:cubicBezTo>
                  <a:pt x="2360" y="1341"/>
                  <a:pt x="2356" y="1340"/>
                  <a:pt x="2352" y="1340"/>
                </a:cubicBezTo>
                <a:cubicBezTo>
                  <a:pt x="2336" y="1340"/>
                  <a:pt x="2323" y="1352"/>
                  <a:pt x="2320" y="1367"/>
                </a:cubicBezTo>
                <a:cubicBezTo>
                  <a:pt x="2077" y="1367"/>
                  <a:pt x="2077" y="1367"/>
                  <a:pt x="2077" y="1367"/>
                </a:cubicBezTo>
                <a:cubicBezTo>
                  <a:pt x="2073" y="1352"/>
                  <a:pt x="2060" y="1340"/>
                  <a:pt x="2044" y="1340"/>
                </a:cubicBezTo>
                <a:cubicBezTo>
                  <a:pt x="2040" y="1340"/>
                  <a:pt x="2037" y="1341"/>
                  <a:pt x="2033" y="1342"/>
                </a:cubicBezTo>
                <a:cubicBezTo>
                  <a:pt x="1911" y="1130"/>
                  <a:pt x="1911" y="1130"/>
                  <a:pt x="1911" y="1130"/>
                </a:cubicBezTo>
                <a:cubicBezTo>
                  <a:pt x="1918" y="1124"/>
                  <a:pt x="1922" y="1115"/>
                  <a:pt x="1922" y="1105"/>
                </a:cubicBezTo>
                <a:cubicBezTo>
                  <a:pt x="1922" y="1087"/>
                  <a:pt x="1907" y="1072"/>
                  <a:pt x="1889" y="1072"/>
                </a:cubicBezTo>
                <a:cubicBezTo>
                  <a:pt x="1873" y="1072"/>
                  <a:pt x="1859" y="1083"/>
                  <a:pt x="1856" y="1098"/>
                </a:cubicBezTo>
                <a:cubicBezTo>
                  <a:pt x="1613" y="1098"/>
                  <a:pt x="1613" y="1098"/>
                  <a:pt x="1613" y="1098"/>
                </a:cubicBezTo>
                <a:cubicBezTo>
                  <a:pt x="1610" y="1083"/>
                  <a:pt x="1596" y="1072"/>
                  <a:pt x="1580" y="1072"/>
                </a:cubicBezTo>
                <a:cubicBezTo>
                  <a:pt x="1576" y="1072"/>
                  <a:pt x="1572" y="1073"/>
                  <a:pt x="1569" y="1074"/>
                </a:cubicBezTo>
                <a:cubicBezTo>
                  <a:pt x="1447" y="864"/>
                  <a:pt x="1447" y="864"/>
                  <a:pt x="1447" y="864"/>
                </a:cubicBezTo>
                <a:cubicBezTo>
                  <a:pt x="1454" y="858"/>
                  <a:pt x="1458" y="849"/>
                  <a:pt x="1458" y="839"/>
                </a:cubicBezTo>
                <a:cubicBezTo>
                  <a:pt x="1458" y="829"/>
                  <a:pt x="1454" y="819"/>
                  <a:pt x="1446" y="813"/>
                </a:cubicBezTo>
                <a:cubicBezTo>
                  <a:pt x="1568" y="601"/>
                  <a:pt x="1568" y="601"/>
                  <a:pt x="1568" y="601"/>
                </a:cubicBezTo>
                <a:cubicBezTo>
                  <a:pt x="1572" y="603"/>
                  <a:pt x="1576" y="604"/>
                  <a:pt x="1580" y="604"/>
                </a:cubicBezTo>
                <a:cubicBezTo>
                  <a:pt x="1597" y="604"/>
                  <a:pt x="1611" y="592"/>
                  <a:pt x="1613" y="576"/>
                </a:cubicBezTo>
                <a:cubicBezTo>
                  <a:pt x="1856" y="576"/>
                  <a:pt x="1856" y="576"/>
                  <a:pt x="1856" y="576"/>
                </a:cubicBezTo>
                <a:cubicBezTo>
                  <a:pt x="1859" y="592"/>
                  <a:pt x="1872" y="604"/>
                  <a:pt x="1889" y="604"/>
                </a:cubicBezTo>
                <a:cubicBezTo>
                  <a:pt x="1893" y="604"/>
                  <a:pt x="1897" y="603"/>
                  <a:pt x="1901" y="601"/>
                </a:cubicBezTo>
                <a:cubicBezTo>
                  <a:pt x="2023" y="813"/>
                  <a:pt x="2023" y="813"/>
                  <a:pt x="2023" y="813"/>
                </a:cubicBezTo>
                <a:cubicBezTo>
                  <a:pt x="2016" y="819"/>
                  <a:pt x="2011" y="829"/>
                  <a:pt x="2011" y="839"/>
                </a:cubicBezTo>
                <a:cubicBezTo>
                  <a:pt x="2011" y="857"/>
                  <a:pt x="2026" y="872"/>
                  <a:pt x="2044" y="872"/>
                </a:cubicBezTo>
                <a:cubicBezTo>
                  <a:pt x="2063" y="872"/>
                  <a:pt x="2078" y="857"/>
                  <a:pt x="2078" y="839"/>
                </a:cubicBezTo>
                <a:cubicBezTo>
                  <a:pt x="2078" y="821"/>
                  <a:pt x="2063" y="806"/>
                  <a:pt x="2044" y="806"/>
                </a:cubicBezTo>
                <a:cubicBezTo>
                  <a:pt x="2040" y="806"/>
                  <a:pt x="2037" y="806"/>
                  <a:pt x="2034" y="807"/>
                </a:cubicBezTo>
                <a:cubicBezTo>
                  <a:pt x="1911" y="595"/>
                  <a:pt x="1911" y="595"/>
                  <a:pt x="1911" y="595"/>
                </a:cubicBezTo>
                <a:cubicBezTo>
                  <a:pt x="1918" y="589"/>
                  <a:pt x="1922" y="580"/>
                  <a:pt x="1922" y="570"/>
                </a:cubicBezTo>
                <a:cubicBezTo>
                  <a:pt x="1922" y="560"/>
                  <a:pt x="1917" y="551"/>
                  <a:pt x="1910" y="545"/>
                </a:cubicBezTo>
                <a:cubicBezTo>
                  <a:pt x="2032" y="333"/>
                  <a:pt x="2032" y="333"/>
                  <a:pt x="2032" y="333"/>
                </a:cubicBezTo>
                <a:cubicBezTo>
                  <a:pt x="2036" y="334"/>
                  <a:pt x="2040" y="335"/>
                  <a:pt x="2044" y="335"/>
                </a:cubicBezTo>
                <a:cubicBezTo>
                  <a:pt x="2063" y="335"/>
                  <a:pt x="2078" y="320"/>
                  <a:pt x="2078" y="302"/>
                </a:cubicBezTo>
                <a:cubicBezTo>
                  <a:pt x="2078" y="283"/>
                  <a:pt x="2063" y="268"/>
                  <a:pt x="2044" y="268"/>
                </a:cubicBezTo>
                <a:cubicBezTo>
                  <a:pt x="2026" y="268"/>
                  <a:pt x="2011" y="283"/>
                  <a:pt x="2011" y="302"/>
                </a:cubicBezTo>
                <a:cubicBezTo>
                  <a:pt x="2011" y="312"/>
                  <a:pt x="2015" y="320"/>
                  <a:pt x="2022" y="326"/>
                </a:cubicBezTo>
                <a:cubicBezTo>
                  <a:pt x="1899" y="539"/>
                  <a:pt x="1899" y="539"/>
                  <a:pt x="1899" y="539"/>
                </a:cubicBezTo>
                <a:cubicBezTo>
                  <a:pt x="1896" y="538"/>
                  <a:pt x="1893" y="537"/>
                  <a:pt x="1889" y="537"/>
                </a:cubicBezTo>
                <a:cubicBezTo>
                  <a:pt x="1873" y="537"/>
                  <a:pt x="1859" y="549"/>
                  <a:pt x="1856" y="564"/>
                </a:cubicBezTo>
                <a:cubicBezTo>
                  <a:pt x="1613" y="564"/>
                  <a:pt x="1613" y="564"/>
                  <a:pt x="1613" y="564"/>
                </a:cubicBezTo>
                <a:cubicBezTo>
                  <a:pt x="1610" y="549"/>
                  <a:pt x="1596" y="537"/>
                  <a:pt x="1580" y="537"/>
                </a:cubicBezTo>
                <a:cubicBezTo>
                  <a:pt x="1562" y="537"/>
                  <a:pt x="1547" y="552"/>
                  <a:pt x="1547" y="570"/>
                </a:cubicBezTo>
                <a:cubicBezTo>
                  <a:pt x="1547" y="580"/>
                  <a:pt x="1551" y="589"/>
                  <a:pt x="1558" y="595"/>
                </a:cubicBezTo>
                <a:cubicBezTo>
                  <a:pt x="1436" y="807"/>
                  <a:pt x="1436" y="807"/>
                  <a:pt x="1436" y="807"/>
                </a:cubicBezTo>
                <a:cubicBezTo>
                  <a:pt x="1432" y="806"/>
                  <a:pt x="1429" y="806"/>
                  <a:pt x="1425" y="806"/>
                </a:cubicBezTo>
                <a:cubicBezTo>
                  <a:pt x="1409" y="806"/>
                  <a:pt x="1395" y="817"/>
                  <a:pt x="1392" y="832"/>
                </a:cubicBezTo>
                <a:cubicBezTo>
                  <a:pt x="1149" y="832"/>
                  <a:pt x="1149" y="832"/>
                  <a:pt x="1149" y="832"/>
                </a:cubicBezTo>
                <a:cubicBezTo>
                  <a:pt x="1146" y="817"/>
                  <a:pt x="1133" y="806"/>
                  <a:pt x="1116" y="806"/>
                </a:cubicBezTo>
                <a:cubicBezTo>
                  <a:pt x="1098" y="806"/>
                  <a:pt x="1083" y="821"/>
                  <a:pt x="1083" y="839"/>
                </a:cubicBezTo>
                <a:cubicBezTo>
                  <a:pt x="1083" y="849"/>
                  <a:pt x="1087" y="858"/>
                  <a:pt x="1094" y="864"/>
                </a:cubicBezTo>
                <a:cubicBezTo>
                  <a:pt x="972" y="1076"/>
                  <a:pt x="972" y="1076"/>
                  <a:pt x="972" y="1076"/>
                </a:cubicBezTo>
                <a:cubicBezTo>
                  <a:pt x="968" y="1075"/>
                  <a:pt x="965" y="1074"/>
                  <a:pt x="961" y="1074"/>
                </a:cubicBezTo>
                <a:cubicBezTo>
                  <a:pt x="945" y="1074"/>
                  <a:pt x="932" y="1086"/>
                  <a:pt x="929" y="1101"/>
                </a:cubicBezTo>
                <a:cubicBezTo>
                  <a:pt x="685" y="1101"/>
                  <a:pt x="685" y="1101"/>
                  <a:pt x="685" y="1101"/>
                </a:cubicBezTo>
                <a:cubicBezTo>
                  <a:pt x="682" y="1086"/>
                  <a:pt x="669" y="1074"/>
                  <a:pt x="653" y="1074"/>
                </a:cubicBezTo>
                <a:cubicBezTo>
                  <a:pt x="649" y="1074"/>
                  <a:pt x="645" y="1075"/>
                  <a:pt x="641" y="1076"/>
                </a:cubicBezTo>
                <a:cubicBezTo>
                  <a:pt x="520" y="866"/>
                  <a:pt x="520" y="866"/>
                  <a:pt x="520" y="866"/>
                </a:cubicBezTo>
                <a:cubicBezTo>
                  <a:pt x="526" y="860"/>
                  <a:pt x="531" y="851"/>
                  <a:pt x="531" y="841"/>
                </a:cubicBezTo>
                <a:cubicBezTo>
                  <a:pt x="531" y="830"/>
                  <a:pt x="525" y="821"/>
                  <a:pt x="517" y="815"/>
                </a:cubicBezTo>
                <a:cubicBezTo>
                  <a:pt x="641" y="601"/>
                  <a:pt x="641" y="601"/>
                  <a:pt x="641" y="601"/>
                </a:cubicBezTo>
                <a:cubicBezTo>
                  <a:pt x="644" y="603"/>
                  <a:pt x="648" y="603"/>
                  <a:pt x="653" y="603"/>
                </a:cubicBezTo>
                <a:cubicBezTo>
                  <a:pt x="669" y="603"/>
                  <a:pt x="683" y="591"/>
                  <a:pt x="686" y="575"/>
                </a:cubicBezTo>
                <a:cubicBezTo>
                  <a:pt x="929" y="575"/>
                  <a:pt x="929" y="575"/>
                  <a:pt x="929" y="575"/>
                </a:cubicBezTo>
                <a:cubicBezTo>
                  <a:pt x="931" y="591"/>
                  <a:pt x="945" y="603"/>
                  <a:pt x="961" y="603"/>
                </a:cubicBezTo>
                <a:cubicBezTo>
                  <a:pt x="980" y="603"/>
                  <a:pt x="995" y="589"/>
                  <a:pt x="995" y="570"/>
                </a:cubicBezTo>
                <a:cubicBezTo>
                  <a:pt x="995" y="560"/>
                  <a:pt x="990" y="550"/>
                  <a:pt x="982" y="544"/>
                </a:cubicBezTo>
                <a:cubicBezTo>
                  <a:pt x="1105" y="333"/>
                  <a:pt x="1105" y="333"/>
                  <a:pt x="1105" y="333"/>
                </a:cubicBezTo>
                <a:cubicBezTo>
                  <a:pt x="1108" y="334"/>
                  <a:pt x="1113" y="335"/>
                  <a:pt x="1117" y="335"/>
                </a:cubicBezTo>
                <a:cubicBezTo>
                  <a:pt x="1135" y="335"/>
                  <a:pt x="1150" y="320"/>
                  <a:pt x="1150" y="302"/>
                </a:cubicBezTo>
                <a:cubicBezTo>
                  <a:pt x="1150" y="283"/>
                  <a:pt x="1135" y="268"/>
                  <a:pt x="1117" y="268"/>
                </a:cubicBezTo>
                <a:cubicBezTo>
                  <a:pt x="1113" y="268"/>
                  <a:pt x="1109" y="269"/>
                  <a:pt x="1106" y="270"/>
                </a:cubicBezTo>
                <a:cubicBezTo>
                  <a:pt x="983" y="58"/>
                  <a:pt x="983" y="58"/>
                  <a:pt x="983" y="58"/>
                </a:cubicBezTo>
                <a:cubicBezTo>
                  <a:pt x="990" y="52"/>
                  <a:pt x="995" y="43"/>
                  <a:pt x="995" y="33"/>
                </a:cubicBezTo>
                <a:cubicBezTo>
                  <a:pt x="995" y="15"/>
                  <a:pt x="980" y="0"/>
                  <a:pt x="961" y="0"/>
                </a:cubicBezTo>
                <a:cubicBezTo>
                  <a:pt x="943" y="0"/>
                  <a:pt x="928" y="15"/>
                  <a:pt x="928" y="33"/>
                </a:cubicBezTo>
                <a:cubicBezTo>
                  <a:pt x="928" y="51"/>
                  <a:pt x="943" y="66"/>
                  <a:pt x="961" y="66"/>
                </a:cubicBezTo>
                <a:cubicBezTo>
                  <a:pt x="966" y="66"/>
                  <a:pt x="970" y="66"/>
                  <a:pt x="973" y="64"/>
                </a:cubicBezTo>
                <a:cubicBezTo>
                  <a:pt x="1096" y="276"/>
                  <a:pt x="1096" y="276"/>
                  <a:pt x="1096" y="276"/>
                </a:cubicBezTo>
                <a:cubicBezTo>
                  <a:pt x="1088" y="282"/>
                  <a:pt x="1083" y="291"/>
                  <a:pt x="1083" y="302"/>
                </a:cubicBezTo>
                <a:cubicBezTo>
                  <a:pt x="1083" y="311"/>
                  <a:pt x="1088" y="320"/>
                  <a:pt x="1095" y="326"/>
                </a:cubicBezTo>
                <a:cubicBezTo>
                  <a:pt x="972" y="539"/>
                  <a:pt x="972" y="539"/>
                  <a:pt x="972" y="539"/>
                </a:cubicBezTo>
                <a:cubicBezTo>
                  <a:pt x="969" y="538"/>
                  <a:pt x="965" y="537"/>
                  <a:pt x="961" y="537"/>
                </a:cubicBezTo>
                <a:cubicBezTo>
                  <a:pt x="945" y="537"/>
                  <a:pt x="932" y="548"/>
                  <a:pt x="929" y="564"/>
                </a:cubicBezTo>
                <a:cubicBezTo>
                  <a:pt x="685" y="564"/>
                  <a:pt x="685" y="564"/>
                  <a:pt x="685" y="564"/>
                </a:cubicBezTo>
                <a:cubicBezTo>
                  <a:pt x="682" y="548"/>
                  <a:pt x="669" y="537"/>
                  <a:pt x="653" y="537"/>
                </a:cubicBezTo>
                <a:cubicBezTo>
                  <a:pt x="634" y="537"/>
                  <a:pt x="619" y="552"/>
                  <a:pt x="619" y="570"/>
                </a:cubicBezTo>
                <a:cubicBezTo>
                  <a:pt x="619" y="580"/>
                  <a:pt x="624" y="589"/>
                  <a:pt x="631" y="595"/>
                </a:cubicBezTo>
                <a:cubicBezTo>
                  <a:pt x="507" y="809"/>
                  <a:pt x="507" y="809"/>
                  <a:pt x="507" y="809"/>
                </a:cubicBezTo>
                <a:cubicBezTo>
                  <a:pt x="504" y="808"/>
                  <a:pt x="501" y="808"/>
                  <a:pt x="497" y="808"/>
                </a:cubicBezTo>
                <a:cubicBezTo>
                  <a:pt x="481" y="808"/>
                  <a:pt x="468" y="819"/>
                  <a:pt x="465" y="835"/>
                </a:cubicBezTo>
                <a:cubicBezTo>
                  <a:pt x="221" y="835"/>
                  <a:pt x="221" y="835"/>
                  <a:pt x="221" y="835"/>
                </a:cubicBezTo>
                <a:cubicBezTo>
                  <a:pt x="218" y="819"/>
                  <a:pt x="205" y="808"/>
                  <a:pt x="189" y="808"/>
                </a:cubicBezTo>
                <a:cubicBezTo>
                  <a:pt x="185" y="808"/>
                  <a:pt x="181" y="809"/>
                  <a:pt x="178" y="810"/>
                </a:cubicBezTo>
                <a:cubicBezTo>
                  <a:pt x="56" y="597"/>
                  <a:pt x="56" y="597"/>
                  <a:pt x="56" y="597"/>
                </a:cubicBezTo>
                <a:cubicBezTo>
                  <a:pt x="62" y="591"/>
                  <a:pt x="67" y="583"/>
                  <a:pt x="67" y="573"/>
                </a:cubicBezTo>
                <a:cubicBezTo>
                  <a:pt x="67" y="554"/>
                  <a:pt x="52" y="539"/>
                  <a:pt x="33" y="539"/>
                </a:cubicBezTo>
                <a:cubicBezTo>
                  <a:pt x="15" y="539"/>
                  <a:pt x="0" y="554"/>
                  <a:pt x="0" y="573"/>
                </a:cubicBezTo>
                <a:cubicBezTo>
                  <a:pt x="0" y="591"/>
                  <a:pt x="15" y="606"/>
                  <a:pt x="33" y="606"/>
                </a:cubicBezTo>
                <a:cubicBezTo>
                  <a:pt x="38" y="606"/>
                  <a:pt x="42" y="605"/>
                  <a:pt x="45" y="604"/>
                </a:cubicBezTo>
                <a:cubicBezTo>
                  <a:pt x="168" y="815"/>
                  <a:pt x="168" y="815"/>
                  <a:pt x="168" y="815"/>
                </a:cubicBezTo>
                <a:cubicBezTo>
                  <a:pt x="160" y="822"/>
                  <a:pt x="155" y="831"/>
                  <a:pt x="155" y="841"/>
                </a:cubicBezTo>
                <a:cubicBezTo>
                  <a:pt x="155" y="851"/>
                  <a:pt x="160" y="860"/>
                  <a:pt x="167" y="866"/>
                </a:cubicBezTo>
                <a:cubicBezTo>
                  <a:pt x="44" y="1078"/>
                  <a:pt x="44" y="1078"/>
                  <a:pt x="44" y="1078"/>
                </a:cubicBezTo>
                <a:cubicBezTo>
                  <a:pt x="41" y="1077"/>
                  <a:pt x="37" y="1076"/>
                  <a:pt x="34" y="1076"/>
                </a:cubicBezTo>
                <a:cubicBezTo>
                  <a:pt x="15" y="1076"/>
                  <a:pt x="0" y="1091"/>
                  <a:pt x="0" y="1110"/>
                </a:cubicBezTo>
                <a:cubicBezTo>
                  <a:pt x="0" y="1128"/>
                  <a:pt x="15" y="1143"/>
                  <a:pt x="34" y="1143"/>
                </a:cubicBezTo>
                <a:cubicBezTo>
                  <a:pt x="52" y="1143"/>
                  <a:pt x="67" y="1128"/>
                  <a:pt x="67" y="1110"/>
                </a:cubicBezTo>
                <a:cubicBezTo>
                  <a:pt x="67" y="1099"/>
                  <a:pt x="62" y="1090"/>
                  <a:pt x="55" y="1084"/>
                </a:cubicBezTo>
                <a:cubicBezTo>
                  <a:pt x="177" y="872"/>
                  <a:pt x="177" y="872"/>
                  <a:pt x="177" y="872"/>
                </a:cubicBezTo>
                <a:cubicBezTo>
                  <a:pt x="181" y="874"/>
                  <a:pt x="185" y="874"/>
                  <a:pt x="189" y="874"/>
                </a:cubicBezTo>
                <a:cubicBezTo>
                  <a:pt x="205" y="874"/>
                  <a:pt x="219" y="862"/>
                  <a:pt x="222" y="846"/>
                </a:cubicBezTo>
                <a:cubicBezTo>
                  <a:pt x="465" y="846"/>
                  <a:pt x="465" y="846"/>
                  <a:pt x="465" y="846"/>
                </a:cubicBezTo>
                <a:cubicBezTo>
                  <a:pt x="467" y="862"/>
                  <a:pt x="481" y="874"/>
                  <a:pt x="497" y="874"/>
                </a:cubicBezTo>
                <a:cubicBezTo>
                  <a:pt x="502" y="874"/>
                  <a:pt x="506" y="874"/>
                  <a:pt x="509" y="872"/>
                </a:cubicBezTo>
                <a:cubicBezTo>
                  <a:pt x="631" y="1082"/>
                  <a:pt x="631" y="1082"/>
                  <a:pt x="631" y="1082"/>
                </a:cubicBezTo>
                <a:cubicBezTo>
                  <a:pt x="624" y="1089"/>
                  <a:pt x="619" y="1097"/>
                  <a:pt x="619" y="1107"/>
                </a:cubicBezTo>
                <a:cubicBezTo>
                  <a:pt x="619" y="1117"/>
                  <a:pt x="624" y="1126"/>
                  <a:pt x="631" y="1132"/>
                </a:cubicBezTo>
                <a:cubicBezTo>
                  <a:pt x="508" y="1344"/>
                  <a:pt x="508" y="1344"/>
                  <a:pt x="508" y="1344"/>
                </a:cubicBezTo>
                <a:cubicBezTo>
                  <a:pt x="505" y="1343"/>
                  <a:pt x="501" y="1343"/>
                  <a:pt x="497" y="1343"/>
                </a:cubicBezTo>
                <a:cubicBezTo>
                  <a:pt x="481" y="1343"/>
                  <a:pt x="467" y="1355"/>
                  <a:pt x="465" y="1371"/>
                </a:cubicBezTo>
                <a:cubicBezTo>
                  <a:pt x="222" y="1371"/>
                  <a:pt x="222" y="1371"/>
                  <a:pt x="222" y="1371"/>
                </a:cubicBezTo>
                <a:cubicBezTo>
                  <a:pt x="219" y="1355"/>
                  <a:pt x="205" y="1343"/>
                  <a:pt x="189" y="1343"/>
                </a:cubicBezTo>
                <a:cubicBezTo>
                  <a:pt x="170" y="1343"/>
                  <a:pt x="155" y="1358"/>
                  <a:pt x="155" y="1376"/>
                </a:cubicBezTo>
                <a:cubicBezTo>
                  <a:pt x="155" y="1386"/>
                  <a:pt x="160" y="1395"/>
                  <a:pt x="167" y="1401"/>
                </a:cubicBezTo>
                <a:cubicBezTo>
                  <a:pt x="44" y="1613"/>
                  <a:pt x="44" y="1613"/>
                  <a:pt x="44" y="1613"/>
                </a:cubicBezTo>
                <a:cubicBezTo>
                  <a:pt x="41" y="1612"/>
                  <a:pt x="37" y="1611"/>
                  <a:pt x="33" y="1611"/>
                </a:cubicBezTo>
                <a:cubicBezTo>
                  <a:pt x="15" y="1611"/>
                  <a:pt x="0" y="1626"/>
                  <a:pt x="0" y="1645"/>
                </a:cubicBezTo>
                <a:cubicBezTo>
                  <a:pt x="0" y="1663"/>
                  <a:pt x="15" y="1678"/>
                  <a:pt x="33" y="1678"/>
                </a:cubicBezTo>
                <a:cubicBezTo>
                  <a:pt x="52" y="1678"/>
                  <a:pt x="67" y="1663"/>
                  <a:pt x="67" y="1645"/>
                </a:cubicBezTo>
                <a:cubicBezTo>
                  <a:pt x="67" y="1634"/>
                  <a:pt x="62" y="1625"/>
                  <a:pt x="54" y="1619"/>
                </a:cubicBezTo>
                <a:cubicBezTo>
                  <a:pt x="177" y="1407"/>
                  <a:pt x="177" y="1407"/>
                  <a:pt x="177" y="1407"/>
                </a:cubicBezTo>
                <a:cubicBezTo>
                  <a:pt x="180" y="1408"/>
                  <a:pt x="184" y="1409"/>
                  <a:pt x="189" y="1409"/>
                </a:cubicBezTo>
                <a:cubicBezTo>
                  <a:pt x="205" y="1409"/>
                  <a:pt x="218" y="1398"/>
                  <a:pt x="221" y="1383"/>
                </a:cubicBezTo>
                <a:cubicBezTo>
                  <a:pt x="465" y="1383"/>
                  <a:pt x="465" y="1383"/>
                  <a:pt x="465" y="1383"/>
                </a:cubicBezTo>
                <a:cubicBezTo>
                  <a:pt x="468" y="1398"/>
                  <a:pt x="481" y="1409"/>
                  <a:pt x="497" y="1409"/>
                </a:cubicBezTo>
                <a:cubicBezTo>
                  <a:pt x="502" y="1409"/>
                  <a:pt x="505" y="1408"/>
                  <a:pt x="509" y="1407"/>
                </a:cubicBezTo>
                <a:cubicBezTo>
                  <a:pt x="631" y="1618"/>
                  <a:pt x="631" y="1618"/>
                  <a:pt x="631" y="1618"/>
                </a:cubicBezTo>
                <a:cubicBezTo>
                  <a:pt x="624" y="1624"/>
                  <a:pt x="619" y="1632"/>
                  <a:pt x="619" y="1642"/>
                </a:cubicBezTo>
                <a:cubicBezTo>
                  <a:pt x="619" y="1661"/>
                  <a:pt x="634" y="1676"/>
                  <a:pt x="653" y="1676"/>
                </a:cubicBezTo>
                <a:cubicBezTo>
                  <a:pt x="669" y="1676"/>
                  <a:pt x="682" y="1664"/>
                  <a:pt x="685" y="1649"/>
                </a:cubicBezTo>
                <a:cubicBezTo>
                  <a:pt x="928" y="1649"/>
                  <a:pt x="928" y="1649"/>
                  <a:pt x="928" y="1649"/>
                </a:cubicBezTo>
                <a:cubicBezTo>
                  <a:pt x="932" y="1664"/>
                  <a:pt x="945" y="1675"/>
                  <a:pt x="961" y="1675"/>
                </a:cubicBezTo>
                <a:cubicBezTo>
                  <a:pt x="965" y="1675"/>
                  <a:pt x="969" y="1675"/>
                  <a:pt x="973" y="1673"/>
                </a:cubicBezTo>
                <a:cubicBezTo>
                  <a:pt x="1094" y="1884"/>
                  <a:pt x="1094" y="1884"/>
                  <a:pt x="1094" y="1884"/>
                </a:cubicBezTo>
                <a:cubicBezTo>
                  <a:pt x="1087" y="1890"/>
                  <a:pt x="1083" y="1899"/>
                  <a:pt x="1083" y="1909"/>
                </a:cubicBezTo>
                <a:cubicBezTo>
                  <a:pt x="1083" y="1927"/>
                  <a:pt x="1098" y="1942"/>
                  <a:pt x="1116" y="1942"/>
                </a:cubicBezTo>
                <a:cubicBezTo>
                  <a:pt x="1132" y="1942"/>
                  <a:pt x="1146" y="1930"/>
                  <a:pt x="1149" y="1915"/>
                </a:cubicBezTo>
                <a:cubicBezTo>
                  <a:pt x="1392" y="1915"/>
                  <a:pt x="1392" y="1915"/>
                  <a:pt x="1392" y="1915"/>
                </a:cubicBezTo>
                <a:cubicBezTo>
                  <a:pt x="1395" y="1930"/>
                  <a:pt x="1409" y="1942"/>
                  <a:pt x="1425" y="1942"/>
                </a:cubicBezTo>
                <a:cubicBezTo>
                  <a:pt x="1429" y="1942"/>
                  <a:pt x="1432" y="1941"/>
                  <a:pt x="1435" y="1940"/>
                </a:cubicBezTo>
                <a:cubicBezTo>
                  <a:pt x="1558" y="2152"/>
                  <a:pt x="1558" y="2152"/>
                  <a:pt x="1558" y="2152"/>
                </a:cubicBezTo>
                <a:cubicBezTo>
                  <a:pt x="1551" y="2158"/>
                  <a:pt x="1547" y="2167"/>
                  <a:pt x="1547" y="2177"/>
                </a:cubicBezTo>
                <a:cubicBezTo>
                  <a:pt x="1547" y="2187"/>
                  <a:pt x="1551" y="2196"/>
                  <a:pt x="1558" y="2202"/>
                </a:cubicBezTo>
                <a:cubicBezTo>
                  <a:pt x="1435" y="2414"/>
                  <a:pt x="1435" y="2414"/>
                  <a:pt x="1435" y="2414"/>
                </a:cubicBezTo>
                <a:cubicBezTo>
                  <a:pt x="1432" y="2413"/>
                  <a:pt x="1428" y="2412"/>
                  <a:pt x="1425" y="2412"/>
                </a:cubicBezTo>
                <a:cubicBezTo>
                  <a:pt x="1406" y="2412"/>
                  <a:pt x="1391" y="2427"/>
                  <a:pt x="1391" y="2445"/>
                </a:cubicBezTo>
                <a:cubicBezTo>
                  <a:pt x="1391" y="2464"/>
                  <a:pt x="1406" y="2479"/>
                  <a:pt x="1425" y="2479"/>
                </a:cubicBezTo>
                <a:cubicBezTo>
                  <a:pt x="1429" y="2479"/>
                  <a:pt x="1433" y="2478"/>
                  <a:pt x="1436" y="2477"/>
                </a:cubicBezTo>
                <a:cubicBezTo>
                  <a:pt x="1558" y="2687"/>
                  <a:pt x="1558" y="2687"/>
                  <a:pt x="1558" y="2687"/>
                </a:cubicBezTo>
                <a:cubicBezTo>
                  <a:pt x="1551" y="2693"/>
                  <a:pt x="1547" y="2702"/>
                  <a:pt x="1547" y="2712"/>
                </a:cubicBezTo>
                <a:cubicBezTo>
                  <a:pt x="1547" y="2730"/>
                  <a:pt x="1562" y="2745"/>
                  <a:pt x="1580" y="2745"/>
                </a:cubicBezTo>
                <a:cubicBezTo>
                  <a:pt x="1598" y="2745"/>
                  <a:pt x="1613" y="2730"/>
                  <a:pt x="1613" y="2712"/>
                </a:cubicBezTo>
                <a:cubicBezTo>
                  <a:pt x="1613" y="2693"/>
                  <a:pt x="1598" y="2678"/>
                  <a:pt x="1580" y="2678"/>
                </a:cubicBezTo>
                <a:cubicBezTo>
                  <a:pt x="1576" y="2678"/>
                  <a:pt x="1572" y="2679"/>
                  <a:pt x="1568" y="2681"/>
                </a:cubicBezTo>
                <a:cubicBezTo>
                  <a:pt x="1446" y="2470"/>
                  <a:pt x="1446" y="2470"/>
                  <a:pt x="1446" y="2470"/>
                </a:cubicBezTo>
                <a:cubicBezTo>
                  <a:pt x="1453" y="2464"/>
                  <a:pt x="1458" y="2455"/>
                  <a:pt x="1458" y="2445"/>
                </a:cubicBezTo>
                <a:cubicBezTo>
                  <a:pt x="1458" y="2435"/>
                  <a:pt x="1453" y="2426"/>
                  <a:pt x="1446" y="2420"/>
                </a:cubicBezTo>
                <a:cubicBezTo>
                  <a:pt x="1568" y="2208"/>
                  <a:pt x="1568" y="2208"/>
                  <a:pt x="1568" y="2208"/>
                </a:cubicBezTo>
                <a:cubicBezTo>
                  <a:pt x="1572" y="2209"/>
                  <a:pt x="1576" y="2210"/>
                  <a:pt x="1580" y="2210"/>
                </a:cubicBezTo>
                <a:cubicBezTo>
                  <a:pt x="1596" y="2210"/>
                  <a:pt x="1610" y="2198"/>
                  <a:pt x="1613" y="2182"/>
                </a:cubicBezTo>
                <a:cubicBezTo>
                  <a:pt x="1856" y="2182"/>
                  <a:pt x="1856" y="2182"/>
                  <a:pt x="1856" y="2182"/>
                </a:cubicBezTo>
                <a:cubicBezTo>
                  <a:pt x="1858" y="2198"/>
                  <a:pt x="1872" y="2210"/>
                  <a:pt x="1888" y="2210"/>
                </a:cubicBezTo>
                <a:cubicBezTo>
                  <a:pt x="1893" y="2210"/>
                  <a:pt x="1897" y="2209"/>
                  <a:pt x="1900" y="2208"/>
                </a:cubicBezTo>
                <a:cubicBezTo>
                  <a:pt x="2023" y="2420"/>
                  <a:pt x="2023" y="2420"/>
                  <a:pt x="2023" y="2420"/>
                </a:cubicBezTo>
                <a:cubicBezTo>
                  <a:pt x="2015" y="2426"/>
                  <a:pt x="2010" y="2435"/>
                  <a:pt x="2010" y="2445"/>
                </a:cubicBezTo>
                <a:cubicBezTo>
                  <a:pt x="2010" y="2464"/>
                  <a:pt x="2025" y="2479"/>
                  <a:pt x="2044" y="2479"/>
                </a:cubicBezTo>
                <a:cubicBezTo>
                  <a:pt x="2062" y="2479"/>
                  <a:pt x="2077" y="2464"/>
                  <a:pt x="2077" y="2445"/>
                </a:cubicBezTo>
                <a:cubicBezTo>
                  <a:pt x="2077" y="2427"/>
                  <a:pt x="2062" y="2412"/>
                  <a:pt x="2044" y="2412"/>
                </a:cubicBezTo>
                <a:cubicBezTo>
                  <a:pt x="2040" y="2412"/>
                  <a:pt x="2036" y="2413"/>
                  <a:pt x="2033" y="2414"/>
                </a:cubicBezTo>
                <a:cubicBezTo>
                  <a:pt x="1911" y="2202"/>
                  <a:pt x="1911" y="2202"/>
                  <a:pt x="1911" y="2202"/>
                </a:cubicBezTo>
                <a:cubicBezTo>
                  <a:pt x="1917" y="2196"/>
                  <a:pt x="1922" y="2187"/>
                  <a:pt x="1922" y="2177"/>
                </a:cubicBezTo>
                <a:cubicBezTo>
                  <a:pt x="1922" y="2167"/>
                  <a:pt x="1917" y="2158"/>
                  <a:pt x="1911" y="2152"/>
                </a:cubicBezTo>
                <a:cubicBezTo>
                  <a:pt x="2033" y="1940"/>
                  <a:pt x="2033" y="1940"/>
                  <a:pt x="2033" y="1940"/>
                </a:cubicBezTo>
                <a:cubicBezTo>
                  <a:pt x="2037" y="1941"/>
                  <a:pt x="2040" y="1942"/>
                  <a:pt x="2044" y="1942"/>
                </a:cubicBezTo>
                <a:cubicBezTo>
                  <a:pt x="2060" y="1942"/>
                  <a:pt x="2073" y="1930"/>
                  <a:pt x="2077" y="1915"/>
                </a:cubicBezTo>
                <a:cubicBezTo>
                  <a:pt x="2320" y="1915"/>
                  <a:pt x="2320" y="1915"/>
                  <a:pt x="2320" y="1915"/>
                </a:cubicBezTo>
                <a:cubicBezTo>
                  <a:pt x="2323" y="1930"/>
                  <a:pt x="2336" y="1942"/>
                  <a:pt x="2352" y="1942"/>
                </a:cubicBezTo>
                <a:cubicBezTo>
                  <a:pt x="2371" y="1942"/>
                  <a:pt x="2386" y="1927"/>
                  <a:pt x="2386" y="1909"/>
                </a:cubicBezTo>
                <a:cubicBezTo>
                  <a:pt x="2386" y="1890"/>
                  <a:pt x="2371" y="1875"/>
                  <a:pt x="2352" y="1875"/>
                </a:cubicBezTo>
                <a:cubicBezTo>
                  <a:pt x="2336" y="1875"/>
                  <a:pt x="2322" y="1887"/>
                  <a:pt x="2320" y="1903"/>
                </a:cubicBezTo>
                <a:cubicBezTo>
                  <a:pt x="2077" y="1903"/>
                  <a:pt x="2077" y="1903"/>
                  <a:pt x="2077" y="1903"/>
                </a:cubicBezTo>
                <a:cubicBezTo>
                  <a:pt x="2074" y="1887"/>
                  <a:pt x="2060" y="1875"/>
                  <a:pt x="2044" y="1875"/>
                </a:cubicBezTo>
                <a:cubicBezTo>
                  <a:pt x="2040" y="1875"/>
                  <a:pt x="2036" y="1876"/>
                  <a:pt x="2032" y="1877"/>
                </a:cubicBezTo>
                <a:cubicBezTo>
                  <a:pt x="1910" y="1667"/>
                  <a:pt x="1910" y="1667"/>
                  <a:pt x="1910" y="1667"/>
                </a:cubicBezTo>
                <a:cubicBezTo>
                  <a:pt x="1917" y="1661"/>
                  <a:pt x="1922" y="1652"/>
                  <a:pt x="1922" y="1642"/>
                </a:cubicBezTo>
                <a:cubicBezTo>
                  <a:pt x="1922" y="1632"/>
                  <a:pt x="1917" y="1623"/>
                  <a:pt x="1910" y="1616"/>
                </a:cubicBezTo>
                <a:cubicBezTo>
                  <a:pt x="2032" y="1405"/>
                  <a:pt x="2032" y="1405"/>
                  <a:pt x="2032" y="1405"/>
                </a:cubicBezTo>
                <a:cubicBezTo>
                  <a:pt x="2036" y="1406"/>
                  <a:pt x="2040" y="1407"/>
                  <a:pt x="2044" y="1407"/>
                </a:cubicBezTo>
                <a:cubicBezTo>
                  <a:pt x="2060" y="1407"/>
                  <a:pt x="2074" y="1395"/>
                  <a:pt x="2077" y="1379"/>
                </a:cubicBezTo>
                <a:cubicBezTo>
                  <a:pt x="2320" y="1379"/>
                  <a:pt x="2320" y="1379"/>
                  <a:pt x="2320" y="1379"/>
                </a:cubicBezTo>
                <a:cubicBezTo>
                  <a:pt x="2322" y="1395"/>
                  <a:pt x="2336" y="1407"/>
                  <a:pt x="2352" y="1407"/>
                </a:cubicBezTo>
                <a:cubicBezTo>
                  <a:pt x="2357" y="1407"/>
                  <a:pt x="2361" y="1406"/>
                  <a:pt x="2364" y="1405"/>
                </a:cubicBezTo>
                <a:cubicBezTo>
                  <a:pt x="2487" y="1616"/>
                  <a:pt x="2487" y="1616"/>
                  <a:pt x="2487" y="1616"/>
                </a:cubicBezTo>
                <a:cubicBezTo>
                  <a:pt x="2479" y="1623"/>
                  <a:pt x="2474" y="1632"/>
                  <a:pt x="2474" y="1642"/>
                </a:cubicBezTo>
                <a:cubicBezTo>
                  <a:pt x="2474" y="1661"/>
                  <a:pt x="2489" y="1675"/>
                  <a:pt x="2508" y="1675"/>
                </a:cubicBezTo>
                <a:cubicBezTo>
                  <a:pt x="2526" y="1675"/>
                  <a:pt x="2541" y="1661"/>
                  <a:pt x="2541" y="1642"/>
                </a:cubicBezTo>
                <a:cubicBezTo>
                  <a:pt x="2541" y="1624"/>
                  <a:pt x="2526" y="1609"/>
                  <a:pt x="2508" y="1609"/>
                </a:cubicBezTo>
                <a:close/>
                <a:moveTo>
                  <a:pt x="1104" y="870"/>
                </a:moveTo>
                <a:cubicBezTo>
                  <a:pt x="1108" y="871"/>
                  <a:pt x="1112" y="872"/>
                  <a:pt x="1116" y="872"/>
                </a:cubicBezTo>
                <a:cubicBezTo>
                  <a:pt x="1133" y="872"/>
                  <a:pt x="1147" y="860"/>
                  <a:pt x="1149" y="844"/>
                </a:cubicBezTo>
                <a:cubicBezTo>
                  <a:pt x="1392" y="844"/>
                  <a:pt x="1392" y="844"/>
                  <a:pt x="1392" y="844"/>
                </a:cubicBezTo>
                <a:cubicBezTo>
                  <a:pt x="1395" y="860"/>
                  <a:pt x="1408" y="872"/>
                  <a:pt x="1425" y="872"/>
                </a:cubicBezTo>
                <a:cubicBezTo>
                  <a:pt x="1429" y="872"/>
                  <a:pt x="1433" y="871"/>
                  <a:pt x="1437" y="870"/>
                </a:cubicBezTo>
                <a:cubicBezTo>
                  <a:pt x="1558" y="1080"/>
                  <a:pt x="1558" y="1080"/>
                  <a:pt x="1558" y="1080"/>
                </a:cubicBezTo>
                <a:cubicBezTo>
                  <a:pt x="1551" y="1086"/>
                  <a:pt x="1547" y="1095"/>
                  <a:pt x="1547" y="1105"/>
                </a:cubicBezTo>
                <a:cubicBezTo>
                  <a:pt x="1547" y="1115"/>
                  <a:pt x="1551" y="1124"/>
                  <a:pt x="1558" y="1130"/>
                </a:cubicBezTo>
                <a:cubicBezTo>
                  <a:pt x="1435" y="1342"/>
                  <a:pt x="1435" y="1342"/>
                  <a:pt x="1435" y="1342"/>
                </a:cubicBezTo>
                <a:cubicBezTo>
                  <a:pt x="1432" y="1341"/>
                  <a:pt x="1429" y="1340"/>
                  <a:pt x="1425" y="1340"/>
                </a:cubicBezTo>
                <a:cubicBezTo>
                  <a:pt x="1409" y="1340"/>
                  <a:pt x="1395" y="1352"/>
                  <a:pt x="1392" y="1367"/>
                </a:cubicBezTo>
                <a:cubicBezTo>
                  <a:pt x="1149" y="1367"/>
                  <a:pt x="1149" y="1367"/>
                  <a:pt x="1149" y="1367"/>
                </a:cubicBezTo>
                <a:cubicBezTo>
                  <a:pt x="1146" y="1352"/>
                  <a:pt x="1132" y="1340"/>
                  <a:pt x="1116" y="1340"/>
                </a:cubicBezTo>
                <a:cubicBezTo>
                  <a:pt x="1112" y="1340"/>
                  <a:pt x="1108" y="1341"/>
                  <a:pt x="1104" y="1343"/>
                </a:cubicBezTo>
                <a:cubicBezTo>
                  <a:pt x="983" y="1133"/>
                  <a:pt x="983" y="1133"/>
                  <a:pt x="983" y="1133"/>
                </a:cubicBezTo>
                <a:cubicBezTo>
                  <a:pt x="990" y="1126"/>
                  <a:pt x="995" y="1117"/>
                  <a:pt x="995" y="1107"/>
                </a:cubicBezTo>
                <a:cubicBezTo>
                  <a:pt x="995" y="1097"/>
                  <a:pt x="990" y="1088"/>
                  <a:pt x="982" y="1082"/>
                </a:cubicBezTo>
                <a:lnTo>
                  <a:pt x="1104" y="870"/>
                </a:lnTo>
                <a:close/>
                <a:moveTo>
                  <a:pt x="519" y="1401"/>
                </a:moveTo>
                <a:cubicBezTo>
                  <a:pt x="526" y="1395"/>
                  <a:pt x="531" y="1386"/>
                  <a:pt x="531" y="1376"/>
                </a:cubicBezTo>
                <a:cubicBezTo>
                  <a:pt x="531" y="1366"/>
                  <a:pt x="526" y="1356"/>
                  <a:pt x="518" y="1350"/>
                </a:cubicBezTo>
                <a:cubicBezTo>
                  <a:pt x="641" y="1138"/>
                  <a:pt x="641" y="1138"/>
                  <a:pt x="641" y="1138"/>
                </a:cubicBezTo>
                <a:cubicBezTo>
                  <a:pt x="644" y="1140"/>
                  <a:pt x="648" y="1141"/>
                  <a:pt x="653" y="1141"/>
                </a:cubicBezTo>
                <a:cubicBezTo>
                  <a:pt x="669" y="1141"/>
                  <a:pt x="683" y="1129"/>
                  <a:pt x="686" y="1113"/>
                </a:cubicBezTo>
                <a:cubicBezTo>
                  <a:pt x="928" y="1113"/>
                  <a:pt x="928" y="1113"/>
                  <a:pt x="928" y="1113"/>
                </a:cubicBezTo>
                <a:cubicBezTo>
                  <a:pt x="931" y="1129"/>
                  <a:pt x="945" y="1141"/>
                  <a:pt x="961" y="1141"/>
                </a:cubicBezTo>
                <a:cubicBezTo>
                  <a:pt x="965" y="1141"/>
                  <a:pt x="969" y="1140"/>
                  <a:pt x="973" y="1139"/>
                </a:cubicBezTo>
                <a:cubicBezTo>
                  <a:pt x="1094" y="1349"/>
                  <a:pt x="1094" y="1349"/>
                  <a:pt x="1094" y="1349"/>
                </a:cubicBezTo>
                <a:cubicBezTo>
                  <a:pt x="1087" y="1355"/>
                  <a:pt x="1083" y="1364"/>
                  <a:pt x="1083" y="1374"/>
                </a:cubicBezTo>
                <a:cubicBezTo>
                  <a:pt x="1083" y="1383"/>
                  <a:pt x="1087" y="1392"/>
                  <a:pt x="1094" y="1398"/>
                </a:cubicBezTo>
                <a:cubicBezTo>
                  <a:pt x="972" y="1611"/>
                  <a:pt x="972" y="1611"/>
                  <a:pt x="972" y="1611"/>
                </a:cubicBezTo>
                <a:cubicBezTo>
                  <a:pt x="968" y="1610"/>
                  <a:pt x="965" y="1609"/>
                  <a:pt x="961" y="1609"/>
                </a:cubicBezTo>
                <a:cubicBezTo>
                  <a:pt x="944" y="1609"/>
                  <a:pt x="931" y="1621"/>
                  <a:pt x="928" y="1637"/>
                </a:cubicBezTo>
                <a:cubicBezTo>
                  <a:pt x="686" y="1637"/>
                  <a:pt x="686" y="1637"/>
                  <a:pt x="686" y="1637"/>
                </a:cubicBezTo>
                <a:cubicBezTo>
                  <a:pt x="683" y="1621"/>
                  <a:pt x="669" y="1609"/>
                  <a:pt x="653" y="1609"/>
                </a:cubicBezTo>
                <a:cubicBezTo>
                  <a:pt x="648" y="1609"/>
                  <a:pt x="644" y="1610"/>
                  <a:pt x="641" y="1611"/>
                </a:cubicBezTo>
                <a:lnTo>
                  <a:pt x="519" y="1401"/>
                </a:lnTo>
                <a:close/>
                <a:moveTo>
                  <a:pt x="983" y="1667"/>
                </a:moveTo>
                <a:cubicBezTo>
                  <a:pt x="990" y="1661"/>
                  <a:pt x="994" y="1652"/>
                  <a:pt x="994" y="1642"/>
                </a:cubicBezTo>
                <a:cubicBezTo>
                  <a:pt x="994" y="1632"/>
                  <a:pt x="989" y="1623"/>
                  <a:pt x="982" y="1616"/>
                </a:cubicBezTo>
                <a:cubicBezTo>
                  <a:pt x="1104" y="1405"/>
                  <a:pt x="1104" y="1405"/>
                  <a:pt x="1104" y="1405"/>
                </a:cubicBezTo>
                <a:cubicBezTo>
                  <a:pt x="1108" y="1406"/>
                  <a:pt x="1112" y="1407"/>
                  <a:pt x="1116" y="1407"/>
                </a:cubicBezTo>
                <a:cubicBezTo>
                  <a:pt x="1133" y="1407"/>
                  <a:pt x="1147" y="1395"/>
                  <a:pt x="1149" y="1379"/>
                </a:cubicBezTo>
                <a:cubicBezTo>
                  <a:pt x="1392" y="1379"/>
                  <a:pt x="1392" y="1379"/>
                  <a:pt x="1392" y="1379"/>
                </a:cubicBezTo>
                <a:cubicBezTo>
                  <a:pt x="1394" y="1395"/>
                  <a:pt x="1408" y="1407"/>
                  <a:pt x="1425" y="1407"/>
                </a:cubicBezTo>
                <a:cubicBezTo>
                  <a:pt x="1429" y="1407"/>
                  <a:pt x="1433" y="1406"/>
                  <a:pt x="1437" y="1405"/>
                </a:cubicBezTo>
                <a:cubicBezTo>
                  <a:pt x="1559" y="1616"/>
                  <a:pt x="1559" y="1616"/>
                  <a:pt x="1559" y="1616"/>
                </a:cubicBezTo>
                <a:cubicBezTo>
                  <a:pt x="1552" y="1623"/>
                  <a:pt x="1547" y="1632"/>
                  <a:pt x="1547" y="1642"/>
                </a:cubicBezTo>
                <a:cubicBezTo>
                  <a:pt x="1547" y="1652"/>
                  <a:pt x="1551" y="1661"/>
                  <a:pt x="1558" y="1667"/>
                </a:cubicBezTo>
                <a:cubicBezTo>
                  <a:pt x="1436" y="1877"/>
                  <a:pt x="1436" y="1877"/>
                  <a:pt x="1436" y="1877"/>
                </a:cubicBezTo>
                <a:cubicBezTo>
                  <a:pt x="1433" y="1876"/>
                  <a:pt x="1429" y="1875"/>
                  <a:pt x="1425" y="1875"/>
                </a:cubicBezTo>
                <a:cubicBezTo>
                  <a:pt x="1408" y="1875"/>
                  <a:pt x="1394" y="1887"/>
                  <a:pt x="1392" y="1903"/>
                </a:cubicBezTo>
                <a:cubicBezTo>
                  <a:pt x="1149" y="1903"/>
                  <a:pt x="1149" y="1903"/>
                  <a:pt x="1149" y="1903"/>
                </a:cubicBezTo>
                <a:cubicBezTo>
                  <a:pt x="1147" y="1887"/>
                  <a:pt x="1133" y="1875"/>
                  <a:pt x="1116" y="1875"/>
                </a:cubicBezTo>
                <a:cubicBezTo>
                  <a:pt x="1112" y="1875"/>
                  <a:pt x="1108" y="1876"/>
                  <a:pt x="1104" y="1877"/>
                </a:cubicBezTo>
                <a:lnTo>
                  <a:pt x="983" y="1667"/>
                </a:lnTo>
                <a:close/>
                <a:moveTo>
                  <a:pt x="2022" y="1884"/>
                </a:moveTo>
                <a:cubicBezTo>
                  <a:pt x="2015" y="1890"/>
                  <a:pt x="2011" y="1899"/>
                  <a:pt x="2011" y="1909"/>
                </a:cubicBezTo>
                <a:cubicBezTo>
                  <a:pt x="2011" y="1919"/>
                  <a:pt x="2015" y="1928"/>
                  <a:pt x="2023" y="1934"/>
                </a:cubicBezTo>
                <a:cubicBezTo>
                  <a:pt x="1901" y="2146"/>
                  <a:pt x="1901" y="2146"/>
                  <a:pt x="1901" y="2146"/>
                </a:cubicBezTo>
                <a:cubicBezTo>
                  <a:pt x="1897" y="2144"/>
                  <a:pt x="1893" y="2144"/>
                  <a:pt x="1888" y="2144"/>
                </a:cubicBezTo>
                <a:cubicBezTo>
                  <a:pt x="1872" y="2144"/>
                  <a:pt x="1859" y="2155"/>
                  <a:pt x="1856" y="2170"/>
                </a:cubicBezTo>
                <a:cubicBezTo>
                  <a:pt x="1613" y="2170"/>
                  <a:pt x="1613" y="2170"/>
                  <a:pt x="1613" y="2170"/>
                </a:cubicBezTo>
                <a:cubicBezTo>
                  <a:pt x="1609" y="2155"/>
                  <a:pt x="1596" y="2144"/>
                  <a:pt x="1580" y="2144"/>
                </a:cubicBezTo>
                <a:cubicBezTo>
                  <a:pt x="1576" y="2144"/>
                  <a:pt x="1572" y="2144"/>
                  <a:pt x="1568" y="2146"/>
                </a:cubicBezTo>
                <a:cubicBezTo>
                  <a:pt x="1446" y="1934"/>
                  <a:pt x="1446" y="1934"/>
                  <a:pt x="1446" y="1934"/>
                </a:cubicBezTo>
                <a:cubicBezTo>
                  <a:pt x="1453" y="1928"/>
                  <a:pt x="1458" y="1919"/>
                  <a:pt x="1458" y="1909"/>
                </a:cubicBezTo>
                <a:cubicBezTo>
                  <a:pt x="1458" y="1899"/>
                  <a:pt x="1454" y="1890"/>
                  <a:pt x="1447" y="1883"/>
                </a:cubicBezTo>
                <a:cubicBezTo>
                  <a:pt x="1568" y="1673"/>
                  <a:pt x="1568" y="1673"/>
                  <a:pt x="1568" y="1673"/>
                </a:cubicBezTo>
                <a:cubicBezTo>
                  <a:pt x="1572" y="1675"/>
                  <a:pt x="1576" y="1675"/>
                  <a:pt x="1580" y="1675"/>
                </a:cubicBezTo>
                <a:cubicBezTo>
                  <a:pt x="1597" y="1675"/>
                  <a:pt x="1611" y="1663"/>
                  <a:pt x="1613" y="1647"/>
                </a:cubicBezTo>
                <a:cubicBezTo>
                  <a:pt x="1856" y="1647"/>
                  <a:pt x="1856" y="1647"/>
                  <a:pt x="1856" y="1647"/>
                </a:cubicBezTo>
                <a:cubicBezTo>
                  <a:pt x="1858" y="1663"/>
                  <a:pt x="1872" y="1675"/>
                  <a:pt x="1889" y="1675"/>
                </a:cubicBezTo>
                <a:cubicBezTo>
                  <a:pt x="1893" y="1675"/>
                  <a:pt x="1897" y="1675"/>
                  <a:pt x="1900" y="1673"/>
                </a:cubicBezTo>
                <a:lnTo>
                  <a:pt x="2022" y="1884"/>
                </a:lnTo>
                <a:close/>
                <a:moveTo>
                  <a:pt x="1899" y="1611"/>
                </a:moveTo>
                <a:cubicBezTo>
                  <a:pt x="1896" y="1610"/>
                  <a:pt x="1892" y="1609"/>
                  <a:pt x="1889" y="1609"/>
                </a:cubicBezTo>
                <a:cubicBezTo>
                  <a:pt x="1872" y="1609"/>
                  <a:pt x="1859" y="1620"/>
                  <a:pt x="1856" y="1635"/>
                </a:cubicBezTo>
                <a:cubicBezTo>
                  <a:pt x="1613" y="1635"/>
                  <a:pt x="1613" y="1635"/>
                  <a:pt x="1613" y="1635"/>
                </a:cubicBezTo>
                <a:cubicBezTo>
                  <a:pt x="1610" y="1620"/>
                  <a:pt x="1596" y="1609"/>
                  <a:pt x="1580" y="1609"/>
                </a:cubicBezTo>
                <a:cubicBezTo>
                  <a:pt x="1576" y="1609"/>
                  <a:pt x="1573" y="1610"/>
                  <a:pt x="1570" y="1611"/>
                </a:cubicBezTo>
                <a:cubicBezTo>
                  <a:pt x="1447" y="1398"/>
                  <a:pt x="1447" y="1398"/>
                  <a:pt x="1447" y="1398"/>
                </a:cubicBezTo>
                <a:cubicBezTo>
                  <a:pt x="1454" y="1392"/>
                  <a:pt x="1458" y="1383"/>
                  <a:pt x="1458" y="1374"/>
                </a:cubicBezTo>
                <a:cubicBezTo>
                  <a:pt x="1458" y="1363"/>
                  <a:pt x="1453" y="1354"/>
                  <a:pt x="1446" y="1348"/>
                </a:cubicBezTo>
                <a:cubicBezTo>
                  <a:pt x="1568" y="1136"/>
                  <a:pt x="1568" y="1136"/>
                  <a:pt x="1568" y="1136"/>
                </a:cubicBezTo>
                <a:cubicBezTo>
                  <a:pt x="1572" y="1138"/>
                  <a:pt x="1576" y="1139"/>
                  <a:pt x="1580" y="1139"/>
                </a:cubicBezTo>
                <a:cubicBezTo>
                  <a:pt x="1597" y="1139"/>
                  <a:pt x="1611" y="1126"/>
                  <a:pt x="1613" y="1110"/>
                </a:cubicBezTo>
                <a:cubicBezTo>
                  <a:pt x="1856" y="1110"/>
                  <a:pt x="1856" y="1110"/>
                  <a:pt x="1856" y="1110"/>
                </a:cubicBezTo>
                <a:cubicBezTo>
                  <a:pt x="1858" y="1126"/>
                  <a:pt x="1872" y="1139"/>
                  <a:pt x="1889" y="1139"/>
                </a:cubicBezTo>
                <a:cubicBezTo>
                  <a:pt x="1893" y="1139"/>
                  <a:pt x="1897" y="1138"/>
                  <a:pt x="1901" y="1136"/>
                </a:cubicBezTo>
                <a:cubicBezTo>
                  <a:pt x="2023" y="1348"/>
                  <a:pt x="2023" y="1348"/>
                  <a:pt x="2023" y="1348"/>
                </a:cubicBezTo>
                <a:cubicBezTo>
                  <a:pt x="2015" y="1354"/>
                  <a:pt x="2011" y="1363"/>
                  <a:pt x="2011" y="1374"/>
                </a:cubicBezTo>
                <a:cubicBezTo>
                  <a:pt x="2011" y="1383"/>
                  <a:pt x="2015" y="1392"/>
                  <a:pt x="2022" y="1398"/>
                </a:cubicBezTo>
                <a:lnTo>
                  <a:pt x="1899" y="1611"/>
                </a:lnTo>
                <a:close/>
              </a:path>
            </a:pathLst>
          </a:custGeom>
          <a:solidFill>
            <a:srgbClr val="3F434D">
              <a:alpha val="784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grpSp>
        <p:nvGrpSpPr>
          <p:cNvPr id="234" name="Google Shape;234;p20"/>
          <p:cNvGrpSpPr/>
          <p:nvPr/>
        </p:nvGrpSpPr>
        <p:grpSpPr>
          <a:xfrm flipH="1">
            <a:off x="-13221" y="886047"/>
            <a:ext cx="2029619" cy="335562"/>
            <a:chOff x="1474881" y="3308553"/>
            <a:chExt cx="3226226" cy="533400"/>
          </a:xfrm>
        </p:grpSpPr>
        <p:sp>
          <p:nvSpPr>
            <p:cNvPr id="235" name="Google Shape;235;p20"/>
            <p:cNvSpPr/>
            <p:nvPr/>
          </p:nvSpPr>
          <p:spPr>
            <a:xfrm>
              <a:off x="3794645" y="3308553"/>
              <a:ext cx="906462" cy="533400"/>
            </a:xfrm>
            <a:custGeom>
              <a:avLst/>
              <a:gdLst/>
              <a:ahLst/>
              <a:cxnLst/>
              <a:rect l="l" t="t" r="r" b="b"/>
              <a:pathLst>
                <a:path w="348" h="203" extrusionOk="0">
                  <a:moveTo>
                    <a:pt x="340" y="127"/>
                  </a:moveTo>
                  <a:cubicBezTo>
                    <a:pt x="214" y="127"/>
                    <a:pt x="214" y="127"/>
                    <a:pt x="214" y="127"/>
                  </a:cubicBezTo>
                  <a:cubicBezTo>
                    <a:pt x="211" y="127"/>
                    <a:pt x="207" y="127"/>
                    <a:pt x="207" y="129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6" y="3"/>
                    <a:pt x="173" y="1"/>
                    <a:pt x="169" y="0"/>
                  </a:cubicBezTo>
                  <a:cubicBezTo>
                    <a:pt x="165" y="0"/>
                    <a:pt x="162" y="3"/>
                    <a:pt x="161" y="7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3" y="59"/>
                    <a:pt x="100" y="57"/>
                    <a:pt x="97" y="57"/>
                  </a:cubicBezTo>
                  <a:cubicBezTo>
                    <a:pt x="94" y="57"/>
                    <a:pt x="90" y="61"/>
                    <a:pt x="89" y="64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5" y="143"/>
                    <a:pt x="78" y="137"/>
                    <a:pt x="79" y="134"/>
                  </a:cubicBezTo>
                  <a:cubicBezTo>
                    <a:pt x="95" y="90"/>
                    <a:pt x="95" y="90"/>
                    <a:pt x="95" y="90"/>
                  </a:cubicBezTo>
                  <a:cubicBezTo>
                    <a:pt x="118" y="186"/>
                    <a:pt x="118" y="186"/>
                    <a:pt x="118" y="186"/>
                  </a:cubicBezTo>
                  <a:cubicBezTo>
                    <a:pt x="119" y="190"/>
                    <a:pt x="122" y="195"/>
                    <a:pt x="126" y="195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30" y="195"/>
                    <a:pt x="133" y="191"/>
                    <a:pt x="134" y="188"/>
                  </a:cubicBezTo>
                  <a:cubicBezTo>
                    <a:pt x="168" y="49"/>
                    <a:pt x="168" y="49"/>
                    <a:pt x="168" y="49"/>
                  </a:cubicBezTo>
                  <a:cubicBezTo>
                    <a:pt x="193" y="191"/>
                    <a:pt x="193" y="191"/>
                    <a:pt x="193" y="191"/>
                  </a:cubicBezTo>
                  <a:cubicBezTo>
                    <a:pt x="193" y="194"/>
                    <a:pt x="196" y="203"/>
                    <a:pt x="200" y="203"/>
                  </a:cubicBezTo>
                  <a:cubicBezTo>
                    <a:pt x="200" y="203"/>
                    <a:pt x="200" y="203"/>
                    <a:pt x="200" y="203"/>
                  </a:cubicBezTo>
                  <a:cubicBezTo>
                    <a:pt x="204" y="203"/>
                    <a:pt x="207" y="199"/>
                    <a:pt x="208" y="196"/>
                  </a:cubicBezTo>
                  <a:cubicBezTo>
                    <a:pt x="221" y="143"/>
                    <a:pt x="221" y="143"/>
                    <a:pt x="221" y="143"/>
                  </a:cubicBezTo>
                  <a:cubicBezTo>
                    <a:pt x="340" y="143"/>
                    <a:pt x="340" y="143"/>
                    <a:pt x="340" y="143"/>
                  </a:cubicBezTo>
                  <a:cubicBezTo>
                    <a:pt x="344" y="143"/>
                    <a:pt x="348" y="139"/>
                    <a:pt x="348" y="135"/>
                  </a:cubicBezTo>
                  <a:cubicBezTo>
                    <a:pt x="348" y="131"/>
                    <a:pt x="344" y="127"/>
                    <a:pt x="340" y="1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endParaRPr>
            </a:p>
          </p:txBody>
        </p:sp>
        <p:sp>
          <p:nvSpPr>
            <p:cNvPr id="236" name="Google Shape;236;p20"/>
            <p:cNvSpPr/>
            <p:nvPr/>
          </p:nvSpPr>
          <p:spPr>
            <a:xfrm>
              <a:off x="1474881" y="3641928"/>
              <a:ext cx="2412000" cy="42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endParaRPr>
            </a:p>
          </p:txBody>
        </p:sp>
      </p:grpSp>
      <p:sp>
        <p:nvSpPr>
          <p:cNvPr id="237" name="Google Shape;237;p20"/>
          <p:cNvSpPr txBox="1">
            <a:spLocks noGrp="1"/>
          </p:cNvSpPr>
          <p:nvPr>
            <p:ph type="subTitle" idx="1"/>
          </p:nvPr>
        </p:nvSpPr>
        <p:spPr>
          <a:xfrm>
            <a:off x="966825" y="2964658"/>
            <a:ext cx="1190700" cy="40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38" name="Google Shape;238;p20"/>
          <p:cNvSpPr txBox="1">
            <a:spLocks noGrp="1"/>
          </p:cNvSpPr>
          <p:nvPr>
            <p:ph type="subTitle" idx="2"/>
          </p:nvPr>
        </p:nvSpPr>
        <p:spPr>
          <a:xfrm>
            <a:off x="714375" y="3429000"/>
            <a:ext cx="1695600" cy="88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20"/>
          <p:cNvSpPr txBox="1">
            <a:spLocks noGrp="1"/>
          </p:cNvSpPr>
          <p:nvPr>
            <p:ph type="title" idx="3" hasCustomPrompt="1"/>
          </p:nvPr>
        </p:nvSpPr>
        <p:spPr>
          <a:xfrm>
            <a:off x="1328025" y="1817210"/>
            <a:ext cx="4683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40" name="Google Shape;240;p20"/>
          <p:cNvSpPr txBox="1">
            <a:spLocks noGrp="1"/>
          </p:cNvSpPr>
          <p:nvPr>
            <p:ph type="subTitle" idx="4"/>
          </p:nvPr>
        </p:nvSpPr>
        <p:spPr>
          <a:xfrm>
            <a:off x="2964375" y="2964658"/>
            <a:ext cx="1190700" cy="40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41" name="Google Shape;241;p20"/>
          <p:cNvSpPr txBox="1">
            <a:spLocks noGrp="1"/>
          </p:cNvSpPr>
          <p:nvPr>
            <p:ph type="subTitle" idx="5"/>
          </p:nvPr>
        </p:nvSpPr>
        <p:spPr>
          <a:xfrm>
            <a:off x="2713875" y="3429000"/>
            <a:ext cx="1691700" cy="88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20"/>
          <p:cNvSpPr txBox="1">
            <a:spLocks noGrp="1"/>
          </p:cNvSpPr>
          <p:nvPr>
            <p:ph type="title" idx="6" hasCustomPrompt="1"/>
          </p:nvPr>
        </p:nvSpPr>
        <p:spPr>
          <a:xfrm>
            <a:off x="3326625" y="1911710"/>
            <a:ext cx="466200" cy="20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43" name="Google Shape;243;p20"/>
          <p:cNvSpPr txBox="1">
            <a:spLocks noGrp="1"/>
          </p:cNvSpPr>
          <p:nvPr>
            <p:ph type="subTitle" idx="7"/>
          </p:nvPr>
        </p:nvSpPr>
        <p:spPr>
          <a:xfrm>
            <a:off x="5021775" y="2964658"/>
            <a:ext cx="1190700" cy="40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44" name="Google Shape;244;p20"/>
          <p:cNvSpPr txBox="1">
            <a:spLocks noGrp="1"/>
          </p:cNvSpPr>
          <p:nvPr>
            <p:ph type="subTitle" idx="8"/>
          </p:nvPr>
        </p:nvSpPr>
        <p:spPr>
          <a:xfrm>
            <a:off x="4771275" y="3429000"/>
            <a:ext cx="1691700" cy="88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20"/>
          <p:cNvSpPr txBox="1">
            <a:spLocks noGrp="1"/>
          </p:cNvSpPr>
          <p:nvPr>
            <p:ph type="title" idx="9" hasCustomPrompt="1"/>
          </p:nvPr>
        </p:nvSpPr>
        <p:spPr>
          <a:xfrm>
            <a:off x="5384025" y="1911710"/>
            <a:ext cx="466200" cy="20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46" name="Google Shape;246;p20"/>
          <p:cNvSpPr txBox="1">
            <a:spLocks noGrp="1"/>
          </p:cNvSpPr>
          <p:nvPr>
            <p:ph type="subTitle" idx="13"/>
          </p:nvPr>
        </p:nvSpPr>
        <p:spPr>
          <a:xfrm>
            <a:off x="6974400" y="2964658"/>
            <a:ext cx="1190700" cy="40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160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47" name="Google Shape;247;p20"/>
          <p:cNvSpPr txBox="1">
            <a:spLocks noGrp="1"/>
          </p:cNvSpPr>
          <p:nvPr>
            <p:ph type="subTitle" idx="14"/>
          </p:nvPr>
        </p:nvSpPr>
        <p:spPr>
          <a:xfrm>
            <a:off x="6723900" y="3429000"/>
            <a:ext cx="1691700" cy="88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20"/>
          <p:cNvSpPr txBox="1">
            <a:spLocks noGrp="1"/>
          </p:cNvSpPr>
          <p:nvPr>
            <p:ph type="title" idx="15" hasCustomPrompt="1"/>
          </p:nvPr>
        </p:nvSpPr>
        <p:spPr>
          <a:xfrm>
            <a:off x="7336650" y="1911710"/>
            <a:ext cx="466200" cy="20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grpSp>
        <p:nvGrpSpPr>
          <p:cNvPr id="249" name="Google Shape;249;p20"/>
          <p:cNvGrpSpPr/>
          <p:nvPr/>
        </p:nvGrpSpPr>
        <p:grpSpPr>
          <a:xfrm>
            <a:off x="7429503" y="-9546"/>
            <a:ext cx="1724010" cy="1267222"/>
            <a:chOff x="7429503" y="-9546"/>
            <a:chExt cx="1724010" cy="1267222"/>
          </a:xfrm>
        </p:grpSpPr>
        <p:sp>
          <p:nvSpPr>
            <p:cNvPr id="250" name="Google Shape;250;p20"/>
            <p:cNvSpPr/>
            <p:nvPr/>
          </p:nvSpPr>
          <p:spPr>
            <a:xfrm rot="10800000" flipH="1">
              <a:off x="74295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251" name="Google Shape;251;p20"/>
            <p:cNvSpPr/>
            <p:nvPr/>
          </p:nvSpPr>
          <p:spPr>
            <a:xfrm rot="10800000" flipH="1">
              <a:off x="75057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gradFill>
              <a:gsLst>
                <a:gs pos="0">
                  <a:srgbClr val="33CCCC"/>
                </a:gs>
                <a:gs pos="100000">
                  <a:srgbClr val="0084B4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252" name="Google Shape;252;p20"/>
          <p:cNvGrpSpPr/>
          <p:nvPr/>
        </p:nvGrpSpPr>
        <p:grpSpPr>
          <a:xfrm>
            <a:off x="-9538" y="3885802"/>
            <a:ext cx="1724064" cy="1267222"/>
            <a:chOff x="-9538" y="3885802"/>
            <a:chExt cx="1724064" cy="1267222"/>
          </a:xfrm>
        </p:grpSpPr>
        <p:sp>
          <p:nvSpPr>
            <p:cNvPr id="253" name="Google Shape;253;p20"/>
            <p:cNvSpPr/>
            <p:nvPr/>
          </p:nvSpPr>
          <p:spPr>
            <a:xfrm flipH="1">
              <a:off x="66662" y="3885802"/>
              <a:ext cx="1647864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254" name="Google Shape;254;p20"/>
            <p:cNvSpPr/>
            <p:nvPr/>
          </p:nvSpPr>
          <p:spPr>
            <a:xfrm flipH="1">
              <a:off x="-9538" y="3885802"/>
              <a:ext cx="1647864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gradFill>
              <a:gsLst>
                <a:gs pos="0">
                  <a:srgbClr val="33CCCC"/>
                </a:gs>
                <a:gs pos="100000">
                  <a:srgbClr val="0084B4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_2"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3D73AF"/>
              </a:gs>
              <a:gs pos="100000">
                <a:srgbClr val="00AFA0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0" name="Google Shape;300;p23"/>
          <p:cNvPicPr preferRelativeResize="0"/>
          <p:nvPr/>
        </p:nvPicPr>
        <p:blipFill rotWithShape="1">
          <a:blip r:embed="rId2">
            <a:alphaModFix amt="14000"/>
          </a:blip>
          <a:srcRect/>
          <a:stretch/>
        </p:blipFill>
        <p:spPr>
          <a:xfrm>
            <a:off x="-488" y="-19012"/>
            <a:ext cx="9259421" cy="5210173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23"/>
          <p:cNvSpPr/>
          <p:nvPr/>
        </p:nvSpPr>
        <p:spPr>
          <a:xfrm rot="-7200000" flipH="1">
            <a:off x="7373345" y="-1822689"/>
            <a:ext cx="3131287" cy="3381546"/>
          </a:xfrm>
          <a:custGeom>
            <a:avLst/>
            <a:gdLst/>
            <a:ahLst/>
            <a:cxnLst/>
            <a:rect l="l" t="t" r="r" b="b"/>
            <a:pathLst>
              <a:path w="2541" h="2745" extrusionOk="0">
                <a:moveTo>
                  <a:pt x="2508" y="1609"/>
                </a:moveTo>
                <a:cubicBezTo>
                  <a:pt x="2504" y="1609"/>
                  <a:pt x="2500" y="1610"/>
                  <a:pt x="2497" y="1611"/>
                </a:cubicBezTo>
                <a:cubicBezTo>
                  <a:pt x="2375" y="1398"/>
                  <a:pt x="2375" y="1398"/>
                  <a:pt x="2375" y="1398"/>
                </a:cubicBezTo>
                <a:cubicBezTo>
                  <a:pt x="2381" y="1392"/>
                  <a:pt x="2386" y="1383"/>
                  <a:pt x="2386" y="1374"/>
                </a:cubicBezTo>
                <a:cubicBezTo>
                  <a:pt x="2386" y="1363"/>
                  <a:pt x="2381" y="1354"/>
                  <a:pt x="2374" y="1348"/>
                </a:cubicBezTo>
                <a:cubicBezTo>
                  <a:pt x="2496" y="1136"/>
                  <a:pt x="2496" y="1136"/>
                  <a:pt x="2496" y="1136"/>
                </a:cubicBezTo>
                <a:cubicBezTo>
                  <a:pt x="2500" y="1137"/>
                  <a:pt x="2504" y="1138"/>
                  <a:pt x="2508" y="1138"/>
                </a:cubicBezTo>
                <a:cubicBezTo>
                  <a:pt x="2526" y="1138"/>
                  <a:pt x="2541" y="1123"/>
                  <a:pt x="2541" y="1105"/>
                </a:cubicBezTo>
                <a:cubicBezTo>
                  <a:pt x="2541" y="1087"/>
                  <a:pt x="2526" y="1072"/>
                  <a:pt x="2508" y="1072"/>
                </a:cubicBezTo>
                <a:cubicBezTo>
                  <a:pt x="2489" y="1072"/>
                  <a:pt x="2475" y="1087"/>
                  <a:pt x="2475" y="1105"/>
                </a:cubicBezTo>
                <a:cubicBezTo>
                  <a:pt x="2475" y="1115"/>
                  <a:pt x="2479" y="1124"/>
                  <a:pt x="2486" y="1130"/>
                </a:cubicBezTo>
                <a:cubicBezTo>
                  <a:pt x="2363" y="1342"/>
                  <a:pt x="2363" y="1342"/>
                  <a:pt x="2363" y="1342"/>
                </a:cubicBezTo>
                <a:cubicBezTo>
                  <a:pt x="2360" y="1341"/>
                  <a:pt x="2356" y="1340"/>
                  <a:pt x="2352" y="1340"/>
                </a:cubicBezTo>
                <a:cubicBezTo>
                  <a:pt x="2336" y="1340"/>
                  <a:pt x="2323" y="1352"/>
                  <a:pt x="2320" y="1367"/>
                </a:cubicBezTo>
                <a:cubicBezTo>
                  <a:pt x="2077" y="1367"/>
                  <a:pt x="2077" y="1367"/>
                  <a:pt x="2077" y="1367"/>
                </a:cubicBezTo>
                <a:cubicBezTo>
                  <a:pt x="2073" y="1352"/>
                  <a:pt x="2060" y="1340"/>
                  <a:pt x="2044" y="1340"/>
                </a:cubicBezTo>
                <a:cubicBezTo>
                  <a:pt x="2040" y="1340"/>
                  <a:pt x="2037" y="1341"/>
                  <a:pt x="2033" y="1342"/>
                </a:cubicBezTo>
                <a:cubicBezTo>
                  <a:pt x="1911" y="1130"/>
                  <a:pt x="1911" y="1130"/>
                  <a:pt x="1911" y="1130"/>
                </a:cubicBezTo>
                <a:cubicBezTo>
                  <a:pt x="1918" y="1124"/>
                  <a:pt x="1922" y="1115"/>
                  <a:pt x="1922" y="1105"/>
                </a:cubicBezTo>
                <a:cubicBezTo>
                  <a:pt x="1922" y="1087"/>
                  <a:pt x="1907" y="1072"/>
                  <a:pt x="1889" y="1072"/>
                </a:cubicBezTo>
                <a:cubicBezTo>
                  <a:pt x="1873" y="1072"/>
                  <a:pt x="1859" y="1083"/>
                  <a:pt x="1856" y="1098"/>
                </a:cubicBezTo>
                <a:cubicBezTo>
                  <a:pt x="1613" y="1098"/>
                  <a:pt x="1613" y="1098"/>
                  <a:pt x="1613" y="1098"/>
                </a:cubicBezTo>
                <a:cubicBezTo>
                  <a:pt x="1610" y="1083"/>
                  <a:pt x="1596" y="1072"/>
                  <a:pt x="1580" y="1072"/>
                </a:cubicBezTo>
                <a:cubicBezTo>
                  <a:pt x="1576" y="1072"/>
                  <a:pt x="1572" y="1073"/>
                  <a:pt x="1569" y="1074"/>
                </a:cubicBezTo>
                <a:cubicBezTo>
                  <a:pt x="1447" y="864"/>
                  <a:pt x="1447" y="864"/>
                  <a:pt x="1447" y="864"/>
                </a:cubicBezTo>
                <a:cubicBezTo>
                  <a:pt x="1454" y="858"/>
                  <a:pt x="1458" y="849"/>
                  <a:pt x="1458" y="839"/>
                </a:cubicBezTo>
                <a:cubicBezTo>
                  <a:pt x="1458" y="829"/>
                  <a:pt x="1454" y="819"/>
                  <a:pt x="1446" y="813"/>
                </a:cubicBezTo>
                <a:cubicBezTo>
                  <a:pt x="1568" y="601"/>
                  <a:pt x="1568" y="601"/>
                  <a:pt x="1568" y="601"/>
                </a:cubicBezTo>
                <a:cubicBezTo>
                  <a:pt x="1572" y="603"/>
                  <a:pt x="1576" y="604"/>
                  <a:pt x="1580" y="604"/>
                </a:cubicBezTo>
                <a:cubicBezTo>
                  <a:pt x="1597" y="604"/>
                  <a:pt x="1611" y="592"/>
                  <a:pt x="1613" y="576"/>
                </a:cubicBezTo>
                <a:cubicBezTo>
                  <a:pt x="1856" y="576"/>
                  <a:pt x="1856" y="576"/>
                  <a:pt x="1856" y="576"/>
                </a:cubicBezTo>
                <a:cubicBezTo>
                  <a:pt x="1859" y="592"/>
                  <a:pt x="1872" y="604"/>
                  <a:pt x="1889" y="604"/>
                </a:cubicBezTo>
                <a:cubicBezTo>
                  <a:pt x="1893" y="604"/>
                  <a:pt x="1897" y="603"/>
                  <a:pt x="1901" y="601"/>
                </a:cubicBezTo>
                <a:cubicBezTo>
                  <a:pt x="2023" y="813"/>
                  <a:pt x="2023" y="813"/>
                  <a:pt x="2023" y="813"/>
                </a:cubicBezTo>
                <a:cubicBezTo>
                  <a:pt x="2016" y="819"/>
                  <a:pt x="2011" y="829"/>
                  <a:pt x="2011" y="839"/>
                </a:cubicBezTo>
                <a:cubicBezTo>
                  <a:pt x="2011" y="857"/>
                  <a:pt x="2026" y="872"/>
                  <a:pt x="2044" y="872"/>
                </a:cubicBezTo>
                <a:cubicBezTo>
                  <a:pt x="2063" y="872"/>
                  <a:pt x="2078" y="857"/>
                  <a:pt x="2078" y="839"/>
                </a:cubicBezTo>
                <a:cubicBezTo>
                  <a:pt x="2078" y="821"/>
                  <a:pt x="2063" y="806"/>
                  <a:pt x="2044" y="806"/>
                </a:cubicBezTo>
                <a:cubicBezTo>
                  <a:pt x="2040" y="806"/>
                  <a:pt x="2037" y="806"/>
                  <a:pt x="2034" y="807"/>
                </a:cubicBezTo>
                <a:cubicBezTo>
                  <a:pt x="1911" y="595"/>
                  <a:pt x="1911" y="595"/>
                  <a:pt x="1911" y="595"/>
                </a:cubicBezTo>
                <a:cubicBezTo>
                  <a:pt x="1918" y="589"/>
                  <a:pt x="1922" y="580"/>
                  <a:pt x="1922" y="570"/>
                </a:cubicBezTo>
                <a:cubicBezTo>
                  <a:pt x="1922" y="560"/>
                  <a:pt x="1917" y="551"/>
                  <a:pt x="1910" y="545"/>
                </a:cubicBezTo>
                <a:cubicBezTo>
                  <a:pt x="2032" y="333"/>
                  <a:pt x="2032" y="333"/>
                  <a:pt x="2032" y="333"/>
                </a:cubicBezTo>
                <a:cubicBezTo>
                  <a:pt x="2036" y="334"/>
                  <a:pt x="2040" y="335"/>
                  <a:pt x="2044" y="335"/>
                </a:cubicBezTo>
                <a:cubicBezTo>
                  <a:pt x="2063" y="335"/>
                  <a:pt x="2078" y="320"/>
                  <a:pt x="2078" y="302"/>
                </a:cubicBezTo>
                <a:cubicBezTo>
                  <a:pt x="2078" y="283"/>
                  <a:pt x="2063" y="268"/>
                  <a:pt x="2044" y="268"/>
                </a:cubicBezTo>
                <a:cubicBezTo>
                  <a:pt x="2026" y="268"/>
                  <a:pt x="2011" y="283"/>
                  <a:pt x="2011" y="302"/>
                </a:cubicBezTo>
                <a:cubicBezTo>
                  <a:pt x="2011" y="312"/>
                  <a:pt x="2015" y="320"/>
                  <a:pt x="2022" y="326"/>
                </a:cubicBezTo>
                <a:cubicBezTo>
                  <a:pt x="1899" y="539"/>
                  <a:pt x="1899" y="539"/>
                  <a:pt x="1899" y="539"/>
                </a:cubicBezTo>
                <a:cubicBezTo>
                  <a:pt x="1896" y="538"/>
                  <a:pt x="1893" y="537"/>
                  <a:pt x="1889" y="537"/>
                </a:cubicBezTo>
                <a:cubicBezTo>
                  <a:pt x="1873" y="537"/>
                  <a:pt x="1859" y="549"/>
                  <a:pt x="1856" y="564"/>
                </a:cubicBezTo>
                <a:cubicBezTo>
                  <a:pt x="1613" y="564"/>
                  <a:pt x="1613" y="564"/>
                  <a:pt x="1613" y="564"/>
                </a:cubicBezTo>
                <a:cubicBezTo>
                  <a:pt x="1610" y="549"/>
                  <a:pt x="1596" y="537"/>
                  <a:pt x="1580" y="537"/>
                </a:cubicBezTo>
                <a:cubicBezTo>
                  <a:pt x="1562" y="537"/>
                  <a:pt x="1547" y="552"/>
                  <a:pt x="1547" y="570"/>
                </a:cubicBezTo>
                <a:cubicBezTo>
                  <a:pt x="1547" y="580"/>
                  <a:pt x="1551" y="589"/>
                  <a:pt x="1558" y="595"/>
                </a:cubicBezTo>
                <a:cubicBezTo>
                  <a:pt x="1436" y="807"/>
                  <a:pt x="1436" y="807"/>
                  <a:pt x="1436" y="807"/>
                </a:cubicBezTo>
                <a:cubicBezTo>
                  <a:pt x="1432" y="806"/>
                  <a:pt x="1429" y="806"/>
                  <a:pt x="1425" y="806"/>
                </a:cubicBezTo>
                <a:cubicBezTo>
                  <a:pt x="1409" y="806"/>
                  <a:pt x="1395" y="817"/>
                  <a:pt x="1392" y="832"/>
                </a:cubicBezTo>
                <a:cubicBezTo>
                  <a:pt x="1149" y="832"/>
                  <a:pt x="1149" y="832"/>
                  <a:pt x="1149" y="832"/>
                </a:cubicBezTo>
                <a:cubicBezTo>
                  <a:pt x="1146" y="817"/>
                  <a:pt x="1133" y="806"/>
                  <a:pt x="1116" y="806"/>
                </a:cubicBezTo>
                <a:cubicBezTo>
                  <a:pt x="1098" y="806"/>
                  <a:pt x="1083" y="821"/>
                  <a:pt x="1083" y="839"/>
                </a:cubicBezTo>
                <a:cubicBezTo>
                  <a:pt x="1083" y="849"/>
                  <a:pt x="1087" y="858"/>
                  <a:pt x="1094" y="864"/>
                </a:cubicBezTo>
                <a:cubicBezTo>
                  <a:pt x="972" y="1076"/>
                  <a:pt x="972" y="1076"/>
                  <a:pt x="972" y="1076"/>
                </a:cubicBezTo>
                <a:cubicBezTo>
                  <a:pt x="968" y="1075"/>
                  <a:pt x="965" y="1074"/>
                  <a:pt x="961" y="1074"/>
                </a:cubicBezTo>
                <a:cubicBezTo>
                  <a:pt x="945" y="1074"/>
                  <a:pt x="932" y="1086"/>
                  <a:pt x="929" y="1101"/>
                </a:cubicBezTo>
                <a:cubicBezTo>
                  <a:pt x="685" y="1101"/>
                  <a:pt x="685" y="1101"/>
                  <a:pt x="685" y="1101"/>
                </a:cubicBezTo>
                <a:cubicBezTo>
                  <a:pt x="682" y="1086"/>
                  <a:pt x="669" y="1074"/>
                  <a:pt x="653" y="1074"/>
                </a:cubicBezTo>
                <a:cubicBezTo>
                  <a:pt x="649" y="1074"/>
                  <a:pt x="645" y="1075"/>
                  <a:pt x="641" y="1076"/>
                </a:cubicBezTo>
                <a:cubicBezTo>
                  <a:pt x="520" y="866"/>
                  <a:pt x="520" y="866"/>
                  <a:pt x="520" y="866"/>
                </a:cubicBezTo>
                <a:cubicBezTo>
                  <a:pt x="526" y="860"/>
                  <a:pt x="531" y="851"/>
                  <a:pt x="531" y="841"/>
                </a:cubicBezTo>
                <a:cubicBezTo>
                  <a:pt x="531" y="830"/>
                  <a:pt x="525" y="821"/>
                  <a:pt x="517" y="815"/>
                </a:cubicBezTo>
                <a:cubicBezTo>
                  <a:pt x="641" y="601"/>
                  <a:pt x="641" y="601"/>
                  <a:pt x="641" y="601"/>
                </a:cubicBezTo>
                <a:cubicBezTo>
                  <a:pt x="644" y="603"/>
                  <a:pt x="648" y="603"/>
                  <a:pt x="653" y="603"/>
                </a:cubicBezTo>
                <a:cubicBezTo>
                  <a:pt x="669" y="603"/>
                  <a:pt x="683" y="591"/>
                  <a:pt x="686" y="575"/>
                </a:cubicBezTo>
                <a:cubicBezTo>
                  <a:pt x="929" y="575"/>
                  <a:pt x="929" y="575"/>
                  <a:pt x="929" y="575"/>
                </a:cubicBezTo>
                <a:cubicBezTo>
                  <a:pt x="931" y="591"/>
                  <a:pt x="945" y="603"/>
                  <a:pt x="961" y="603"/>
                </a:cubicBezTo>
                <a:cubicBezTo>
                  <a:pt x="980" y="603"/>
                  <a:pt x="995" y="589"/>
                  <a:pt x="995" y="570"/>
                </a:cubicBezTo>
                <a:cubicBezTo>
                  <a:pt x="995" y="560"/>
                  <a:pt x="990" y="550"/>
                  <a:pt x="982" y="544"/>
                </a:cubicBezTo>
                <a:cubicBezTo>
                  <a:pt x="1105" y="333"/>
                  <a:pt x="1105" y="333"/>
                  <a:pt x="1105" y="333"/>
                </a:cubicBezTo>
                <a:cubicBezTo>
                  <a:pt x="1108" y="334"/>
                  <a:pt x="1113" y="335"/>
                  <a:pt x="1117" y="335"/>
                </a:cubicBezTo>
                <a:cubicBezTo>
                  <a:pt x="1135" y="335"/>
                  <a:pt x="1150" y="320"/>
                  <a:pt x="1150" y="302"/>
                </a:cubicBezTo>
                <a:cubicBezTo>
                  <a:pt x="1150" y="283"/>
                  <a:pt x="1135" y="268"/>
                  <a:pt x="1117" y="268"/>
                </a:cubicBezTo>
                <a:cubicBezTo>
                  <a:pt x="1113" y="268"/>
                  <a:pt x="1109" y="269"/>
                  <a:pt x="1106" y="270"/>
                </a:cubicBezTo>
                <a:cubicBezTo>
                  <a:pt x="983" y="58"/>
                  <a:pt x="983" y="58"/>
                  <a:pt x="983" y="58"/>
                </a:cubicBezTo>
                <a:cubicBezTo>
                  <a:pt x="990" y="52"/>
                  <a:pt x="995" y="43"/>
                  <a:pt x="995" y="33"/>
                </a:cubicBezTo>
                <a:cubicBezTo>
                  <a:pt x="995" y="15"/>
                  <a:pt x="980" y="0"/>
                  <a:pt x="961" y="0"/>
                </a:cubicBezTo>
                <a:cubicBezTo>
                  <a:pt x="943" y="0"/>
                  <a:pt x="928" y="15"/>
                  <a:pt x="928" y="33"/>
                </a:cubicBezTo>
                <a:cubicBezTo>
                  <a:pt x="928" y="51"/>
                  <a:pt x="943" y="66"/>
                  <a:pt x="961" y="66"/>
                </a:cubicBezTo>
                <a:cubicBezTo>
                  <a:pt x="966" y="66"/>
                  <a:pt x="970" y="66"/>
                  <a:pt x="973" y="64"/>
                </a:cubicBezTo>
                <a:cubicBezTo>
                  <a:pt x="1096" y="276"/>
                  <a:pt x="1096" y="276"/>
                  <a:pt x="1096" y="276"/>
                </a:cubicBezTo>
                <a:cubicBezTo>
                  <a:pt x="1088" y="282"/>
                  <a:pt x="1083" y="291"/>
                  <a:pt x="1083" y="302"/>
                </a:cubicBezTo>
                <a:cubicBezTo>
                  <a:pt x="1083" y="311"/>
                  <a:pt x="1088" y="320"/>
                  <a:pt x="1095" y="326"/>
                </a:cubicBezTo>
                <a:cubicBezTo>
                  <a:pt x="972" y="539"/>
                  <a:pt x="972" y="539"/>
                  <a:pt x="972" y="539"/>
                </a:cubicBezTo>
                <a:cubicBezTo>
                  <a:pt x="969" y="538"/>
                  <a:pt x="965" y="537"/>
                  <a:pt x="961" y="537"/>
                </a:cubicBezTo>
                <a:cubicBezTo>
                  <a:pt x="945" y="537"/>
                  <a:pt x="932" y="548"/>
                  <a:pt x="929" y="564"/>
                </a:cubicBezTo>
                <a:cubicBezTo>
                  <a:pt x="685" y="564"/>
                  <a:pt x="685" y="564"/>
                  <a:pt x="685" y="564"/>
                </a:cubicBezTo>
                <a:cubicBezTo>
                  <a:pt x="682" y="548"/>
                  <a:pt x="669" y="537"/>
                  <a:pt x="653" y="537"/>
                </a:cubicBezTo>
                <a:cubicBezTo>
                  <a:pt x="634" y="537"/>
                  <a:pt x="619" y="552"/>
                  <a:pt x="619" y="570"/>
                </a:cubicBezTo>
                <a:cubicBezTo>
                  <a:pt x="619" y="580"/>
                  <a:pt x="624" y="589"/>
                  <a:pt x="631" y="595"/>
                </a:cubicBezTo>
                <a:cubicBezTo>
                  <a:pt x="507" y="809"/>
                  <a:pt x="507" y="809"/>
                  <a:pt x="507" y="809"/>
                </a:cubicBezTo>
                <a:cubicBezTo>
                  <a:pt x="504" y="808"/>
                  <a:pt x="501" y="808"/>
                  <a:pt x="497" y="808"/>
                </a:cubicBezTo>
                <a:cubicBezTo>
                  <a:pt x="481" y="808"/>
                  <a:pt x="468" y="819"/>
                  <a:pt x="465" y="835"/>
                </a:cubicBezTo>
                <a:cubicBezTo>
                  <a:pt x="221" y="835"/>
                  <a:pt x="221" y="835"/>
                  <a:pt x="221" y="835"/>
                </a:cubicBezTo>
                <a:cubicBezTo>
                  <a:pt x="218" y="819"/>
                  <a:pt x="205" y="808"/>
                  <a:pt x="189" y="808"/>
                </a:cubicBezTo>
                <a:cubicBezTo>
                  <a:pt x="185" y="808"/>
                  <a:pt x="181" y="809"/>
                  <a:pt x="178" y="810"/>
                </a:cubicBezTo>
                <a:cubicBezTo>
                  <a:pt x="56" y="597"/>
                  <a:pt x="56" y="597"/>
                  <a:pt x="56" y="597"/>
                </a:cubicBezTo>
                <a:cubicBezTo>
                  <a:pt x="62" y="591"/>
                  <a:pt x="67" y="583"/>
                  <a:pt x="67" y="573"/>
                </a:cubicBezTo>
                <a:cubicBezTo>
                  <a:pt x="67" y="554"/>
                  <a:pt x="52" y="539"/>
                  <a:pt x="33" y="539"/>
                </a:cubicBezTo>
                <a:cubicBezTo>
                  <a:pt x="15" y="539"/>
                  <a:pt x="0" y="554"/>
                  <a:pt x="0" y="573"/>
                </a:cubicBezTo>
                <a:cubicBezTo>
                  <a:pt x="0" y="591"/>
                  <a:pt x="15" y="606"/>
                  <a:pt x="33" y="606"/>
                </a:cubicBezTo>
                <a:cubicBezTo>
                  <a:pt x="38" y="606"/>
                  <a:pt x="42" y="605"/>
                  <a:pt x="45" y="604"/>
                </a:cubicBezTo>
                <a:cubicBezTo>
                  <a:pt x="168" y="815"/>
                  <a:pt x="168" y="815"/>
                  <a:pt x="168" y="815"/>
                </a:cubicBezTo>
                <a:cubicBezTo>
                  <a:pt x="160" y="822"/>
                  <a:pt x="155" y="831"/>
                  <a:pt x="155" y="841"/>
                </a:cubicBezTo>
                <a:cubicBezTo>
                  <a:pt x="155" y="851"/>
                  <a:pt x="160" y="860"/>
                  <a:pt x="167" y="866"/>
                </a:cubicBezTo>
                <a:cubicBezTo>
                  <a:pt x="44" y="1078"/>
                  <a:pt x="44" y="1078"/>
                  <a:pt x="44" y="1078"/>
                </a:cubicBezTo>
                <a:cubicBezTo>
                  <a:pt x="41" y="1077"/>
                  <a:pt x="37" y="1076"/>
                  <a:pt x="34" y="1076"/>
                </a:cubicBezTo>
                <a:cubicBezTo>
                  <a:pt x="15" y="1076"/>
                  <a:pt x="0" y="1091"/>
                  <a:pt x="0" y="1110"/>
                </a:cubicBezTo>
                <a:cubicBezTo>
                  <a:pt x="0" y="1128"/>
                  <a:pt x="15" y="1143"/>
                  <a:pt x="34" y="1143"/>
                </a:cubicBezTo>
                <a:cubicBezTo>
                  <a:pt x="52" y="1143"/>
                  <a:pt x="67" y="1128"/>
                  <a:pt x="67" y="1110"/>
                </a:cubicBezTo>
                <a:cubicBezTo>
                  <a:pt x="67" y="1099"/>
                  <a:pt x="62" y="1090"/>
                  <a:pt x="55" y="1084"/>
                </a:cubicBezTo>
                <a:cubicBezTo>
                  <a:pt x="177" y="872"/>
                  <a:pt x="177" y="872"/>
                  <a:pt x="177" y="872"/>
                </a:cubicBezTo>
                <a:cubicBezTo>
                  <a:pt x="181" y="874"/>
                  <a:pt x="185" y="874"/>
                  <a:pt x="189" y="874"/>
                </a:cubicBezTo>
                <a:cubicBezTo>
                  <a:pt x="205" y="874"/>
                  <a:pt x="219" y="862"/>
                  <a:pt x="222" y="846"/>
                </a:cubicBezTo>
                <a:cubicBezTo>
                  <a:pt x="465" y="846"/>
                  <a:pt x="465" y="846"/>
                  <a:pt x="465" y="846"/>
                </a:cubicBezTo>
                <a:cubicBezTo>
                  <a:pt x="467" y="862"/>
                  <a:pt x="481" y="874"/>
                  <a:pt x="497" y="874"/>
                </a:cubicBezTo>
                <a:cubicBezTo>
                  <a:pt x="502" y="874"/>
                  <a:pt x="506" y="874"/>
                  <a:pt x="509" y="872"/>
                </a:cubicBezTo>
                <a:cubicBezTo>
                  <a:pt x="631" y="1082"/>
                  <a:pt x="631" y="1082"/>
                  <a:pt x="631" y="1082"/>
                </a:cubicBezTo>
                <a:cubicBezTo>
                  <a:pt x="624" y="1089"/>
                  <a:pt x="619" y="1097"/>
                  <a:pt x="619" y="1107"/>
                </a:cubicBezTo>
                <a:cubicBezTo>
                  <a:pt x="619" y="1117"/>
                  <a:pt x="624" y="1126"/>
                  <a:pt x="631" y="1132"/>
                </a:cubicBezTo>
                <a:cubicBezTo>
                  <a:pt x="508" y="1344"/>
                  <a:pt x="508" y="1344"/>
                  <a:pt x="508" y="1344"/>
                </a:cubicBezTo>
                <a:cubicBezTo>
                  <a:pt x="505" y="1343"/>
                  <a:pt x="501" y="1343"/>
                  <a:pt x="497" y="1343"/>
                </a:cubicBezTo>
                <a:cubicBezTo>
                  <a:pt x="481" y="1343"/>
                  <a:pt x="467" y="1355"/>
                  <a:pt x="465" y="1371"/>
                </a:cubicBezTo>
                <a:cubicBezTo>
                  <a:pt x="222" y="1371"/>
                  <a:pt x="222" y="1371"/>
                  <a:pt x="222" y="1371"/>
                </a:cubicBezTo>
                <a:cubicBezTo>
                  <a:pt x="219" y="1355"/>
                  <a:pt x="205" y="1343"/>
                  <a:pt x="189" y="1343"/>
                </a:cubicBezTo>
                <a:cubicBezTo>
                  <a:pt x="170" y="1343"/>
                  <a:pt x="155" y="1358"/>
                  <a:pt x="155" y="1376"/>
                </a:cubicBezTo>
                <a:cubicBezTo>
                  <a:pt x="155" y="1386"/>
                  <a:pt x="160" y="1395"/>
                  <a:pt x="167" y="1401"/>
                </a:cubicBezTo>
                <a:cubicBezTo>
                  <a:pt x="44" y="1613"/>
                  <a:pt x="44" y="1613"/>
                  <a:pt x="44" y="1613"/>
                </a:cubicBezTo>
                <a:cubicBezTo>
                  <a:pt x="41" y="1612"/>
                  <a:pt x="37" y="1611"/>
                  <a:pt x="33" y="1611"/>
                </a:cubicBezTo>
                <a:cubicBezTo>
                  <a:pt x="15" y="1611"/>
                  <a:pt x="0" y="1626"/>
                  <a:pt x="0" y="1645"/>
                </a:cubicBezTo>
                <a:cubicBezTo>
                  <a:pt x="0" y="1663"/>
                  <a:pt x="15" y="1678"/>
                  <a:pt x="33" y="1678"/>
                </a:cubicBezTo>
                <a:cubicBezTo>
                  <a:pt x="52" y="1678"/>
                  <a:pt x="67" y="1663"/>
                  <a:pt x="67" y="1645"/>
                </a:cubicBezTo>
                <a:cubicBezTo>
                  <a:pt x="67" y="1634"/>
                  <a:pt x="62" y="1625"/>
                  <a:pt x="54" y="1619"/>
                </a:cubicBezTo>
                <a:cubicBezTo>
                  <a:pt x="177" y="1407"/>
                  <a:pt x="177" y="1407"/>
                  <a:pt x="177" y="1407"/>
                </a:cubicBezTo>
                <a:cubicBezTo>
                  <a:pt x="180" y="1408"/>
                  <a:pt x="184" y="1409"/>
                  <a:pt x="189" y="1409"/>
                </a:cubicBezTo>
                <a:cubicBezTo>
                  <a:pt x="205" y="1409"/>
                  <a:pt x="218" y="1398"/>
                  <a:pt x="221" y="1383"/>
                </a:cubicBezTo>
                <a:cubicBezTo>
                  <a:pt x="465" y="1383"/>
                  <a:pt x="465" y="1383"/>
                  <a:pt x="465" y="1383"/>
                </a:cubicBezTo>
                <a:cubicBezTo>
                  <a:pt x="468" y="1398"/>
                  <a:pt x="481" y="1409"/>
                  <a:pt x="497" y="1409"/>
                </a:cubicBezTo>
                <a:cubicBezTo>
                  <a:pt x="502" y="1409"/>
                  <a:pt x="505" y="1408"/>
                  <a:pt x="509" y="1407"/>
                </a:cubicBezTo>
                <a:cubicBezTo>
                  <a:pt x="631" y="1618"/>
                  <a:pt x="631" y="1618"/>
                  <a:pt x="631" y="1618"/>
                </a:cubicBezTo>
                <a:cubicBezTo>
                  <a:pt x="624" y="1624"/>
                  <a:pt x="619" y="1632"/>
                  <a:pt x="619" y="1642"/>
                </a:cubicBezTo>
                <a:cubicBezTo>
                  <a:pt x="619" y="1661"/>
                  <a:pt x="634" y="1676"/>
                  <a:pt x="653" y="1676"/>
                </a:cubicBezTo>
                <a:cubicBezTo>
                  <a:pt x="669" y="1676"/>
                  <a:pt x="682" y="1664"/>
                  <a:pt x="685" y="1649"/>
                </a:cubicBezTo>
                <a:cubicBezTo>
                  <a:pt x="928" y="1649"/>
                  <a:pt x="928" y="1649"/>
                  <a:pt x="928" y="1649"/>
                </a:cubicBezTo>
                <a:cubicBezTo>
                  <a:pt x="932" y="1664"/>
                  <a:pt x="945" y="1675"/>
                  <a:pt x="961" y="1675"/>
                </a:cubicBezTo>
                <a:cubicBezTo>
                  <a:pt x="965" y="1675"/>
                  <a:pt x="969" y="1675"/>
                  <a:pt x="973" y="1673"/>
                </a:cubicBezTo>
                <a:cubicBezTo>
                  <a:pt x="1094" y="1884"/>
                  <a:pt x="1094" y="1884"/>
                  <a:pt x="1094" y="1884"/>
                </a:cubicBezTo>
                <a:cubicBezTo>
                  <a:pt x="1087" y="1890"/>
                  <a:pt x="1083" y="1899"/>
                  <a:pt x="1083" y="1909"/>
                </a:cubicBezTo>
                <a:cubicBezTo>
                  <a:pt x="1083" y="1927"/>
                  <a:pt x="1098" y="1942"/>
                  <a:pt x="1116" y="1942"/>
                </a:cubicBezTo>
                <a:cubicBezTo>
                  <a:pt x="1132" y="1942"/>
                  <a:pt x="1146" y="1930"/>
                  <a:pt x="1149" y="1915"/>
                </a:cubicBezTo>
                <a:cubicBezTo>
                  <a:pt x="1392" y="1915"/>
                  <a:pt x="1392" y="1915"/>
                  <a:pt x="1392" y="1915"/>
                </a:cubicBezTo>
                <a:cubicBezTo>
                  <a:pt x="1395" y="1930"/>
                  <a:pt x="1409" y="1942"/>
                  <a:pt x="1425" y="1942"/>
                </a:cubicBezTo>
                <a:cubicBezTo>
                  <a:pt x="1429" y="1942"/>
                  <a:pt x="1432" y="1941"/>
                  <a:pt x="1435" y="1940"/>
                </a:cubicBezTo>
                <a:cubicBezTo>
                  <a:pt x="1558" y="2152"/>
                  <a:pt x="1558" y="2152"/>
                  <a:pt x="1558" y="2152"/>
                </a:cubicBezTo>
                <a:cubicBezTo>
                  <a:pt x="1551" y="2158"/>
                  <a:pt x="1547" y="2167"/>
                  <a:pt x="1547" y="2177"/>
                </a:cubicBezTo>
                <a:cubicBezTo>
                  <a:pt x="1547" y="2187"/>
                  <a:pt x="1551" y="2196"/>
                  <a:pt x="1558" y="2202"/>
                </a:cubicBezTo>
                <a:cubicBezTo>
                  <a:pt x="1435" y="2414"/>
                  <a:pt x="1435" y="2414"/>
                  <a:pt x="1435" y="2414"/>
                </a:cubicBezTo>
                <a:cubicBezTo>
                  <a:pt x="1432" y="2413"/>
                  <a:pt x="1428" y="2412"/>
                  <a:pt x="1425" y="2412"/>
                </a:cubicBezTo>
                <a:cubicBezTo>
                  <a:pt x="1406" y="2412"/>
                  <a:pt x="1391" y="2427"/>
                  <a:pt x="1391" y="2445"/>
                </a:cubicBezTo>
                <a:cubicBezTo>
                  <a:pt x="1391" y="2464"/>
                  <a:pt x="1406" y="2479"/>
                  <a:pt x="1425" y="2479"/>
                </a:cubicBezTo>
                <a:cubicBezTo>
                  <a:pt x="1429" y="2479"/>
                  <a:pt x="1433" y="2478"/>
                  <a:pt x="1436" y="2477"/>
                </a:cubicBezTo>
                <a:cubicBezTo>
                  <a:pt x="1558" y="2687"/>
                  <a:pt x="1558" y="2687"/>
                  <a:pt x="1558" y="2687"/>
                </a:cubicBezTo>
                <a:cubicBezTo>
                  <a:pt x="1551" y="2693"/>
                  <a:pt x="1547" y="2702"/>
                  <a:pt x="1547" y="2712"/>
                </a:cubicBezTo>
                <a:cubicBezTo>
                  <a:pt x="1547" y="2730"/>
                  <a:pt x="1562" y="2745"/>
                  <a:pt x="1580" y="2745"/>
                </a:cubicBezTo>
                <a:cubicBezTo>
                  <a:pt x="1598" y="2745"/>
                  <a:pt x="1613" y="2730"/>
                  <a:pt x="1613" y="2712"/>
                </a:cubicBezTo>
                <a:cubicBezTo>
                  <a:pt x="1613" y="2693"/>
                  <a:pt x="1598" y="2678"/>
                  <a:pt x="1580" y="2678"/>
                </a:cubicBezTo>
                <a:cubicBezTo>
                  <a:pt x="1576" y="2678"/>
                  <a:pt x="1572" y="2679"/>
                  <a:pt x="1568" y="2681"/>
                </a:cubicBezTo>
                <a:cubicBezTo>
                  <a:pt x="1446" y="2470"/>
                  <a:pt x="1446" y="2470"/>
                  <a:pt x="1446" y="2470"/>
                </a:cubicBezTo>
                <a:cubicBezTo>
                  <a:pt x="1453" y="2464"/>
                  <a:pt x="1458" y="2455"/>
                  <a:pt x="1458" y="2445"/>
                </a:cubicBezTo>
                <a:cubicBezTo>
                  <a:pt x="1458" y="2435"/>
                  <a:pt x="1453" y="2426"/>
                  <a:pt x="1446" y="2420"/>
                </a:cubicBezTo>
                <a:cubicBezTo>
                  <a:pt x="1568" y="2208"/>
                  <a:pt x="1568" y="2208"/>
                  <a:pt x="1568" y="2208"/>
                </a:cubicBezTo>
                <a:cubicBezTo>
                  <a:pt x="1572" y="2209"/>
                  <a:pt x="1576" y="2210"/>
                  <a:pt x="1580" y="2210"/>
                </a:cubicBezTo>
                <a:cubicBezTo>
                  <a:pt x="1596" y="2210"/>
                  <a:pt x="1610" y="2198"/>
                  <a:pt x="1613" y="2182"/>
                </a:cubicBezTo>
                <a:cubicBezTo>
                  <a:pt x="1856" y="2182"/>
                  <a:pt x="1856" y="2182"/>
                  <a:pt x="1856" y="2182"/>
                </a:cubicBezTo>
                <a:cubicBezTo>
                  <a:pt x="1858" y="2198"/>
                  <a:pt x="1872" y="2210"/>
                  <a:pt x="1888" y="2210"/>
                </a:cubicBezTo>
                <a:cubicBezTo>
                  <a:pt x="1893" y="2210"/>
                  <a:pt x="1897" y="2209"/>
                  <a:pt x="1900" y="2208"/>
                </a:cubicBezTo>
                <a:cubicBezTo>
                  <a:pt x="2023" y="2420"/>
                  <a:pt x="2023" y="2420"/>
                  <a:pt x="2023" y="2420"/>
                </a:cubicBezTo>
                <a:cubicBezTo>
                  <a:pt x="2015" y="2426"/>
                  <a:pt x="2010" y="2435"/>
                  <a:pt x="2010" y="2445"/>
                </a:cubicBezTo>
                <a:cubicBezTo>
                  <a:pt x="2010" y="2464"/>
                  <a:pt x="2025" y="2479"/>
                  <a:pt x="2044" y="2479"/>
                </a:cubicBezTo>
                <a:cubicBezTo>
                  <a:pt x="2062" y="2479"/>
                  <a:pt x="2077" y="2464"/>
                  <a:pt x="2077" y="2445"/>
                </a:cubicBezTo>
                <a:cubicBezTo>
                  <a:pt x="2077" y="2427"/>
                  <a:pt x="2062" y="2412"/>
                  <a:pt x="2044" y="2412"/>
                </a:cubicBezTo>
                <a:cubicBezTo>
                  <a:pt x="2040" y="2412"/>
                  <a:pt x="2036" y="2413"/>
                  <a:pt x="2033" y="2414"/>
                </a:cubicBezTo>
                <a:cubicBezTo>
                  <a:pt x="1911" y="2202"/>
                  <a:pt x="1911" y="2202"/>
                  <a:pt x="1911" y="2202"/>
                </a:cubicBezTo>
                <a:cubicBezTo>
                  <a:pt x="1917" y="2196"/>
                  <a:pt x="1922" y="2187"/>
                  <a:pt x="1922" y="2177"/>
                </a:cubicBezTo>
                <a:cubicBezTo>
                  <a:pt x="1922" y="2167"/>
                  <a:pt x="1917" y="2158"/>
                  <a:pt x="1911" y="2152"/>
                </a:cubicBezTo>
                <a:cubicBezTo>
                  <a:pt x="2033" y="1940"/>
                  <a:pt x="2033" y="1940"/>
                  <a:pt x="2033" y="1940"/>
                </a:cubicBezTo>
                <a:cubicBezTo>
                  <a:pt x="2037" y="1941"/>
                  <a:pt x="2040" y="1942"/>
                  <a:pt x="2044" y="1942"/>
                </a:cubicBezTo>
                <a:cubicBezTo>
                  <a:pt x="2060" y="1942"/>
                  <a:pt x="2073" y="1930"/>
                  <a:pt x="2077" y="1915"/>
                </a:cubicBezTo>
                <a:cubicBezTo>
                  <a:pt x="2320" y="1915"/>
                  <a:pt x="2320" y="1915"/>
                  <a:pt x="2320" y="1915"/>
                </a:cubicBezTo>
                <a:cubicBezTo>
                  <a:pt x="2323" y="1930"/>
                  <a:pt x="2336" y="1942"/>
                  <a:pt x="2352" y="1942"/>
                </a:cubicBezTo>
                <a:cubicBezTo>
                  <a:pt x="2371" y="1942"/>
                  <a:pt x="2386" y="1927"/>
                  <a:pt x="2386" y="1909"/>
                </a:cubicBezTo>
                <a:cubicBezTo>
                  <a:pt x="2386" y="1890"/>
                  <a:pt x="2371" y="1875"/>
                  <a:pt x="2352" y="1875"/>
                </a:cubicBezTo>
                <a:cubicBezTo>
                  <a:pt x="2336" y="1875"/>
                  <a:pt x="2322" y="1887"/>
                  <a:pt x="2320" y="1903"/>
                </a:cubicBezTo>
                <a:cubicBezTo>
                  <a:pt x="2077" y="1903"/>
                  <a:pt x="2077" y="1903"/>
                  <a:pt x="2077" y="1903"/>
                </a:cubicBezTo>
                <a:cubicBezTo>
                  <a:pt x="2074" y="1887"/>
                  <a:pt x="2060" y="1875"/>
                  <a:pt x="2044" y="1875"/>
                </a:cubicBezTo>
                <a:cubicBezTo>
                  <a:pt x="2040" y="1875"/>
                  <a:pt x="2036" y="1876"/>
                  <a:pt x="2032" y="1877"/>
                </a:cubicBezTo>
                <a:cubicBezTo>
                  <a:pt x="1910" y="1667"/>
                  <a:pt x="1910" y="1667"/>
                  <a:pt x="1910" y="1667"/>
                </a:cubicBezTo>
                <a:cubicBezTo>
                  <a:pt x="1917" y="1661"/>
                  <a:pt x="1922" y="1652"/>
                  <a:pt x="1922" y="1642"/>
                </a:cubicBezTo>
                <a:cubicBezTo>
                  <a:pt x="1922" y="1632"/>
                  <a:pt x="1917" y="1623"/>
                  <a:pt x="1910" y="1616"/>
                </a:cubicBezTo>
                <a:cubicBezTo>
                  <a:pt x="2032" y="1405"/>
                  <a:pt x="2032" y="1405"/>
                  <a:pt x="2032" y="1405"/>
                </a:cubicBezTo>
                <a:cubicBezTo>
                  <a:pt x="2036" y="1406"/>
                  <a:pt x="2040" y="1407"/>
                  <a:pt x="2044" y="1407"/>
                </a:cubicBezTo>
                <a:cubicBezTo>
                  <a:pt x="2060" y="1407"/>
                  <a:pt x="2074" y="1395"/>
                  <a:pt x="2077" y="1379"/>
                </a:cubicBezTo>
                <a:cubicBezTo>
                  <a:pt x="2320" y="1379"/>
                  <a:pt x="2320" y="1379"/>
                  <a:pt x="2320" y="1379"/>
                </a:cubicBezTo>
                <a:cubicBezTo>
                  <a:pt x="2322" y="1395"/>
                  <a:pt x="2336" y="1407"/>
                  <a:pt x="2352" y="1407"/>
                </a:cubicBezTo>
                <a:cubicBezTo>
                  <a:pt x="2357" y="1407"/>
                  <a:pt x="2361" y="1406"/>
                  <a:pt x="2364" y="1405"/>
                </a:cubicBezTo>
                <a:cubicBezTo>
                  <a:pt x="2487" y="1616"/>
                  <a:pt x="2487" y="1616"/>
                  <a:pt x="2487" y="1616"/>
                </a:cubicBezTo>
                <a:cubicBezTo>
                  <a:pt x="2479" y="1623"/>
                  <a:pt x="2474" y="1632"/>
                  <a:pt x="2474" y="1642"/>
                </a:cubicBezTo>
                <a:cubicBezTo>
                  <a:pt x="2474" y="1661"/>
                  <a:pt x="2489" y="1675"/>
                  <a:pt x="2508" y="1675"/>
                </a:cubicBezTo>
                <a:cubicBezTo>
                  <a:pt x="2526" y="1675"/>
                  <a:pt x="2541" y="1661"/>
                  <a:pt x="2541" y="1642"/>
                </a:cubicBezTo>
                <a:cubicBezTo>
                  <a:pt x="2541" y="1624"/>
                  <a:pt x="2526" y="1609"/>
                  <a:pt x="2508" y="1609"/>
                </a:cubicBezTo>
                <a:close/>
                <a:moveTo>
                  <a:pt x="1104" y="870"/>
                </a:moveTo>
                <a:cubicBezTo>
                  <a:pt x="1108" y="871"/>
                  <a:pt x="1112" y="872"/>
                  <a:pt x="1116" y="872"/>
                </a:cubicBezTo>
                <a:cubicBezTo>
                  <a:pt x="1133" y="872"/>
                  <a:pt x="1147" y="860"/>
                  <a:pt x="1149" y="844"/>
                </a:cubicBezTo>
                <a:cubicBezTo>
                  <a:pt x="1392" y="844"/>
                  <a:pt x="1392" y="844"/>
                  <a:pt x="1392" y="844"/>
                </a:cubicBezTo>
                <a:cubicBezTo>
                  <a:pt x="1395" y="860"/>
                  <a:pt x="1408" y="872"/>
                  <a:pt x="1425" y="872"/>
                </a:cubicBezTo>
                <a:cubicBezTo>
                  <a:pt x="1429" y="872"/>
                  <a:pt x="1433" y="871"/>
                  <a:pt x="1437" y="870"/>
                </a:cubicBezTo>
                <a:cubicBezTo>
                  <a:pt x="1558" y="1080"/>
                  <a:pt x="1558" y="1080"/>
                  <a:pt x="1558" y="1080"/>
                </a:cubicBezTo>
                <a:cubicBezTo>
                  <a:pt x="1551" y="1086"/>
                  <a:pt x="1547" y="1095"/>
                  <a:pt x="1547" y="1105"/>
                </a:cubicBezTo>
                <a:cubicBezTo>
                  <a:pt x="1547" y="1115"/>
                  <a:pt x="1551" y="1124"/>
                  <a:pt x="1558" y="1130"/>
                </a:cubicBezTo>
                <a:cubicBezTo>
                  <a:pt x="1435" y="1342"/>
                  <a:pt x="1435" y="1342"/>
                  <a:pt x="1435" y="1342"/>
                </a:cubicBezTo>
                <a:cubicBezTo>
                  <a:pt x="1432" y="1341"/>
                  <a:pt x="1429" y="1340"/>
                  <a:pt x="1425" y="1340"/>
                </a:cubicBezTo>
                <a:cubicBezTo>
                  <a:pt x="1409" y="1340"/>
                  <a:pt x="1395" y="1352"/>
                  <a:pt x="1392" y="1367"/>
                </a:cubicBezTo>
                <a:cubicBezTo>
                  <a:pt x="1149" y="1367"/>
                  <a:pt x="1149" y="1367"/>
                  <a:pt x="1149" y="1367"/>
                </a:cubicBezTo>
                <a:cubicBezTo>
                  <a:pt x="1146" y="1352"/>
                  <a:pt x="1132" y="1340"/>
                  <a:pt x="1116" y="1340"/>
                </a:cubicBezTo>
                <a:cubicBezTo>
                  <a:pt x="1112" y="1340"/>
                  <a:pt x="1108" y="1341"/>
                  <a:pt x="1104" y="1343"/>
                </a:cubicBezTo>
                <a:cubicBezTo>
                  <a:pt x="983" y="1133"/>
                  <a:pt x="983" y="1133"/>
                  <a:pt x="983" y="1133"/>
                </a:cubicBezTo>
                <a:cubicBezTo>
                  <a:pt x="990" y="1126"/>
                  <a:pt x="995" y="1117"/>
                  <a:pt x="995" y="1107"/>
                </a:cubicBezTo>
                <a:cubicBezTo>
                  <a:pt x="995" y="1097"/>
                  <a:pt x="990" y="1088"/>
                  <a:pt x="982" y="1082"/>
                </a:cubicBezTo>
                <a:lnTo>
                  <a:pt x="1104" y="870"/>
                </a:lnTo>
                <a:close/>
                <a:moveTo>
                  <a:pt x="519" y="1401"/>
                </a:moveTo>
                <a:cubicBezTo>
                  <a:pt x="526" y="1395"/>
                  <a:pt x="531" y="1386"/>
                  <a:pt x="531" y="1376"/>
                </a:cubicBezTo>
                <a:cubicBezTo>
                  <a:pt x="531" y="1366"/>
                  <a:pt x="526" y="1356"/>
                  <a:pt x="518" y="1350"/>
                </a:cubicBezTo>
                <a:cubicBezTo>
                  <a:pt x="641" y="1138"/>
                  <a:pt x="641" y="1138"/>
                  <a:pt x="641" y="1138"/>
                </a:cubicBezTo>
                <a:cubicBezTo>
                  <a:pt x="644" y="1140"/>
                  <a:pt x="648" y="1141"/>
                  <a:pt x="653" y="1141"/>
                </a:cubicBezTo>
                <a:cubicBezTo>
                  <a:pt x="669" y="1141"/>
                  <a:pt x="683" y="1129"/>
                  <a:pt x="686" y="1113"/>
                </a:cubicBezTo>
                <a:cubicBezTo>
                  <a:pt x="928" y="1113"/>
                  <a:pt x="928" y="1113"/>
                  <a:pt x="928" y="1113"/>
                </a:cubicBezTo>
                <a:cubicBezTo>
                  <a:pt x="931" y="1129"/>
                  <a:pt x="945" y="1141"/>
                  <a:pt x="961" y="1141"/>
                </a:cubicBezTo>
                <a:cubicBezTo>
                  <a:pt x="965" y="1141"/>
                  <a:pt x="969" y="1140"/>
                  <a:pt x="973" y="1139"/>
                </a:cubicBezTo>
                <a:cubicBezTo>
                  <a:pt x="1094" y="1349"/>
                  <a:pt x="1094" y="1349"/>
                  <a:pt x="1094" y="1349"/>
                </a:cubicBezTo>
                <a:cubicBezTo>
                  <a:pt x="1087" y="1355"/>
                  <a:pt x="1083" y="1364"/>
                  <a:pt x="1083" y="1374"/>
                </a:cubicBezTo>
                <a:cubicBezTo>
                  <a:pt x="1083" y="1383"/>
                  <a:pt x="1087" y="1392"/>
                  <a:pt x="1094" y="1398"/>
                </a:cubicBezTo>
                <a:cubicBezTo>
                  <a:pt x="972" y="1611"/>
                  <a:pt x="972" y="1611"/>
                  <a:pt x="972" y="1611"/>
                </a:cubicBezTo>
                <a:cubicBezTo>
                  <a:pt x="968" y="1610"/>
                  <a:pt x="965" y="1609"/>
                  <a:pt x="961" y="1609"/>
                </a:cubicBezTo>
                <a:cubicBezTo>
                  <a:pt x="944" y="1609"/>
                  <a:pt x="931" y="1621"/>
                  <a:pt x="928" y="1637"/>
                </a:cubicBezTo>
                <a:cubicBezTo>
                  <a:pt x="686" y="1637"/>
                  <a:pt x="686" y="1637"/>
                  <a:pt x="686" y="1637"/>
                </a:cubicBezTo>
                <a:cubicBezTo>
                  <a:pt x="683" y="1621"/>
                  <a:pt x="669" y="1609"/>
                  <a:pt x="653" y="1609"/>
                </a:cubicBezTo>
                <a:cubicBezTo>
                  <a:pt x="648" y="1609"/>
                  <a:pt x="644" y="1610"/>
                  <a:pt x="641" y="1611"/>
                </a:cubicBezTo>
                <a:lnTo>
                  <a:pt x="519" y="1401"/>
                </a:lnTo>
                <a:close/>
                <a:moveTo>
                  <a:pt x="983" y="1667"/>
                </a:moveTo>
                <a:cubicBezTo>
                  <a:pt x="990" y="1661"/>
                  <a:pt x="994" y="1652"/>
                  <a:pt x="994" y="1642"/>
                </a:cubicBezTo>
                <a:cubicBezTo>
                  <a:pt x="994" y="1632"/>
                  <a:pt x="989" y="1623"/>
                  <a:pt x="982" y="1616"/>
                </a:cubicBezTo>
                <a:cubicBezTo>
                  <a:pt x="1104" y="1405"/>
                  <a:pt x="1104" y="1405"/>
                  <a:pt x="1104" y="1405"/>
                </a:cubicBezTo>
                <a:cubicBezTo>
                  <a:pt x="1108" y="1406"/>
                  <a:pt x="1112" y="1407"/>
                  <a:pt x="1116" y="1407"/>
                </a:cubicBezTo>
                <a:cubicBezTo>
                  <a:pt x="1133" y="1407"/>
                  <a:pt x="1147" y="1395"/>
                  <a:pt x="1149" y="1379"/>
                </a:cubicBezTo>
                <a:cubicBezTo>
                  <a:pt x="1392" y="1379"/>
                  <a:pt x="1392" y="1379"/>
                  <a:pt x="1392" y="1379"/>
                </a:cubicBezTo>
                <a:cubicBezTo>
                  <a:pt x="1394" y="1395"/>
                  <a:pt x="1408" y="1407"/>
                  <a:pt x="1425" y="1407"/>
                </a:cubicBezTo>
                <a:cubicBezTo>
                  <a:pt x="1429" y="1407"/>
                  <a:pt x="1433" y="1406"/>
                  <a:pt x="1437" y="1405"/>
                </a:cubicBezTo>
                <a:cubicBezTo>
                  <a:pt x="1559" y="1616"/>
                  <a:pt x="1559" y="1616"/>
                  <a:pt x="1559" y="1616"/>
                </a:cubicBezTo>
                <a:cubicBezTo>
                  <a:pt x="1552" y="1623"/>
                  <a:pt x="1547" y="1632"/>
                  <a:pt x="1547" y="1642"/>
                </a:cubicBezTo>
                <a:cubicBezTo>
                  <a:pt x="1547" y="1652"/>
                  <a:pt x="1551" y="1661"/>
                  <a:pt x="1558" y="1667"/>
                </a:cubicBezTo>
                <a:cubicBezTo>
                  <a:pt x="1436" y="1877"/>
                  <a:pt x="1436" y="1877"/>
                  <a:pt x="1436" y="1877"/>
                </a:cubicBezTo>
                <a:cubicBezTo>
                  <a:pt x="1433" y="1876"/>
                  <a:pt x="1429" y="1875"/>
                  <a:pt x="1425" y="1875"/>
                </a:cubicBezTo>
                <a:cubicBezTo>
                  <a:pt x="1408" y="1875"/>
                  <a:pt x="1394" y="1887"/>
                  <a:pt x="1392" y="1903"/>
                </a:cubicBezTo>
                <a:cubicBezTo>
                  <a:pt x="1149" y="1903"/>
                  <a:pt x="1149" y="1903"/>
                  <a:pt x="1149" y="1903"/>
                </a:cubicBezTo>
                <a:cubicBezTo>
                  <a:pt x="1147" y="1887"/>
                  <a:pt x="1133" y="1875"/>
                  <a:pt x="1116" y="1875"/>
                </a:cubicBezTo>
                <a:cubicBezTo>
                  <a:pt x="1112" y="1875"/>
                  <a:pt x="1108" y="1876"/>
                  <a:pt x="1104" y="1877"/>
                </a:cubicBezTo>
                <a:lnTo>
                  <a:pt x="983" y="1667"/>
                </a:lnTo>
                <a:close/>
                <a:moveTo>
                  <a:pt x="2022" y="1884"/>
                </a:moveTo>
                <a:cubicBezTo>
                  <a:pt x="2015" y="1890"/>
                  <a:pt x="2011" y="1899"/>
                  <a:pt x="2011" y="1909"/>
                </a:cubicBezTo>
                <a:cubicBezTo>
                  <a:pt x="2011" y="1919"/>
                  <a:pt x="2015" y="1928"/>
                  <a:pt x="2023" y="1934"/>
                </a:cubicBezTo>
                <a:cubicBezTo>
                  <a:pt x="1901" y="2146"/>
                  <a:pt x="1901" y="2146"/>
                  <a:pt x="1901" y="2146"/>
                </a:cubicBezTo>
                <a:cubicBezTo>
                  <a:pt x="1897" y="2144"/>
                  <a:pt x="1893" y="2144"/>
                  <a:pt x="1888" y="2144"/>
                </a:cubicBezTo>
                <a:cubicBezTo>
                  <a:pt x="1872" y="2144"/>
                  <a:pt x="1859" y="2155"/>
                  <a:pt x="1856" y="2170"/>
                </a:cubicBezTo>
                <a:cubicBezTo>
                  <a:pt x="1613" y="2170"/>
                  <a:pt x="1613" y="2170"/>
                  <a:pt x="1613" y="2170"/>
                </a:cubicBezTo>
                <a:cubicBezTo>
                  <a:pt x="1609" y="2155"/>
                  <a:pt x="1596" y="2144"/>
                  <a:pt x="1580" y="2144"/>
                </a:cubicBezTo>
                <a:cubicBezTo>
                  <a:pt x="1576" y="2144"/>
                  <a:pt x="1572" y="2144"/>
                  <a:pt x="1568" y="2146"/>
                </a:cubicBezTo>
                <a:cubicBezTo>
                  <a:pt x="1446" y="1934"/>
                  <a:pt x="1446" y="1934"/>
                  <a:pt x="1446" y="1934"/>
                </a:cubicBezTo>
                <a:cubicBezTo>
                  <a:pt x="1453" y="1928"/>
                  <a:pt x="1458" y="1919"/>
                  <a:pt x="1458" y="1909"/>
                </a:cubicBezTo>
                <a:cubicBezTo>
                  <a:pt x="1458" y="1899"/>
                  <a:pt x="1454" y="1890"/>
                  <a:pt x="1447" y="1883"/>
                </a:cubicBezTo>
                <a:cubicBezTo>
                  <a:pt x="1568" y="1673"/>
                  <a:pt x="1568" y="1673"/>
                  <a:pt x="1568" y="1673"/>
                </a:cubicBezTo>
                <a:cubicBezTo>
                  <a:pt x="1572" y="1675"/>
                  <a:pt x="1576" y="1675"/>
                  <a:pt x="1580" y="1675"/>
                </a:cubicBezTo>
                <a:cubicBezTo>
                  <a:pt x="1597" y="1675"/>
                  <a:pt x="1611" y="1663"/>
                  <a:pt x="1613" y="1647"/>
                </a:cubicBezTo>
                <a:cubicBezTo>
                  <a:pt x="1856" y="1647"/>
                  <a:pt x="1856" y="1647"/>
                  <a:pt x="1856" y="1647"/>
                </a:cubicBezTo>
                <a:cubicBezTo>
                  <a:pt x="1858" y="1663"/>
                  <a:pt x="1872" y="1675"/>
                  <a:pt x="1889" y="1675"/>
                </a:cubicBezTo>
                <a:cubicBezTo>
                  <a:pt x="1893" y="1675"/>
                  <a:pt x="1897" y="1675"/>
                  <a:pt x="1900" y="1673"/>
                </a:cubicBezTo>
                <a:lnTo>
                  <a:pt x="2022" y="1884"/>
                </a:lnTo>
                <a:close/>
                <a:moveTo>
                  <a:pt x="1899" y="1611"/>
                </a:moveTo>
                <a:cubicBezTo>
                  <a:pt x="1896" y="1610"/>
                  <a:pt x="1892" y="1609"/>
                  <a:pt x="1889" y="1609"/>
                </a:cubicBezTo>
                <a:cubicBezTo>
                  <a:pt x="1872" y="1609"/>
                  <a:pt x="1859" y="1620"/>
                  <a:pt x="1856" y="1635"/>
                </a:cubicBezTo>
                <a:cubicBezTo>
                  <a:pt x="1613" y="1635"/>
                  <a:pt x="1613" y="1635"/>
                  <a:pt x="1613" y="1635"/>
                </a:cubicBezTo>
                <a:cubicBezTo>
                  <a:pt x="1610" y="1620"/>
                  <a:pt x="1596" y="1609"/>
                  <a:pt x="1580" y="1609"/>
                </a:cubicBezTo>
                <a:cubicBezTo>
                  <a:pt x="1576" y="1609"/>
                  <a:pt x="1573" y="1610"/>
                  <a:pt x="1570" y="1611"/>
                </a:cubicBezTo>
                <a:cubicBezTo>
                  <a:pt x="1447" y="1398"/>
                  <a:pt x="1447" y="1398"/>
                  <a:pt x="1447" y="1398"/>
                </a:cubicBezTo>
                <a:cubicBezTo>
                  <a:pt x="1454" y="1392"/>
                  <a:pt x="1458" y="1383"/>
                  <a:pt x="1458" y="1374"/>
                </a:cubicBezTo>
                <a:cubicBezTo>
                  <a:pt x="1458" y="1363"/>
                  <a:pt x="1453" y="1354"/>
                  <a:pt x="1446" y="1348"/>
                </a:cubicBezTo>
                <a:cubicBezTo>
                  <a:pt x="1568" y="1136"/>
                  <a:pt x="1568" y="1136"/>
                  <a:pt x="1568" y="1136"/>
                </a:cubicBezTo>
                <a:cubicBezTo>
                  <a:pt x="1572" y="1138"/>
                  <a:pt x="1576" y="1139"/>
                  <a:pt x="1580" y="1139"/>
                </a:cubicBezTo>
                <a:cubicBezTo>
                  <a:pt x="1597" y="1139"/>
                  <a:pt x="1611" y="1126"/>
                  <a:pt x="1613" y="1110"/>
                </a:cubicBezTo>
                <a:cubicBezTo>
                  <a:pt x="1856" y="1110"/>
                  <a:pt x="1856" y="1110"/>
                  <a:pt x="1856" y="1110"/>
                </a:cubicBezTo>
                <a:cubicBezTo>
                  <a:pt x="1858" y="1126"/>
                  <a:pt x="1872" y="1139"/>
                  <a:pt x="1889" y="1139"/>
                </a:cubicBezTo>
                <a:cubicBezTo>
                  <a:pt x="1893" y="1139"/>
                  <a:pt x="1897" y="1138"/>
                  <a:pt x="1901" y="1136"/>
                </a:cubicBezTo>
                <a:cubicBezTo>
                  <a:pt x="2023" y="1348"/>
                  <a:pt x="2023" y="1348"/>
                  <a:pt x="2023" y="1348"/>
                </a:cubicBezTo>
                <a:cubicBezTo>
                  <a:pt x="2015" y="1354"/>
                  <a:pt x="2011" y="1363"/>
                  <a:pt x="2011" y="1374"/>
                </a:cubicBezTo>
                <a:cubicBezTo>
                  <a:pt x="2011" y="1383"/>
                  <a:pt x="2015" y="1392"/>
                  <a:pt x="2022" y="1398"/>
                </a:cubicBezTo>
                <a:lnTo>
                  <a:pt x="1899" y="1611"/>
                </a:lnTo>
                <a:close/>
              </a:path>
            </a:pathLst>
          </a:custGeom>
          <a:solidFill>
            <a:srgbClr val="3F434D">
              <a:alpha val="784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302" name="Google Shape;302;p23"/>
          <p:cNvSpPr/>
          <p:nvPr/>
        </p:nvSpPr>
        <p:spPr>
          <a:xfrm rot="-7200000" flipH="1">
            <a:off x="-3099480" y="-2784714"/>
            <a:ext cx="3131287" cy="3381546"/>
          </a:xfrm>
          <a:custGeom>
            <a:avLst/>
            <a:gdLst/>
            <a:ahLst/>
            <a:cxnLst/>
            <a:rect l="l" t="t" r="r" b="b"/>
            <a:pathLst>
              <a:path w="2541" h="2745" extrusionOk="0">
                <a:moveTo>
                  <a:pt x="2508" y="1609"/>
                </a:moveTo>
                <a:cubicBezTo>
                  <a:pt x="2504" y="1609"/>
                  <a:pt x="2500" y="1610"/>
                  <a:pt x="2497" y="1611"/>
                </a:cubicBezTo>
                <a:cubicBezTo>
                  <a:pt x="2375" y="1398"/>
                  <a:pt x="2375" y="1398"/>
                  <a:pt x="2375" y="1398"/>
                </a:cubicBezTo>
                <a:cubicBezTo>
                  <a:pt x="2381" y="1392"/>
                  <a:pt x="2386" y="1383"/>
                  <a:pt x="2386" y="1374"/>
                </a:cubicBezTo>
                <a:cubicBezTo>
                  <a:pt x="2386" y="1363"/>
                  <a:pt x="2381" y="1354"/>
                  <a:pt x="2374" y="1348"/>
                </a:cubicBezTo>
                <a:cubicBezTo>
                  <a:pt x="2496" y="1136"/>
                  <a:pt x="2496" y="1136"/>
                  <a:pt x="2496" y="1136"/>
                </a:cubicBezTo>
                <a:cubicBezTo>
                  <a:pt x="2500" y="1137"/>
                  <a:pt x="2504" y="1138"/>
                  <a:pt x="2508" y="1138"/>
                </a:cubicBezTo>
                <a:cubicBezTo>
                  <a:pt x="2526" y="1138"/>
                  <a:pt x="2541" y="1123"/>
                  <a:pt x="2541" y="1105"/>
                </a:cubicBezTo>
                <a:cubicBezTo>
                  <a:pt x="2541" y="1087"/>
                  <a:pt x="2526" y="1072"/>
                  <a:pt x="2508" y="1072"/>
                </a:cubicBezTo>
                <a:cubicBezTo>
                  <a:pt x="2489" y="1072"/>
                  <a:pt x="2475" y="1087"/>
                  <a:pt x="2475" y="1105"/>
                </a:cubicBezTo>
                <a:cubicBezTo>
                  <a:pt x="2475" y="1115"/>
                  <a:pt x="2479" y="1124"/>
                  <a:pt x="2486" y="1130"/>
                </a:cubicBezTo>
                <a:cubicBezTo>
                  <a:pt x="2363" y="1342"/>
                  <a:pt x="2363" y="1342"/>
                  <a:pt x="2363" y="1342"/>
                </a:cubicBezTo>
                <a:cubicBezTo>
                  <a:pt x="2360" y="1341"/>
                  <a:pt x="2356" y="1340"/>
                  <a:pt x="2352" y="1340"/>
                </a:cubicBezTo>
                <a:cubicBezTo>
                  <a:pt x="2336" y="1340"/>
                  <a:pt x="2323" y="1352"/>
                  <a:pt x="2320" y="1367"/>
                </a:cubicBezTo>
                <a:cubicBezTo>
                  <a:pt x="2077" y="1367"/>
                  <a:pt x="2077" y="1367"/>
                  <a:pt x="2077" y="1367"/>
                </a:cubicBezTo>
                <a:cubicBezTo>
                  <a:pt x="2073" y="1352"/>
                  <a:pt x="2060" y="1340"/>
                  <a:pt x="2044" y="1340"/>
                </a:cubicBezTo>
                <a:cubicBezTo>
                  <a:pt x="2040" y="1340"/>
                  <a:pt x="2037" y="1341"/>
                  <a:pt x="2033" y="1342"/>
                </a:cubicBezTo>
                <a:cubicBezTo>
                  <a:pt x="1911" y="1130"/>
                  <a:pt x="1911" y="1130"/>
                  <a:pt x="1911" y="1130"/>
                </a:cubicBezTo>
                <a:cubicBezTo>
                  <a:pt x="1918" y="1124"/>
                  <a:pt x="1922" y="1115"/>
                  <a:pt x="1922" y="1105"/>
                </a:cubicBezTo>
                <a:cubicBezTo>
                  <a:pt x="1922" y="1087"/>
                  <a:pt x="1907" y="1072"/>
                  <a:pt x="1889" y="1072"/>
                </a:cubicBezTo>
                <a:cubicBezTo>
                  <a:pt x="1873" y="1072"/>
                  <a:pt x="1859" y="1083"/>
                  <a:pt x="1856" y="1098"/>
                </a:cubicBezTo>
                <a:cubicBezTo>
                  <a:pt x="1613" y="1098"/>
                  <a:pt x="1613" y="1098"/>
                  <a:pt x="1613" y="1098"/>
                </a:cubicBezTo>
                <a:cubicBezTo>
                  <a:pt x="1610" y="1083"/>
                  <a:pt x="1596" y="1072"/>
                  <a:pt x="1580" y="1072"/>
                </a:cubicBezTo>
                <a:cubicBezTo>
                  <a:pt x="1576" y="1072"/>
                  <a:pt x="1572" y="1073"/>
                  <a:pt x="1569" y="1074"/>
                </a:cubicBezTo>
                <a:cubicBezTo>
                  <a:pt x="1447" y="864"/>
                  <a:pt x="1447" y="864"/>
                  <a:pt x="1447" y="864"/>
                </a:cubicBezTo>
                <a:cubicBezTo>
                  <a:pt x="1454" y="858"/>
                  <a:pt x="1458" y="849"/>
                  <a:pt x="1458" y="839"/>
                </a:cubicBezTo>
                <a:cubicBezTo>
                  <a:pt x="1458" y="829"/>
                  <a:pt x="1454" y="819"/>
                  <a:pt x="1446" y="813"/>
                </a:cubicBezTo>
                <a:cubicBezTo>
                  <a:pt x="1568" y="601"/>
                  <a:pt x="1568" y="601"/>
                  <a:pt x="1568" y="601"/>
                </a:cubicBezTo>
                <a:cubicBezTo>
                  <a:pt x="1572" y="603"/>
                  <a:pt x="1576" y="604"/>
                  <a:pt x="1580" y="604"/>
                </a:cubicBezTo>
                <a:cubicBezTo>
                  <a:pt x="1597" y="604"/>
                  <a:pt x="1611" y="592"/>
                  <a:pt x="1613" y="576"/>
                </a:cubicBezTo>
                <a:cubicBezTo>
                  <a:pt x="1856" y="576"/>
                  <a:pt x="1856" y="576"/>
                  <a:pt x="1856" y="576"/>
                </a:cubicBezTo>
                <a:cubicBezTo>
                  <a:pt x="1859" y="592"/>
                  <a:pt x="1872" y="604"/>
                  <a:pt x="1889" y="604"/>
                </a:cubicBezTo>
                <a:cubicBezTo>
                  <a:pt x="1893" y="604"/>
                  <a:pt x="1897" y="603"/>
                  <a:pt x="1901" y="601"/>
                </a:cubicBezTo>
                <a:cubicBezTo>
                  <a:pt x="2023" y="813"/>
                  <a:pt x="2023" y="813"/>
                  <a:pt x="2023" y="813"/>
                </a:cubicBezTo>
                <a:cubicBezTo>
                  <a:pt x="2016" y="819"/>
                  <a:pt x="2011" y="829"/>
                  <a:pt x="2011" y="839"/>
                </a:cubicBezTo>
                <a:cubicBezTo>
                  <a:pt x="2011" y="857"/>
                  <a:pt x="2026" y="872"/>
                  <a:pt x="2044" y="872"/>
                </a:cubicBezTo>
                <a:cubicBezTo>
                  <a:pt x="2063" y="872"/>
                  <a:pt x="2078" y="857"/>
                  <a:pt x="2078" y="839"/>
                </a:cubicBezTo>
                <a:cubicBezTo>
                  <a:pt x="2078" y="821"/>
                  <a:pt x="2063" y="806"/>
                  <a:pt x="2044" y="806"/>
                </a:cubicBezTo>
                <a:cubicBezTo>
                  <a:pt x="2040" y="806"/>
                  <a:pt x="2037" y="806"/>
                  <a:pt x="2034" y="807"/>
                </a:cubicBezTo>
                <a:cubicBezTo>
                  <a:pt x="1911" y="595"/>
                  <a:pt x="1911" y="595"/>
                  <a:pt x="1911" y="595"/>
                </a:cubicBezTo>
                <a:cubicBezTo>
                  <a:pt x="1918" y="589"/>
                  <a:pt x="1922" y="580"/>
                  <a:pt x="1922" y="570"/>
                </a:cubicBezTo>
                <a:cubicBezTo>
                  <a:pt x="1922" y="560"/>
                  <a:pt x="1917" y="551"/>
                  <a:pt x="1910" y="545"/>
                </a:cubicBezTo>
                <a:cubicBezTo>
                  <a:pt x="2032" y="333"/>
                  <a:pt x="2032" y="333"/>
                  <a:pt x="2032" y="333"/>
                </a:cubicBezTo>
                <a:cubicBezTo>
                  <a:pt x="2036" y="334"/>
                  <a:pt x="2040" y="335"/>
                  <a:pt x="2044" y="335"/>
                </a:cubicBezTo>
                <a:cubicBezTo>
                  <a:pt x="2063" y="335"/>
                  <a:pt x="2078" y="320"/>
                  <a:pt x="2078" y="302"/>
                </a:cubicBezTo>
                <a:cubicBezTo>
                  <a:pt x="2078" y="283"/>
                  <a:pt x="2063" y="268"/>
                  <a:pt x="2044" y="268"/>
                </a:cubicBezTo>
                <a:cubicBezTo>
                  <a:pt x="2026" y="268"/>
                  <a:pt x="2011" y="283"/>
                  <a:pt x="2011" y="302"/>
                </a:cubicBezTo>
                <a:cubicBezTo>
                  <a:pt x="2011" y="312"/>
                  <a:pt x="2015" y="320"/>
                  <a:pt x="2022" y="326"/>
                </a:cubicBezTo>
                <a:cubicBezTo>
                  <a:pt x="1899" y="539"/>
                  <a:pt x="1899" y="539"/>
                  <a:pt x="1899" y="539"/>
                </a:cubicBezTo>
                <a:cubicBezTo>
                  <a:pt x="1896" y="538"/>
                  <a:pt x="1893" y="537"/>
                  <a:pt x="1889" y="537"/>
                </a:cubicBezTo>
                <a:cubicBezTo>
                  <a:pt x="1873" y="537"/>
                  <a:pt x="1859" y="549"/>
                  <a:pt x="1856" y="564"/>
                </a:cubicBezTo>
                <a:cubicBezTo>
                  <a:pt x="1613" y="564"/>
                  <a:pt x="1613" y="564"/>
                  <a:pt x="1613" y="564"/>
                </a:cubicBezTo>
                <a:cubicBezTo>
                  <a:pt x="1610" y="549"/>
                  <a:pt x="1596" y="537"/>
                  <a:pt x="1580" y="537"/>
                </a:cubicBezTo>
                <a:cubicBezTo>
                  <a:pt x="1562" y="537"/>
                  <a:pt x="1547" y="552"/>
                  <a:pt x="1547" y="570"/>
                </a:cubicBezTo>
                <a:cubicBezTo>
                  <a:pt x="1547" y="580"/>
                  <a:pt x="1551" y="589"/>
                  <a:pt x="1558" y="595"/>
                </a:cubicBezTo>
                <a:cubicBezTo>
                  <a:pt x="1436" y="807"/>
                  <a:pt x="1436" y="807"/>
                  <a:pt x="1436" y="807"/>
                </a:cubicBezTo>
                <a:cubicBezTo>
                  <a:pt x="1432" y="806"/>
                  <a:pt x="1429" y="806"/>
                  <a:pt x="1425" y="806"/>
                </a:cubicBezTo>
                <a:cubicBezTo>
                  <a:pt x="1409" y="806"/>
                  <a:pt x="1395" y="817"/>
                  <a:pt x="1392" y="832"/>
                </a:cubicBezTo>
                <a:cubicBezTo>
                  <a:pt x="1149" y="832"/>
                  <a:pt x="1149" y="832"/>
                  <a:pt x="1149" y="832"/>
                </a:cubicBezTo>
                <a:cubicBezTo>
                  <a:pt x="1146" y="817"/>
                  <a:pt x="1133" y="806"/>
                  <a:pt x="1116" y="806"/>
                </a:cubicBezTo>
                <a:cubicBezTo>
                  <a:pt x="1098" y="806"/>
                  <a:pt x="1083" y="821"/>
                  <a:pt x="1083" y="839"/>
                </a:cubicBezTo>
                <a:cubicBezTo>
                  <a:pt x="1083" y="849"/>
                  <a:pt x="1087" y="858"/>
                  <a:pt x="1094" y="864"/>
                </a:cubicBezTo>
                <a:cubicBezTo>
                  <a:pt x="972" y="1076"/>
                  <a:pt x="972" y="1076"/>
                  <a:pt x="972" y="1076"/>
                </a:cubicBezTo>
                <a:cubicBezTo>
                  <a:pt x="968" y="1075"/>
                  <a:pt x="965" y="1074"/>
                  <a:pt x="961" y="1074"/>
                </a:cubicBezTo>
                <a:cubicBezTo>
                  <a:pt x="945" y="1074"/>
                  <a:pt x="932" y="1086"/>
                  <a:pt x="929" y="1101"/>
                </a:cubicBezTo>
                <a:cubicBezTo>
                  <a:pt x="685" y="1101"/>
                  <a:pt x="685" y="1101"/>
                  <a:pt x="685" y="1101"/>
                </a:cubicBezTo>
                <a:cubicBezTo>
                  <a:pt x="682" y="1086"/>
                  <a:pt x="669" y="1074"/>
                  <a:pt x="653" y="1074"/>
                </a:cubicBezTo>
                <a:cubicBezTo>
                  <a:pt x="649" y="1074"/>
                  <a:pt x="645" y="1075"/>
                  <a:pt x="641" y="1076"/>
                </a:cubicBezTo>
                <a:cubicBezTo>
                  <a:pt x="520" y="866"/>
                  <a:pt x="520" y="866"/>
                  <a:pt x="520" y="866"/>
                </a:cubicBezTo>
                <a:cubicBezTo>
                  <a:pt x="526" y="860"/>
                  <a:pt x="531" y="851"/>
                  <a:pt x="531" y="841"/>
                </a:cubicBezTo>
                <a:cubicBezTo>
                  <a:pt x="531" y="830"/>
                  <a:pt x="525" y="821"/>
                  <a:pt x="517" y="815"/>
                </a:cubicBezTo>
                <a:cubicBezTo>
                  <a:pt x="641" y="601"/>
                  <a:pt x="641" y="601"/>
                  <a:pt x="641" y="601"/>
                </a:cubicBezTo>
                <a:cubicBezTo>
                  <a:pt x="644" y="603"/>
                  <a:pt x="648" y="603"/>
                  <a:pt x="653" y="603"/>
                </a:cubicBezTo>
                <a:cubicBezTo>
                  <a:pt x="669" y="603"/>
                  <a:pt x="683" y="591"/>
                  <a:pt x="686" y="575"/>
                </a:cubicBezTo>
                <a:cubicBezTo>
                  <a:pt x="929" y="575"/>
                  <a:pt x="929" y="575"/>
                  <a:pt x="929" y="575"/>
                </a:cubicBezTo>
                <a:cubicBezTo>
                  <a:pt x="931" y="591"/>
                  <a:pt x="945" y="603"/>
                  <a:pt x="961" y="603"/>
                </a:cubicBezTo>
                <a:cubicBezTo>
                  <a:pt x="980" y="603"/>
                  <a:pt x="995" y="589"/>
                  <a:pt x="995" y="570"/>
                </a:cubicBezTo>
                <a:cubicBezTo>
                  <a:pt x="995" y="560"/>
                  <a:pt x="990" y="550"/>
                  <a:pt x="982" y="544"/>
                </a:cubicBezTo>
                <a:cubicBezTo>
                  <a:pt x="1105" y="333"/>
                  <a:pt x="1105" y="333"/>
                  <a:pt x="1105" y="333"/>
                </a:cubicBezTo>
                <a:cubicBezTo>
                  <a:pt x="1108" y="334"/>
                  <a:pt x="1113" y="335"/>
                  <a:pt x="1117" y="335"/>
                </a:cubicBezTo>
                <a:cubicBezTo>
                  <a:pt x="1135" y="335"/>
                  <a:pt x="1150" y="320"/>
                  <a:pt x="1150" y="302"/>
                </a:cubicBezTo>
                <a:cubicBezTo>
                  <a:pt x="1150" y="283"/>
                  <a:pt x="1135" y="268"/>
                  <a:pt x="1117" y="268"/>
                </a:cubicBezTo>
                <a:cubicBezTo>
                  <a:pt x="1113" y="268"/>
                  <a:pt x="1109" y="269"/>
                  <a:pt x="1106" y="270"/>
                </a:cubicBezTo>
                <a:cubicBezTo>
                  <a:pt x="983" y="58"/>
                  <a:pt x="983" y="58"/>
                  <a:pt x="983" y="58"/>
                </a:cubicBezTo>
                <a:cubicBezTo>
                  <a:pt x="990" y="52"/>
                  <a:pt x="995" y="43"/>
                  <a:pt x="995" y="33"/>
                </a:cubicBezTo>
                <a:cubicBezTo>
                  <a:pt x="995" y="15"/>
                  <a:pt x="980" y="0"/>
                  <a:pt x="961" y="0"/>
                </a:cubicBezTo>
                <a:cubicBezTo>
                  <a:pt x="943" y="0"/>
                  <a:pt x="928" y="15"/>
                  <a:pt x="928" y="33"/>
                </a:cubicBezTo>
                <a:cubicBezTo>
                  <a:pt x="928" y="51"/>
                  <a:pt x="943" y="66"/>
                  <a:pt x="961" y="66"/>
                </a:cubicBezTo>
                <a:cubicBezTo>
                  <a:pt x="966" y="66"/>
                  <a:pt x="970" y="66"/>
                  <a:pt x="973" y="64"/>
                </a:cubicBezTo>
                <a:cubicBezTo>
                  <a:pt x="1096" y="276"/>
                  <a:pt x="1096" y="276"/>
                  <a:pt x="1096" y="276"/>
                </a:cubicBezTo>
                <a:cubicBezTo>
                  <a:pt x="1088" y="282"/>
                  <a:pt x="1083" y="291"/>
                  <a:pt x="1083" y="302"/>
                </a:cubicBezTo>
                <a:cubicBezTo>
                  <a:pt x="1083" y="311"/>
                  <a:pt x="1088" y="320"/>
                  <a:pt x="1095" y="326"/>
                </a:cubicBezTo>
                <a:cubicBezTo>
                  <a:pt x="972" y="539"/>
                  <a:pt x="972" y="539"/>
                  <a:pt x="972" y="539"/>
                </a:cubicBezTo>
                <a:cubicBezTo>
                  <a:pt x="969" y="538"/>
                  <a:pt x="965" y="537"/>
                  <a:pt x="961" y="537"/>
                </a:cubicBezTo>
                <a:cubicBezTo>
                  <a:pt x="945" y="537"/>
                  <a:pt x="932" y="548"/>
                  <a:pt x="929" y="564"/>
                </a:cubicBezTo>
                <a:cubicBezTo>
                  <a:pt x="685" y="564"/>
                  <a:pt x="685" y="564"/>
                  <a:pt x="685" y="564"/>
                </a:cubicBezTo>
                <a:cubicBezTo>
                  <a:pt x="682" y="548"/>
                  <a:pt x="669" y="537"/>
                  <a:pt x="653" y="537"/>
                </a:cubicBezTo>
                <a:cubicBezTo>
                  <a:pt x="634" y="537"/>
                  <a:pt x="619" y="552"/>
                  <a:pt x="619" y="570"/>
                </a:cubicBezTo>
                <a:cubicBezTo>
                  <a:pt x="619" y="580"/>
                  <a:pt x="624" y="589"/>
                  <a:pt x="631" y="595"/>
                </a:cubicBezTo>
                <a:cubicBezTo>
                  <a:pt x="507" y="809"/>
                  <a:pt x="507" y="809"/>
                  <a:pt x="507" y="809"/>
                </a:cubicBezTo>
                <a:cubicBezTo>
                  <a:pt x="504" y="808"/>
                  <a:pt x="501" y="808"/>
                  <a:pt x="497" y="808"/>
                </a:cubicBezTo>
                <a:cubicBezTo>
                  <a:pt x="481" y="808"/>
                  <a:pt x="468" y="819"/>
                  <a:pt x="465" y="835"/>
                </a:cubicBezTo>
                <a:cubicBezTo>
                  <a:pt x="221" y="835"/>
                  <a:pt x="221" y="835"/>
                  <a:pt x="221" y="835"/>
                </a:cubicBezTo>
                <a:cubicBezTo>
                  <a:pt x="218" y="819"/>
                  <a:pt x="205" y="808"/>
                  <a:pt x="189" y="808"/>
                </a:cubicBezTo>
                <a:cubicBezTo>
                  <a:pt x="185" y="808"/>
                  <a:pt x="181" y="809"/>
                  <a:pt x="178" y="810"/>
                </a:cubicBezTo>
                <a:cubicBezTo>
                  <a:pt x="56" y="597"/>
                  <a:pt x="56" y="597"/>
                  <a:pt x="56" y="597"/>
                </a:cubicBezTo>
                <a:cubicBezTo>
                  <a:pt x="62" y="591"/>
                  <a:pt x="67" y="583"/>
                  <a:pt x="67" y="573"/>
                </a:cubicBezTo>
                <a:cubicBezTo>
                  <a:pt x="67" y="554"/>
                  <a:pt x="52" y="539"/>
                  <a:pt x="33" y="539"/>
                </a:cubicBezTo>
                <a:cubicBezTo>
                  <a:pt x="15" y="539"/>
                  <a:pt x="0" y="554"/>
                  <a:pt x="0" y="573"/>
                </a:cubicBezTo>
                <a:cubicBezTo>
                  <a:pt x="0" y="591"/>
                  <a:pt x="15" y="606"/>
                  <a:pt x="33" y="606"/>
                </a:cubicBezTo>
                <a:cubicBezTo>
                  <a:pt x="38" y="606"/>
                  <a:pt x="42" y="605"/>
                  <a:pt x="45" y="604"/>
                </a:cubicBezTo>
                <a:cubicBezTo>
                  <a:pt x="168" y="815"/>
                  <a:pt x="168" y="815"/>
                  <a:pt x="168" y="815"/>
                </a:cubicBezTo>
                <a:cubicBezTo>
                  <a:pt x="160" y="822"/>
                  <a:pt x="155" y="831"/>
                  <a:pt x="155" y="841"/>
                </a:cubicBezTo>
                <a:cubicBezTo>
                  <a:pt x="155" y="851"/>
                  <a:pt x="160" y="860"/>
                  <a:pt x="167" y="866"/>
                </a:cubicBezTo>
                <a:cubicBezTo>
                  <a:pt x="44" y="1078"/>
                  <a:pt x="44" y="1078"/>
                  <a:pt x="44" y="1078"/>
                </a:cubicBezTo>
                <a:cubicBezTo>
                  <a:pt x="41" y="1077"/>
                  <a:pt x="37" y="1076"/>
                  <a:pt x="34" y="1076"/>
                </a:cubicBezTo>
                <a:cubicBezTo>
                  <a:pt x="15" y="1076"/>
                  <a:pt x="0" y="1091"/>
                  <a:pt x="0" y="1110"/>
                </a:cubicBezTo>
                <a:cubicBezTo>
                  <a:pt x="0" y="1128"/>
                  <a:pt x="15" y="1143"/>
                  <a:pt x="34" y="1143"/>
                </a:cubicBezTo>
                <a:cubicBezTo>
                  <a:pt x="52" y="1143"/>
                  <a:pt x="67" y="1128"/>
                  <a:pt x="67" y="1110"/>
                </a:cubicBezTo>
                <a:cubicBezTo>
                  <a:pt x="67" y="1099"/>
                  <a:pt x="62" y="1090"/>
                  <a:pt x="55" y="1084"/>
                </a:cubicBezTo>
                <a:cubicBezTo>
                  <a:pt x="177" y="872"/>
                  <a:pt x="177" y="872"/>
                  <a:pt x="177" y="872"/>
                </a:cubicBezTo>
                <a:cubicBezTo>
                  <a:pt x="181" y="874"/>
                  <a:pt x="185" y="874"/>
                  <a:pt x="189" y="874"/>
                </a:cubicBezTo>
                <a:cubicBezTo>
                  <a:pt x="205" y="874"/>
                  <a:pt x="219" y="862"/>
                  <a:pt x="222" y="846"/>
                </a:cubicBezTo>
                <a:cubicBezTo>
                  <a:pt x="465" y="846"/>
                  <a:pt x="465" y="846"/>
                  <a:pt x="465" y="846"/>
                </a:cubicBezTo>
                <a:cubicBezTo>
                  <a:pt x="467" y="862"/>
                  <a:pt x="481" y="874"/>
                  <a:pt x="497" y="874"/>
                </a:cubicBezTo>
                <a:cubicBezTo>
                  <a:pt x="502" y="874"/>
                  <a:pt x="506" y="874"/>
                  <a:pt x="509" y="872"/>
                </a:cubicBezTo>
                <a:cubicBezTo>
                  <a:pt x="631" y="1082"/>
                  <a:pt x="631" y="1082"/>
                  <a:pt x="631" y="1082"/>
                </a:cubicBezTo>
                <a:cubicBezTo>
                  <a:pt x="624" y="1089"/>
                  <a:pt x="619" y="1097"/>
                  <a:pt x="619" y="1107"/>
                </a:cubicBezTo>
                <a:cubicBezTo>
                  <a:pt x="619" y="1117"/>
                  <a:pt x="624" y="1126"/>
                  <a:pt x="631" y="1132"/>
                </a:cubicBezTo>
                <a:cubicBezTo>
                  <a:pt x="508" y="1344"/>
                  <a:pt x="508" y="1344"/>
                  <a:pt x="508" y="1344"/>
                </a:cubicBezTo>
                <a:cubicBezTo>
                  <a:pt x="505" y="1343"/>
                  <a:pt x="501" y="1343"/>
                  <a:pt x="497" y="1343"/>
                </a:cubicBezTo>
                <a:cubicBezTo>
                  <a:pt x="481" y="1343"/>
                  <a:pt x="467" y="1355"/>
                  <a:pt x="465" y="1371"/>
                </a:cubicBezTo>
                <a:cubicBezTo>
                  <a:pt x="222" y="1371"/>
                  <a:pt x="222" y="1371"/>
                  <a:pt x="222" y="1371"/>
                </a:cubicBezTo>
                <a:cubicBezTo>
                  <a:pt x="219" y="1355"/>
                  <a:pt x="205" y="1343"/>
                  <a:pt x="189" y="1343"/>
                </a:cubicBezTo>
                <a:cubicBezTo>
                  <a:pt x="170" y="1343"/>
                  <a:pt x="155" y="1358"/>
                  <a:pt x="155" y="1376"/>
                </a:cubicBezTo>
                <a:cubicBezTo>
                  <a:pt x="155" y="1386"/>
                  <a:pt x="160" y="1395"/>
                  <a:pt x="167" y="1401"/>
                </a:cubicBezTo>
                <a:cubicBezTo>
                  <a:pt x="44" y="1613"/>
                  <a:pt x="44" y="1613"/>
                  <a:pt x="44" y="1613"/>
                </a:cubicBezTo>
                <a:cubicBezTo>
                  <a:pt x="41" y="1612"/>
                  <a:pt x="37" y="1611"/>
                  <a:pt x="33" y="1611"/>
                </a:cubicBezTo>
                <a:cubicBezTo>
                  <a:pt x="15" y="1611"/>
                  <a:pt x="0" y="1626"/>
                  <a:pt x="0" y="1645"/>
                </a:cubicBezTo>
                <a:cubicBezTo>
                  <a:pt x="0" y="1663"/>
                  <a:pt x="15" y="1678"/>
                  <a:pt x="33" y="1678"/>
                </a:cubicBezTo>
                <a:cubicBezTo>
                  <a:pt x="52" y="1678"/>
                  <a:pt x="67" y="1663"/>
                  <a:pt x="67" y="1645"/>
                </a:cubicBezTo>
                <a:cubicBezTo>
                  <a:pt x="67" y="1634"/>
                  <a:pt x="62" y="1625"/>
                  <a:pt x="54" y="1619"/>
                </a:cubicBezTo>
                <a:cubicBezTo>
                  <a:pt x="177" y="1407"/>
                  <a:pt x="177" y="1407"/>
                  <a:pt x="177" y="1407"/>
                </a:cubicBezTo>
                <a:cubicBezTo>
                  <a:pt x="180" y="1408"/>
                  <a:pt x="184" y="1409"/>
                  <a:pt x="189" y="1409"/>
                </a:cubicBezTo>
                <a:cubicBezTo>
                  <a:pt x="205" y="1409"/>
                  <a:pt x="218" y="1398"/>
                  <a:pt x="221" y="1383"/>
                </a:cubicBezTo>
                <a:cubicBezTo>
                  <a:pt x="465" y="1383"/>
                  <a:pt x="465" y="1383"/>
                  <a:pt x="465" y="1383"/>
                </a:cubicBezTo>
                <a:cubicBezTo>
                  <a:pt x="468" y="1398"/>
                  <a:pt x="481" y="1409"/>
                  <a:pt x="497" y="1409"/>
                </a:cubicBezTo>
                <a:cubicBezTo>
                  <a:pt x="502" y="1409"/>
                  <a:pt x="505" y="1408"/>
                  <a:pt x="509" y="1407"/>
                </a:cubicBezTo>
                <a:cubicBezTo>
                  <a:pt x="631" y="1618"/>
                  <a:pt x="631" y="1618"/>
                  <a:pt x="631" y="1618"/>
                </a:cubicBezTo>
                <a:cubicBezTo>
                  <a:pt x="624" y="1624"/>
                  <a:pt x="619" y="1632"/>
                  <a:pt x="619" y="1642"/>
                </a:cubicBezTo>
                <a:cubicBezTo>
                  <a:pt x="619" y="1661"/>
                  <a:pt x="634" y="1676"/>
                  <a:pt x="653" y="1676"/>
                </a:cubicBezTo>
                <a:cubicBezTo>
                  <a:pt x="669" y="1676"/>
                  <a:pt x="682" y="1664"/>
                  <a:pt x="685" y="1649"/>
                </a:cubicBezTo>
                <a:cubicBezTo>
                  <a:pt x="928" y="1649"/>
                  <a:pt x="928" y="1649"/>
                  <a:pt x="928" y="1649"/>
                </a:cubicBezTo>
                <a:cubicBezTo>
                  <a:pt x="932" y="1664"/>
                  <a:pt x="945" y="1675"/>
                  <a:pt x="961" y="1675"/>
                </a:cubicBezTo>
                <a:cubicBezTo>
                  <a:pt x="965" y="1675"/>
                  <a:pt x="969" y="1675"/>
                  <a:pt x="973" y="1673"/>
                </a:cubicBezTo>
                <a:cubicBezTo>
                  <a:pt x="1094" y="1884"/>
                  <a:pt x="1094" y="1884"/>
                  <a:pt x="1094" y="1884"/>
                </a:cubicBezTo>
                <a:cubicBezTo>
                  <a:pt x="1087" y="1890"/>
                  <a:pt x="1083" y="1899"/>
                  <a:pt x="1083" y="1909"/>
                </a:cubicBezTo>
                <a:cubicBezTo>
                  <a:pt x="1083" y="1927"/>
                  <a:pt x="1098" y="1942"/>
                  <a:pt x="1116" y="1942"/>
                </a:cubicBezTo>
                <a:cubicBezTo>
                  <a:pt x="1132" y="1942"/>
                  <a:pt x="1146" y="1930"/>
                  <a:pt x="1149" y="1915"/>
                </a:cubicBezTo>
                <a:cubicBezTo>
                  <a:pt x="1392" y="1915"/>
                  <a:pt x="1392" y="1915"/>
                  <a:pt x="1392" y="1915"/>
                </a:cubicBezTo>
                <a:cubicBezTo>
                  <a:pt x="1395" y="1930"/>
                  <a:pt x="1409" y="1942"/>
                  <a:pt x="1425" y="1942"/>
                </a:cubicBezTo>
                <a:cubicBezTo>
                  <a:pt x="1429" y="1942"/>
                  <a:pt x="1432" y="1941"/>
                  <a:pt x="1435" y="1940"/>
                </a:cubicBezTo>
                <a:cubicBezTo>
                  <a:pt x="1558" y="2152"/>
                  <a:pt x="1558" y="2152"/>
                  <a:pt x="1558" y="2152"/>
                </a:cubicBezTo>
                <a:cubicBezTo>
                  <a:pt x="1551" y="2158"/>
                  <a:pt x="1547" y="2167"/>
                  <a:pt x="1547" y="2177"/>
                </a:cubicBezTo>
                <a:cubicBezTo>
                  <a:pt x="1547" y="2187"/>
                  <a:pt x="1551" y="2196"/>
                  <a:pt x="1558" y="2202"/>
                </a:cubicBezTo>
                <a:cubicBezTo>
                  <a:pt x="1435" y="2414"/>
                  <a:pt x="1435" y="2414"/>
                  <a:pt x="1435" y="2414"/>
                </a:cubicBezTo>
                <a:cubicBezTo>
                  <a:pt x="1432" y="2413"/>
                  <a:pt x="1428" y="2412"/>
                  <a:pt x="1425" y="2412"/>
                </a:cubicBezTo>
                <a:cubicBezTo>
                  <a:pt x="1406" y="2412"/>
                  <a:pt x="1391" y="2427"/>
                  <a:pt x="1391" y="2445"/>
                </a:cubicBezTo>
                <a:cubicBezTo>
                  <a:pt x="1391" y="2464"/>
                  <a:pt x="1406" y="2479"/>
                  <a:pt x="1425" y="2479"/>
                </a:cubicBezTo>
                <a:cubicBezTo>
                  <a:pt x="1429" y="2479"/>
                  <a:pt x="1433" y="2478"/>
                  <a:pt x="1436" y="2477"/>
                </a:cubicBezTo>
                <a:cubicBezTo>
                  <a:pt x="1558" y="2687"/>
                  <a:pt x="1558" y="2687"/>
                  <a:pt x="1558" y="2687"/>
                </a:cubicBezTo>
                <a:cubicBezTo>
                  <a:pt x="1551" y="2693"/>
                  <a:pt x="1547" y="2702"/>
                  <a:pt x="1547" y="2712"/>
                </a:cubicBezTo>
                <a:cubicBezTo>
                  <a:pt x="1547" y="2730"/>
                  <a:pt x="1562" y="2745"/>
                  <a:pt x="1580" y="2745"/>
                </a:cubicBezTo>
                <a:cubicBezTo>
                  <a:pt x="1598" y="2745"/>
                  <a:pt x="1613" y="2730"/>
                  <a:pt x="1613" y="2712"/>
                </a:cubicBezTo>
                <a:cubicBezTo>
                  <a:pt x="1613" y="2693"/>
                  <a:pt x="1598" y="2678"/>
                  <a:pt x="1580" y="2678"/>
                </a:cubicBezTo>
                <a:cubicBezTo>
                  <a:pt x="1576" y="2678"/>
                  <a:pt x="1572" y="2679"/>
                  <a:pt x="1568" y="2681"/>
                </a:cubicBezTo>
                <a:cubicBezTo>
                  <a:pt x="1446" y="2470"/>
                  <a:pt x="1446" y="2470"/>
                  <a:pt x="1446" y="2470"/>
                </a:cubicBezTo>
                <a:cubicBezTo>
                  <a:pt x="1453" y="2464"/>
                  <a:pt x="1458" y="2455"/>
                  <a:pt x="1458" y="2445"/>
                </a:cubicBezTo>
                <a:cubicBezTo>
                  <a:pt x="1458" y="2435"/>
                  <a:pt x="1453" y="2426"/>
                  <a:pt x="1446" y="2420"/>
                </a:cubicBezTo>
                <a:cubicBezTo>
                  <a:pt x="1568" y="2208"/>
                  <a:pt x="1568" y="2208"/>
                  <a:pt x="1568" y="2208"/>
                </a:cubicBezTo>
                <a:cubicBezTo>
                  <a:pt x="1572" y="2209"/>
                  <a:pt x="1576" y="2210"/>
                  <a:pt x="1580" y="2210"/>
                </a:cubicBezTo>
                <a:cubicBezTo>
                  <a:pt x="1596" y="2210"/>
                  <a:pt x="1610" y="2198"/>
                  <a:pt x="1613" y="2182"/>
                </a:cubicBezTo>
                <a:cubicBezTo>
                  <a:pt x="1856" y="2182"/>
                  <a:pt x="1856" y="2182"/>
                  <a:pt x="1856" y="2182"/>
                </a:cubicBezTo>
                <a:cubicBezTo>
                  <a:pt x="1858" y="2198"/>
                  <a:pt x="1872" y="2210"/>
                  <a:pt x="1888" y="2210"/>
                </a:cubicBezTo>
                <a:cubicBezTo>
                  <a:pt x="1893" y="2210"/>
                  <a:pt x="1897" y="2209"/>
                  <a:pt x="1900" y="2208"/>
                </a:cubicBezTo>
                <a:cubicBezTo>
                  <a:pt x="2023" y="2420"/>
                  <a:pt x="2023" y="2420"/>
                  <a:pt x="2023" y="2420"/>
                </a:cubicBezTo>
                <a:cubicBezTo>
                  <a:pt x="2015" y="2426"/>
                  <a:pt x="2010" y="2435"/>
                  <a:pt x="2010" y="2445"/>
                </a:cubicBezTo>
                <a:cubicBezTo>
                  <a:pt x="2010" y="2464"/>
                  <a:pt x="2025" y="2479"/>
                  <a:pt x="2044" y="2479"/>
                </a:cubicBezTo>
                <a:cubicBezTo>
                  <a:pt x="2062" y="2479"/>
                  <a:pt x="2077" y="2464"/>
                  <a:pt x="2077" y="2445"/>
                </a:cubicBezTo>
                <a:cubicBezTo>
                  <a:pt x="2077" y="2427"/>
                  <a:pt x="2062" y="2412"/>
                  <a:pt x="2044" y="2412"/>
                </a:cubicBezTo>
                <a:cubicBezTo>
                  <a:pt x="2040" y="2412"/>
                  <a:pt x="2036" y="2413"/>
                  <a:pt x="2033" y="2414"/>
                </a:cubicBezTo>
                <a:cubicBezTo>
                  <a:pt x="1911" y="2202"/>
                  <a:pt x="1911" y="2202"/>
                  <a:pt x="1911" y="2202"/>
                </a:cubicBezTo>
                <a:cubicBezTo>
                  <a:pt x="1917" y="2196"/>
                  <a:pt x="1922" y="2187"/>
                  <a:pt x="1922" y="2177"/>
                </a:cubicBezTo>
                <a:cubicBezTo>
                  <a:pt x="1922" y="2167"/>
                  <a:pt x="1917" y="2158"/>
                  <a:pt x="1911" y="2152"/>
                </a:cubicBezTo>
                <a:cubicBezTo>
                  <a:pt x="2033" y="1940"/>
                  <a:pt x="2033" y="1940"/>
                  <a:pt x="2033" y="1940"/>
                </a:cubicBezTo>
                <a:cubicBezTo>
                  <a:pt x="2037" y="1941"/>
                  <a:pt x="2040" y="1942"/>
                  <a:pt x="2044" y="1942"/>
                </a:cubicBezTo>
                <a:cubicBezTo>
                  <a:pt x="2060" y="1942"/>
                  <a:pt x="2073" y="1930"/>
                  <a:pt x="2077" y="1915"/>
                </a:cubicBezTo>
                <a:cubicBezTo>
                  <a:pt x="2320" y="1915"/>
                  <a:pt x="2320" y="1915"/>
                  <a:pt x="2320" y="1915"/>
                </a:cubicBezTo>
                <a:cubicBezTo>
                  <a:pt x="2323" y="1930"/>
                  <a:pt x="2336" y="1942"/>
                  <a:pt x="2352" y="1942"/>
                </a:cubicBezTo>
                <a:cubicBezTo>
                  <a:pt x="2371" y="1942"/>
                  <a:pt x="2386" y="1927"/>
                  <a:pt x="2386" y="1909"/>
                </a:cubicBezTo>
                <a:cubicBezTo>
                  <a:pt x="2386" y="1890"/>
                  <a:pt x="2371" y="1875"/>
                  <a:pt x="2352" y="1875"/>
                </a:cubicBezTo>
                <a:cubicBezTo>
                  <a:pt x="2336" y="1875"/>
                  <a:pt x="2322" y="1887"/>
                  <a:pt x="2320" y="1903"/>
                </a:cubicBezTo>
                <a:cubicBezTo>
                  <a:pt x="2077" y="1903"/>
                  <a:pt x="2077" y="1903"/>
                  <a:pt x="2077" y="1903"/>
                </a:cubicBezTo>
                <a:cubicBezTo>
                  <a:pt x="2074" y="1887"/>
                  <a:pt x="2060" y="1875"/>
                  <a:pt x="2044" y="1875"/>
                </a:cubicBezTo>
                <a:cubicBezTo>
                  <a:pt x="2040" y="1875"/>
                  <a:pt x="2036" y="1876"/>
                  <a:pt x="2032" y="1877"/>
                </a:cubicBezTo>
                <a:cubicBezTo>
                  <a:pt x="1910" y="1667"/>
                  <a:pt x="1910" y="1667"/>
                  <a:pt x="1910" y="1667"/>
                </a:cubicBezTo>
                <a:cubicBezTo>
                  <a:pt x="1917" y="1661"/>
                  <a:pt x="1922" y="1652"/>
                  <a:pt x="1922" y="1642"/>
                </a:cubicBezTo>
                <a:cubicBezTo>
                  <a:pt x="1922" y="1632"/>
                  <a:pt x="1917" y="1623"/>
                  <a:pt x="1910" y="1616"/>
                </a:cubicBezTo>
                <a:cubicBezTo>
                  <a:pt x="2032" y="1405"/>
                  <a:pt x="2032" y="1405"/>
                  <a:pt x="2032" y="1405"/>
                </a:cubicBezTo>
                <a:cubicBezTo>
                  <a:pt x="2036" y="1406"/>
                  <a:pt x="2040" y="1407"/>
                  <a:pt x="2044" y="1407"/>
                </a:cubicBezTo>
                <a:cubicBezTo>
                  <a:pt x="2060" y="1407"/>
                  <a:pt x="2074" y="1395"/>
                  <a:pt x="2077" y="1379"/>
                </a:cubicBezTo>
                <a:cubicBezTo>
                  <a:pt x="2320" y="1379"/>
                  <a:pt x="2320" y="1379"/>
                  <a:pt x="2320" y="1379"/>
                </a:cubicBezTo>
                <a:cubicBezTo>
                  <a:pt x="2322" y="1395"/>
                  <a:pt x="2336" y="1407"/>
                  <a:pt x="2352" y="1407"/>
                </a:cubicBezTo>
                <a:cubicBezTo>
                  <a:pt x="2357" y="1407"/>
                  <a:pt x="2361" y="1406"/>
                  <a:pt x="2364" y="1405"/>
                </a:cubicBezTo>
                <a:cubicBezTo>
                  <a:pt x="2487" y="1616"/>
                  <a:pt x="2487" y="1616"/>
                  <a:pt x="2487" y="1616"/>
                </a:cubicBezTo>
                <a:cubicBezTo>
                  <a:pt x="2479" y="1623"/>
                  <a:pt x="2474" y="1632"/>
                  <a:pt x="2474" y="1642"/>
                </a:cubicBezTo>
                <a:cubicBezTo>
                  <a:pt x="2474" y="1661"/>
                  <a:pt x="2489" y="1675"/>
                  <a:pt x="2508" y="1675"/>
                </a:cubicBezTo>
                <a:cubicBezTo>
                  <a:pt x="2526" y="1675"/>
                  <a:pt x="2541" y="1661"/>
                  <a:pt x="2541" y="1642"/>
                </a:cubicBezTo>
                <a:cubicBezTo>
                  <a:pt x="2541" y="1624"/>
                  <a:pt x="2526" y="1609"/>
                  <a:pt x="2508" y="1609"/>
                </a:cubicBezTo>
                <a:close/>
                <a:moveTo>
                  <a:pt x="1104" y="870"/>
                </a:moveTo>
                <a:cubicBezTo>
                  <a:pt x="1108" y="871"/>
                  <a:pt x="1112" y="872"/>
                  <a:pt x="1116" y="872"/>
                </a:cubicBezTo>
                <a:cubicBezTo>
                  <a:pt x="1133" y="872"/>
                  <a:pt x="1147" y="860"/>
                  <a:pt x="1149" y="844"/>
                </a:cubicBezTo>
                <a:cubicBezTo>
                  <a:pt x="1392" y="844"/>
                  <a:pt x="1392" y="844"/>
                  <a:pt x="1392" y="844"/>
                </a:cubicBezTo>
                <a:cubicBezTo>
                  <a:pt x="1395" y="860"/>
                  <a:pt x="1408" y="872"/>
                  <a:pt x="1425" y="872"/>
                </a:cubicBezTo>
                <a:cubicBezTo>
                  <a:pt x="1429" y="872"/>
                  <a:pt x="1433" y="871"/>
                  <a:pt x="1437" y="870"/>
                </a:cubicBezTo>
                <a:cubicBezTo>
                  <a:pt x="1558" y="1080"/>
                  <a:pt x="1558" y="1080"/>
                  <a:pt x="1558" y="1080"/>
                </a:cubicBezTo>
                <a:cubicBezTo>
                  <a:pt x="1551" y="1086"/>
                  <a:pt x="1547" y="1095"/>
                  <a:pt x="1547" y="1105"/>
                </a:cubicBezTo>
                <a:cubicBezTo>
                  <a:pt x="1547" y="1115"/>
                  <a:pt x="1551" y="1124"/>
                  <a:pt x="1558" y="1130"/>
                </a:cubicBezTo>
                <a:cubicBezTo>
                  <a:pt x="1435" y="1342"/>
                  <a:pt x="1435" y="1342"/>
                  <a:pt x="1435" y="1342"/>
                </a:cubicBezTo>
                <a:cubicBezTo>
                  <a:pt x="1432" y="1341"/>
                  <a:pt x="1429" y="1340"/>
                  <a:pt x="1425" y="1340"/>
                </a:cubicBezTo>
                <a:cubicBezTo>
                  <a:pt x="1409" y="1340"/>
                  <a:pt x="1395" y="1352"/>
                  <a:pt x="1392" y="1367"/>
                </a:cubicBezTo>
                <a:cubicBezTo>
                  <a:pt x="1149" y="1367"/>
                  <a:pt x="1149" y="1367"/>
                  <a:pt x="1149" y="1367"/>
                </a:cubicBezTo>
                <a:cubicBezTo>
                  <a:pt x="1146" y="1352"/>
                  <a:pt x="1132" y="1340"/>
                  <a:pt x="1116" y="1340"/>
                </a:cubicBezTo>
                <a:cubicBezTo>
                  <a:pt x="1112" y="1340"/>
                  <a:pt x="1108" y="1341"/>
                  <a:pt x="1104" y="1343"/>
                </a:cubicBezTo>
                <a:cubicBezTo>
                  <a:pt x="983" y="1133"/>
                  <a:pt x="983" y="1133"/>
                  <a:pt x="983" y="1133"/>
                </a:cubicBezTo>
                <a:cubicBezTo>
                  <a:pt x="990" y="1126"/>
                  <a:pt x="995" y="1117"/>
                  <a:pt x="995" y="1107"/>
                </a:cubicBezTo>
                <a:cubicBezTo>
                  <a:pt x="995" y="1097"/>
                  <a:pt x="990" y="1088"/>
                  <a:pt x="982" y="1082"/>
                </a:cubicBezTo>
                <a:lnTo>
                  <a:pt x="1104" y="870"/>
                </a:lnTo>
                <a:close/>
                <a:moveTo>
                  <a:pt x="519" y="1401"/>
                </a:moveTo>
                <a:cubicBezTo>
                  <a:pt x="526" y="1395"/>
                  <a:pt x="531" y="1386"/>
                  <a:pt x="531" y="1376"/>
                </a:cubicBezTo>
                <a:cubicBezTo>
                  <a:pt x="531" y="1366"/>
                  <a:pt x="526" y="1356"/>
                  <a:pt x="518" y="1350"/>
                </a:cubicBezTo>
                <a:cubicBezTo>
                  <a:pt x="641" y="1138"/>
                  <a:pt x="641" y="1138"/>
                  <a:pt x="641" y="1138"/>
                </a:cubicBezTo>
                <a:cubicBezTo>
                  <a:pt x="644" y="1140"/>
                  <a:pt x="648" y="1141"/>
                  <a:pt x="653" y="1141"/>
                </a:cubicBezTo>
                <a:cubicBezTo>
                  <a:pt x="669" y="1141"/>
                  <a:pt x="683" y="1129"/>
                  <a:pt x="686" y="1113"/>
                </a:cubicBezTo>
                <a:cubicBezTo>
                  <a:pt x="928" y="1113"/>
                  <a:pt x="928" y="1113"/>
                  <a:pt x="928" y="1113"/>
                </a:cubicBezTo>
                <a:cubicBezTo>
                  <a:pt x="931" y="1129"/>
                  <a:pt x="945" y="1141"/>
                  <a:pt x="961" y="1141"/>
                </a:cubicBezTo>
                <a:cubicBezTo>
                  <a:pt x="965" y="1141"/>
                  <a:pt x="969" y="1140"/>
                  <a:pt x="973" y="1139"/>
                </a:cubicBezTo>
                <a:cubicBezTo>
                  <a:pt x="1094" y="1349"/>
                  <a:pt x="1094" y="1349"/>
                  <a:pt x="1094" y="1349"/>
                </a:cubicBezTo>
                <a:cubicBezTo>
                  <a:pt x="1087" y="1355"/>
                  <a:pt x="1083" y="1364"/>
                  <a:pt x="1083" y="1374"/>
                </a:cubicBezTo>
                <a:cubicBezTo>
                  <a:pt x="1083" y="1383"/>
                  <a:pt x="1087" y="1392"/>
                  <a:pt x="1094" y="1398"/>
                </a:cubicBezTo>
                <a:cubicBezTo>
                  <a:pt x="972" y="1611"/>
                  <a:pt x="972" y="1611"/>
                  <a:pt x="972" y="1611"/>
                </a:cubicBezTo>
                <a:cubicBezTo>
                  <a:pt x="968" y="1610"/>
                  <a:pt x="965" y="1609"/>
                  <a:pt x="961" y="1609"/>
                </a:cubicBezTo>
                <a:cubicBezTo>
                  <a:pt x="944" y="1609"/>
                  <a:pt x="931" y="1621"/>
                  <a:pt x="928" y="1637"/>
                </a:cubicBezTo>
                <a:cubicBezTo>
                  <a:pt x="686" y="1637"/>
                  <a:pt x="686" y="1637"/>
                  <a:pt x="686" y="1637"/>
                </a:cubicBezTo>
                <a:cubicBezTo>
                  <a:pt x="683" y="1621"/>
                  <a:pt x="669" y="1609"/>
                  <a:pt x="653" y="1609"/>
                </a:cubicBezTo>
                <a:cubicBezTo>
                  <a:pt x="648" y="1609"/>
                  <a:pt x="644" y="1610"/>
                  <a:pt x="641" y="1611"/>
                </a:cubicBezTo>
                <a:lnTo>
                  <a:pt x="519" y="1401"/>
                </a:lnTo>
                <a:close/>
                <a:moveTo>
                  <a:pt x="983" y="1667"/>
                </a:moveTo>
                <a:cubicBezTo>
                  <a:pt x="990" y="1661"/>
                  <a:pt x="994" y="1652"/>
                  <a:pt x="994" y="1642"/>
                </a:cubicBezTo>
                <a:cubicBezTo>
                  <a:pt x="994" y="1632"/>
                  <a:pt x="989" y="1623"/>
                  <a:pt x="982" y="1616"/>
                </a:cubicBezTo>
                <a:cubicBezTo>
                  <a:pt x="1104" y="1405"/>
                  <a:pt x="1104" y="1405"/>
                  <a:pt x="1104" y="1405"/>
                </a:cubicBezTo>
                <a:cubicBezTo>
                  <a:pt x="1108" y="1406"/>
                  <a:pt x="1112" y="1407"/>
                  <a:pt x="1116" y="1407"/>
                </a:cubicBezTo>
                <a:cubicBezTo>
                  <a:pt x="1133" y="1407"/>
                  <a:pt x="1147" y="1395"/>
                  <a:pt x="1149" y="1379"/>
                </a:cubicBezTo>
                <a:cubicBezTo>
                  <a:pt x="1392" y="1379"/>
                  <a:pt x="1392" y="1379"/>
                  <a:pt x="1392" y="1379"/>
                </a:cubicBezTo>
                <a:cubicBezTo>
                  <a:pt x="1394" y="1395"/>
                  <a:pt x="1408" y="1407"/>
                  <a:pt x="1425" y="1407"/>
                </a:cubicBezTo>
                <a:cubicBezTo>
                  <a:pt x="1429" y="1407"/>
                  <a:pt x="1433" y="1406"/>
                  <a:pt x="1437" y="1405"/>
                </a:cubicBezTo>
                <a:cubicBezTo>
                  <a:pt x="1559" y="1616"/>
                  <a:pt x="1559" y="1616"/>
                  <a:pt x="1559" y="1616"/>
                </a:cubicBezTo>
                <a:cubicBezTo>
                  <a:pt x="1552" y="1623"/>
                  <a:pt x="1547" y="1632"/>
                  <a:pt x="1547" y="1642"/>
                </a:cubicBezTo>
                <a:cubicBezTo>
                  <a:pt x="1547" y="1652"/>
                  <a:pt x="1551" y="1661"/>
                  <a:pt x="1558" y="1667"/>
                </a:cubicBezTo>
                <a:cubicBezTo>
                  <a:pt x="1436" y="1877"/>
                  <a:pt x="1436" y="1877"/>
                  <a:pt x="1436" y="1877"/>
                </a:cubicBezTo>
                <a:cubicBezTo>
                  <a:pt x="1433" y="1876"/>
                  <a:pt x="1429" y="1875"/>
                  <a:pt x="1425" y="1875"/>
                </a:cubicBezTo>
                <a:cubicBezTo>
                  <a:pt x="1408" y="1875"/>
                  <a:pt x="1394" y="1887"/>
                  <a:pt x="1392" y="1903"/>
                </a:cubicBezTo>
                <a:cubicBezTo>
                  <a:pt x="1149" y="1903"/>
                  <a:pt x="1149" y="1903"/>
                  <a:pt x="1149" y="1903"/>
                </a:cubicBezTo>
                <a:cubicBezTo>
                  <a:pt x="1147" y="1887"/>
                  <a:pt x="1133" y="1875"/>
                  <a:pt x="1116" y="1875"/>
                </a:cubicBezTo>
                <a:cubicBezTo>
                  <a:pt x="1112" y="1875"/>
                  <a:pt x="1108" y="1876"/>
                  <a:pt x="1104" y="1877"/>
                </a:cubicBezTo>
                <a:lnTo>
                  <a:pt x="983" y="1667"/>
                </a:lnTo>
                <a:close/>
                <a:moveTo>
                  <a:pt x="2022" y="1884"/>
                </a:moveTo>
                <a:cubicBezTo>
                  <a:pt x="2015" y="1890"/>
                  <a:pt x="2011" y="1899"/>
                  <a:pt x="2011" y="1909"/>
                </a:cubicBezTo>
                <a:cubicBezTo>
                  <a:pt x="2011" y="1919"/>
                  <a:pt x="2015" y="1928"/>
                  <a:pt x="2023" y="1934"/>
                </a:cubicBezTo>
                <a:cubicBezTo>
                  <a:pt x="1901" y="2146"/>
                  <a:pt x="1901" y="2146"/>
                  <a:pt x="1901" y="2146"/>
                </a:cubicBezTo>
                <a:cubicBezTo>
                  <a:pt x="1897" y="2144"/>
                  <a:pt x="1893" y="2144"/>
                  <a:pt x="1888" y="2144"/>
                </a:cubicBezTo>
                <a:cubicBezTo>
                  <a:pt x="1872" y="2144"/>
                  <a:pt x="1859" y="2155"/>
                  <a:pt x="1856" y="2170"/>
                </a:cubicBezTo>
                <a:cubicBezTo>
                  <a:pt x="1613" y="2170"/>
                  <a:pt x="1613" y="2170"/>
                  <a:pt x="1613" y="2170"/>
                </a:cubicBezTo>
                <a:cubicBezTo>
                  <a:pt x="1609" y="2155"/>
                  <a:pt x="1596" y="2144"/>
                  <a:pt x="1580" y="2144"/>
                </a:cubicBezTo>
                <a:cubicBezTo>
                  <a:pt x="1576" y="2144"/>
                  <a:pt x="1572" y="2144"/>
                  <a:pt x="1568" y="2146"/>
                </a:cubicBezTo>
                <a:cubicBezTo>
                  <a:pt x="1446" y="1934"/>
                  <a:pt x="1446" y="1934"/>
                  <a:pt x="1446" y="1934"/>
                </a:cubicBezTo>
                <a:cubicBezTo>
                  <a:pt x="1453" y="1928"/>
                  <a:pt x="1458" y="1919"/>
                  <a:pt x="1458" y="1909"/>
                </a:cubicBezTo>
                <a:cubicBezTo>
                  <a:pt x="1458" y="1899"/>
                  <a:pt x="1454" y="1890"/>
                  <a:pt x="1447" y="1883"/>
                </a:cubicBezTo>
                <a:cubicBezTo>
                  <a:pt x="1568" y="1673"/>
                  <a:pt x="1568" y="1673"/>
                  <a:pt x="1568" y="1673"/>
                </a:cubicBezTo>
                <a:cubicBezTo>
                  <a:pt x="1572" y="1675"/>
                  <a:pt x="1576" y="1675"/>
                  <a:pt x="1580" y="1675"/>
                </a:cubicBezTo>
                <a:cubicBezTo>
                  <a:pt x="1597" y="1675"/>
                  <a:pt x="1611" y="1663"/>
                  <a:pt x="1613" y="1647"/>
                </a:cubicBezTo>
                <a:cubicBezTo>
                  <a:pt x="1856" y="1647"/>
                  <a:pt x="1856" y="1647"/>
                  <a:pt x="1856" y="1647"/>
                </a:cubicBezTo>
                <a:cubicBezTo>
                  <a:pt x="1858" y="1663"/>
                  <a:pt x="1872" y="1675"/>
                  <a:pt x="1889" y="1675"/>
                </a:cubicBezTo>
                <a:cubicBezTo>
                  <a:pt x="1893" y="1675"/>
                  <a:pt x="1897" y="1675"/>
                  <a:pt x="1900" y="1673"/>
                </a:cubicBezTo>
                <a:lnTo>
                  <a:pt x="2022" y="1884"/>
                </a:lnTo>
                <a:close/>
                <a:moveTo>
                  <a:pt x="1899" y="1611"/>
                </a:moveTo>
                <a:cubicBezTo>
                  <a:pt x="1896" y="1610"/>
                  <a:pt x="1892" y="1609"/>
                  <a:pt x="1889" y="1609"/>
                </a:cubicBezTo>
                <a:cubicBezTo>
                  <a:pt x="1872" y="1609"/>
                  <a:pt x="1859" y="1620"/>
                  <a:pt x="1856" y="1635"/>
                </a:cubicBezTo>
                <a:cubicBezTo>
                  <a:pt x="1613" y="1635"/>
                  <a:pt x="1613" y="1635"/>
                  <a:pt x="1613" y="1635"/>
                </a:cubicBezTo>
                <a:cubicBezTo>
                  <a:pt x="1610" y="1620"/>
                  <a:pt x="1596" y="1609"/>
                  <a:pt x="1580" y="1609"/>
                </a:cubicBezTo>
                <a:cubicBezTo>
                  <a:pt x="1576" y="1609"/>
                  <a:pt x="1573" y="1610"/>
                  <a:pt x="1570" y="1611"/>
                </a:cubicBezTo>
                <a:cubicBezTo>
                  <a:pt x="1447" y="1398"/>
                  <a:pt x="1447" y="1398"/>
                  <a:pt x="1447" y="1398"/>
                </a:cubicBezTo>
                <a:cubicBezTo>
                  <a:pt x="1454" y="1392"/>
                  <a:pt x="1458" y="1383"/>
                  <a:pt x="1458" y="1374"/>
                </a:cubicBezTo>
                <a:cubicBezTo>
                  <a:pt x="1458" y="1363"/>
                  <a:pt x="1453" y="1354"/>
                  <a:pt x="1446" y="1348"/>
                </a:cubicBezTo>
                <a:cubicBezTo>
                  <a:pt x="1568" y="1136"/>
                  <a:pt x="1568" y="1136"/>
                  <a:pt x="1568" y="1136"/>
                </a:cubicBezTo>
                <a:cubicBezTo>
                  <a:pt x="1572" y="1138"/>
                  <a:pt x="1576" y="1139"/>
                  <a:pt x="1580" y="1139"/>
                </a:cubicBezTo>
                <a:cubicBezTo>
                  <a:pt x="1597" y="1139"/>
                  <a:pt x="1611" y="1126"/>
                  <a:pt x="1613" y="1110"/>
                </a:cubicBezTo>
                <a:cubicBezTo>
                  <a:pt x="1856" y="1110"/>
                  <a:pt x="1856" y="1110"/>
                  <a:pt x="1856" y="1110"/>
                </a:cubicBezTo>
                <a:cubicBezTo>
                  <a:pt x="1858" y="1126"/>
                  <a:pt x="1872" y="1139"/>
                  <a:pt x="1889" y="1139"/>
                </a:cubicBezTo>
                <a:cubicBezTo>
                  <a:pt x="1893" y="1139"/>
                  <a:pt x="1897" y="1138"/>
                  <a:pt x="1901" y="1136"/>
                </a:cubicBezTo>
                <a:cubicBezTo>
                  <a:pt x="2023" y="1348"/>
                  <a:pt x="2023" y="1348"/>
                  <a:pt x="2023" y="1348"/>
                </a:cubicBezTo>
                <a:cubicBezTo>
                  <a:pt x="2015" y="1354"/>
                  <a:pt x="2011" y="1363"/>
                  <a:pt x="2011" y="1374"/>
                </a:cubicBezTo>
                <a:cubicBezTo>
                  <a:pt x="2011" y="1383"/>
                  <a:pt x="2015" y="1392"/>
                  <a:pt x="2022" y="1398"/>
                </a:cubicBezTo>
                <a:lnTo>
                  <a:pt x="1899" y="1611"/>
                </a:lnTo>
                <a:close/>
              </a:path>
            </a:pathLst>
          </a:custGeom>
          <a:solidFill>
            <a:srgbClr val="3F434D">
              <a:alpha val="784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2">
  <p:cSld name="CUSTOM_1_1"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3D73AF"/>
              </a:gs>
              <a:gs pos="100000">
                <a:srgbClr val="00AFA0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6" name="Google Shape;306;p24"/>
          <p:cNvSpPr/>
          <p:nvPr/>
        </p:nvSpPr>
        <p:spPr>
          <a:xfrm rot="-7200000" flipH="1">
            <a:off x="7373345" y="-1822689"/>
            <a:ext cx="3131287" cy="3381546"/>
          </a:xfrm>
          <a:custGeom>
            <a:avLst/>
            <a:gdLst/>
            <a:ahLst/>
            <a:cxnLst/>
            <a:rect l="l" t="t" r="r" b="b"/>
            <a:pathLst>
              <a:path w="2541" h="2745" extrusionOk="0">
                <a:moveTo>
                  <a:pt x="2508" y="1609"/>
                </a:moveTo>
                <a:cubicBezTo>
                  <a:pt x="2504" y="1609"/>
                  <a:pt x="2500" y="1610"/>
                  <a:pt x="2497" y="1611"/>
                </a:cubicBezTo>
                <a:cubicBezTo>
                  <a:pt x="2375" y="1398"/>
                  <a:pt x="2375" y="1398"/>
                  <a:pt x="2375" y="1398"/>
                </a:cubicBezTo>
                <a:cubicBezTo>
                  <a:pt x="2381" y="1392"/>
                  <a:pt x="2386" y="1383"/>
                  <a:pt x="2386" y="1374"/>
                </a:cubicBezTo>
                <a:cubicBezTo>
                  <a:pt x="2386" y="1363"/>
                  <a:pt x="2381" y="1354"/>
                  <a:pt x="2374" y="1348"/>
                </a:cubicBezTo>
                <a:cubicBezTo>
                  <a:pt x="2496" y="1136"/>
                  <a:pt x="2496" y="1136"/>
                  <a:pt x="2496" y="1136"/>
                </a:cubicBezTo>
                <a:cubicBezTo>
                  <a:pt x="2500" y="1137"/>
                  <a:pt x="2504" y="1138"/>
                  <a:pt x="2508" y="1138"/>
                </a:cubicBezTo>
                <a:cubicBezTo>
                  <a:pt x="2526" y="1138"/>
                  <a:pt x="2541" y="1123"/>
                  <a:pt x="2541" y="1105"/>
                </a:cubicBezTo>
                <a:cubicBezTo>
                  <a:pt x="2541" y="1087"/>
                  <a:pt x="2526" y="1072"/>
                  <a:pt x="2508" y="1072"/>
                </a:cubicBezTo>
                <a:cubicBezTo>
                  <a:pt x="2489" y="1072"/>
                  <a:pt x="2475" y="1087"/>
                  <a:pt x="2475" y="1105"/>
                </a:cubicBezTo>
                <a:cubicBezTo>
                  <a:pt x="2475" y="1115"/>
                  <a:pt x="2479" y="1124"/>
                  <a:pt x="2486" y="1130"/>
                </a:cubicBezTo>
                <a:cubicBezTo>
                  <a:pt x="2363" y="1342"/>
                  <a:pt x="2363" y="1342"/>
                  <a:pt x="2363" y="1342"/>
                </a:cubicBezTo>
                <a:cubicBezTo>
                  <a:pt x="2360" y="1341"/>
                  <a:pt x="2356" y="1340"/>
                  <a:pt x="2352" y="1340"/>
                </a:cubicBezTo>
                <a:cubicBezTo>
                  <a:pt x="2336" y="1340"/>
                  <a:pt x="2323" y="1352"/>
                  <a:pt x="2320" y="1367"/>
                </a:cubicBezTo>
                <a:cubicBezTo>
                  <a:pt x="2077" y="1367"/>
                  <a:pt x="2077" y="1367"/>
                  <a:pt x="2077" y="1367"/>
                </a:cubicBezTo>
                <a:cubicBezTo>
                  <a:pt x="2073" y="1352"/>
                  <a:pt x="2060" y="1340"/>
                  <a:pt x="2044" y="1340"/>
                </a:cubicBezTo>
                <a:cubicBezTo>
                  <a:pt x="2040" y="1340"/>
                  <a:pt x="2037" y="1341"/>
                  <a:pt x="2033" y="1342"/>
                </a:cubicBezTo>
                <a:cubicBezTo>
                  <a:pt x="1911" y="1130"/>
                  <a:pt x="1911" y="1130"/>
                  <a:pt x="1911" y="1130"/>
                </a:cubicBezTo>
                <a:cubicBezTo>
                  <a:pt x="1918" y="1124"/>
                  <a:pt x="1922" y="1115"/>
                  <a:pt x="1922" y="1105"/>
                </a:cubicBezTo>
                <a:cubicBezTo>
                  <a:pt x="1922" y="1087"/>
                  <a:pt x="1907" y="1072"/>
                  <a:pt x="1889" y="1072"/>
                </a:cubicBezTo>
                <a:cubicBezTo>
                  <a:pt x="1873" y="1072"/>
                  <a:pt x="1859" y="1083"/>
                  <a:pt x="1856" y="1098"/>
                </a:cubicBezTo>
                <a:cubicBezTo>
                  <a:pt x="1613" y="1098"/>
                  <a:pt x="1613" y="1098"/>
                  <a:pt x="1613" y="1098"/>
                </a:cubicBezTo>
                <a:cubicBezTo>
                  <a:pt x="1610" y="1083"/>
                  <a:pt x="1596" y="1072"/>
                  <a:pt x="1580" y="1072"/>
                </a:cubicBezTo>
                <a:cubicBezTo>
                  <a:pt x="1576" y="1072"/>
                  <a:pt x="1572" y="1073"/>
                  <a:pt x="1569" y="1074"/>
                </a:cubicBezTo>
                <a:cubicBezTo>
                  <a:pt x="1447" y="864"/>
                  <a:pt x="1447" y="864"/>
                  <a:pt x="1447" y="864"/>
                </a:cubicBezTo>
                <a:cubicBezTo>
                  <a:pt x="1454" y="858"/>
                  <a:pt x="1458" y="849"/>
                  <a:pt x="1458" y="839"/>
                </a:cubicBezTo>
                <a:cubicBezTo>
                  <a:pt x="1458" y="829"/>
                  <a:pt x="1454" y="819"/>
                  <a:pt x="1446" y="813"/>
                </a:cubicBezTo>
                <a:cubicBezTo>
                  <a:pt x="1568" y="601"/>
                  <a:pt x="1568" y="601"/>
                  <a:pt x="1568" y="601"/>
                </a:cubicBezTo>
                <a:cubicBezTo>
                  <a:pt x="1572" y="603"/>
                  <a:pt x="1576" y="604"/>
                  <a:pt x="1580" y="604"/>
                </a:cubicBezTo>
                <a:cubicBezTo>
                  <a:pt x="1597" y="604"/>
                  <a:pt x="1611" y="592"/>
                  <a:pt x="1613" y="576"/>
                </a:cubicBezTo>
                <a:cubicBezTo>
                  <a:pt x="1856" y="576"/>
                  <a:pt x="1856" y="576"/>
                  <a:pt x="1856" y="576"/>
                </a:cubicBezTo>
                <a:cubicBezTo>
                  <a:pt x="1859" y="592"/>
                  <a:pt x="1872" y="604"/>
                  <a:pt x="1889" y="604"/>
                </a:cubicBezTo>
                <a:cubicBezTo>
                  <a:pt x="1893" y="604"/>
                  <a:pt x="1897" y="603"/>
                  <a:pt x="1901" y="601"/>
                </a:cubicBezTo>
                <a:cubicBezTo>
                  <a:pt x="2023" y="813"/>
                  <a:pt x="2023" y="813"/>
                  <a:pt x="2023" y="813"/>
                </a:cubicBezTo>
                <a:cubicBezTo>
                  <a:pt x="2016" y="819"/>
                  <a:pt x="2011" y="829"/>
                  <a:pt x="2011" y="839"/>
                </a:cubicBezTo>
                <a:cubicBezTo>
                  <a:pt x="2011" y="857"/>
                  <a:pt x="2026" y="872"/>
                  <a:pt x="2044" y="872"/>
                </a:cubicBezTo>
                <a:cubicBezTo>
                  <a:pt x="2063" y="872"/>
                  <a:pt x="2078" y="857"/>
                  <a:pt x="2078" y="839"/>
                </a:cubicBezTo>
                <a:cubicBezTo>
                  <a:pt x="2078" y="821"/>
                  <a:pt x="2063" y="806"/>
                  <a:pt x="2044" y="806"/>
                </a:cubicBezTo>
                <a:cubicBezTo>
                  <a:pt x="2040" y="806"/>
                  <a:pt x="2037" y="806"/>
                  <a:pt x="2034" y="807"/>
                </a:cubicBezTo>
                <a:cubicBezTo>
                  <a:pt x="1911" y="595"/>
                  <a:pt x="1911" y="595"/>
                  <a:pt x="1911" y="595"/>
                </a:cubicBezTo>
                <a:cubicBezTo>
                  <a:pt x="1918" y="589"/>
                  <a:pt x="1922" y="580"/>
                  <a:pt x="1922" y="570"/>
                </a:cubicBezTo>
                <a:cubicBezTo>
                  <a:pt x="1922" y="560"/>
                  <a:pt x="1917" y="551"/>
                  <a:pt x="1910" y="545"/>
                </a:cubicBezTo>
                <a:cubicBezTo>
                  <a:pt x="2032" y="333"/>
                  <a:pt x="2032" y="333"/>
                  <a:pt x="2032" y="333"/>
                </a:cubicBezTo>
                <a:cubicBezTo>
                  <a:pt x="2036" y="334"/>
                  <a:pt x="2040" y="335"/>
                  <a:pt x="2044" y="335"/>
                </a:cubicBezTo>
                <a:cubicBezTo>
                  <a:pt x="2063" y="335"/>
                  <a:pt x="2078" y="320"/>
                  <a:pt x="2078" y="302"/>
                </a:cubicBezTo>
                <a:cubicBezTo>
                  <a:pt x="2078" y="283"/>
                  <a:pt x="2063" y="268"/>
                  <a:pt x="2044" y="268"/>
                </a:cubicBezTo>
                <a:cubicBezTo>
                  <a:pt x="2026" y="268"/>
                  <a:pt x="2011" y="283"/>
                  <a:pt x="2011" y="302"/>
                </a:cubicBezTo>
                <a:cubicBezTo>
                  <a:pt x="2011" y="312"/>
                  <a:pt x="2015" y="320"/>
                  <a:pt x="2022" y="326"/>
                </a:cubicBezTo>
                <a:cubicBezTo>
                  <a:pt x="1899" y="539"/>
                  <a:pt x="1899" y="539"/>
                  <a:pt x="1899" y="539"/>
                </a:cubicBezTo>
                <a:cubicBezTo>
                  <a:pt x="1896" y="538"/>
                  <a:pt x="1893" y="537"/>
                  <a:pt x="1889" y="537"/>
                </a:cubicBezTo>
                <a:cubicBezTo>
                  <a:pt x="1873" y="537"/>
                  <a:pt x="1859" y="549"/>
                  <a:pt x="1856" y="564"/>
                </a:cubicBezTo>
                <a:cubicBezTo>
                  <a:pt x="1613" y="564"/>
                  <a:pt x="1613" y="564"/>
                  <a:pt x="1613" y="564"/>
                </a:cubicBezTo>
                <a:cubicBezTo>
                  <a:pt x="1610" y="549"/>
                  <a:pt x="1596" y="537"/>
                  <a:pt x="1580" y="537"/>
                </a:cubicBezTo>
                <a:cubicBezTo>
                  <a:pt x="1562" y="537"/>
                  <a:pt x="1547" y="552"/>
                  <a:pt x="1547" y="570"/>
                </a:cubicBezTo>
                <a:cubicBezTo>
                  <a:pt x="1547" y="580"/>
                  <a:pt x="1551" y="589"/>
                  <a:pt x="1558" y="595"/>
                </a:cubicBezTo>
                <a:cubicBezTo>
                  <a:pt x="1436" y="807"/>
                  <a:pt x="1436" y="807"/>
                  <a:pt x="1436" y="807"/>
                </a:cubicBezTo>
                <a:cubicBezTo>
                  <a:pt x="1432" y="806"/>
                  <a:pt x="1429" y="806"/>
                  <a:pt x="1425" y="806"/>
                </a:cubicBezTo>
                <a:cubicBezTo>
                  <a:pt x="1409" y="806"/>
                  <a:pt x="1395" y="817"/>
                  <a:pt x="1392" y="832"/>
                </a:cubicBezTo>
                <a:cubicBezTo>
                  <a:pt x="1149" y="832"/>
                  <a:pt x="1149" y="832"/>
                  <a:pt x="1149" y="832"/>
                </a:cubicBezTo>
                <a:cubicBezTo>
                  <a:pt x="1146" y="817"/>
                  <a:pt x="1133" y="806"/>
                  <a:pt x="1116" y="806"/>
                </a:cubicBezTo>
                <a:cubicBezTo>
                  <a:pt x="1098" y="806"/>
                  <a:pt x="1083" y="821"/>
                  <a:pt x="1083" y="839"/>
                </a:cubicBezTo>
                <a:cubicBezTo>
                  <a:pt x="1083" y="849"/>
                  <a:pt x="1087" y="858"/>
                  <a:pt x="1094" y="864"/>
                </a:cubicBezTo>
                <a:cubicBezTo>
                  <a:pt x="972" y="1076"/>
                  <a:pt x="972" y="1076"/>
                  <a:pt x="972" y="1076"/>
                </a:cubicBezTo>
                <a:cubicBezTo>
                  <a:pt x="968" y="1075"/>
                  <a:pt x="965" y="1074"/>
                  <a:pt x="961" y="1074"/>
                </a:cubicBezTo>
                <a:cubicBezTo>
                  <a:pt x="945" y="1074"/>
                  <a:pt x="932" y="1086"/>
                  <a:pt x="929" y="1101"/>
                </a:cubicBezTo>
                <a:cubicBezTo>
                  <a:pt x="685" y="1101"/>
                  <a:pt x="685" y="1101"/>
                  <a:pt x="685" y="1101"/>
                </a:cubicBezTo>
                <a:cubicBezTo>
                  <a:pt x="682" y="1086"/>
                  <a:pt x="669" y="1074"/>
                  <a:pt x="653" y="1074"/>
                </a:cubicBezTo>
                <a:cubicBezTo>
                  <a:pt x="649" y="1074"/>
                  <a:pt x="645" y="1075"/>
                  <a:pt x="641" y="1076"/>
                </a:cubicBezTo>
                <a:cubicBezTo>
                  <a:pt x="520" y="866"/>
                  <a:pt x="520" y="866"/>
                  <a:pt x="520" y="866"/>
                </a:cubicBezTo>
                <a:cubicBezTo>
                  <a:pt x="526" y="860"/>
                  <a:pt x="531" y="851"/>
                  <a:pt x="531" y="841"/>
                </a:cubicBezTo>
                <a:cubicBezTo>
                  <a:pt x="531" y="830"/>
                  <a:pt x="525" y="821"/>
                  <a:pt x="517" y="815"/>
                </a:cubicBezTo>
                <a:cubicBezTo>
                  <a:pt x="641" y="601"/>
                  <a:pt x="641" y="601"/>
                  <a:pt x="641" y="601"/>
                </a:cubicBezTo>
                <a:cubicBezTo>
                  <a:pt x="644" y="603"/>
                  <a:pt x="648" y="603"/>
                  <a:pt x="653" y="603"/>
                </a:cubicBezTo>
                <a:cubicBezTo>
                  <a:pt x="669" y="603"/>
                  <a:pt x="683" y="591"/>
                  <a:pt x="686" y="575"/>
                </a:cubicBezTo>
                <a:cubicBezTo>
                  <a:pt x="929" y="575"/>
                  <a:pt x="929" y="575"/>
                  <a:pt x="929" y="575"/>
                </a:cubicBezTo>
                <a:cubicBezTo>
                  <a:pt x="931" y="591"/>
                  <a:pt x="945" y="603"/>
                  <a:pt x="961" y="603"/>
                </a:cubicBezTo>
                <a:cubicBezTo>
                  <a:pt x="980" y="603"/>
                  <a:pt x="995" y="589"/>
                  <a:pt x="995" y="570"/>
                </a:cubicBezTo>
                <a:cubicBezTo>
                  <a:pt x="995" y="560"/>
                  <a:pt x="990" y="550"/>
                  <a:pt x="982" y="544"/>
                </a:cubicBezTo>
                <a:cubicBezTo>
                  <a:pt x="1105" y="333"/>
                  <a:pt x="1105" y="333"/>
                  <a:pt x="1105" y="333"/>
                </a:cubicBezTo>
                <a:cubicBezTo>
                  <a:pt x="1108" y="334"/>
                  <a:pt x="1113" y="335"/>
                  <a:pt x="1117" y="335"/>
                </a:cubicBezTo>
                <a:cubicBezTo>
                  <a:pt x="1135" y="335"/>
                  <a:pt x="1150" y="320"/>
                  <a:pt x="1150" y="302"/>
                </a:cubicBezTo>
                <a:cubicBezTo>
                  <a:pt x="1150" y="283"/>
                  <a:pt x="1135" y="268"/>
                  <a:pt x="1117" y="268"/>
                </a:cubicBezTo>
                <a:cubicBezTo>
                  <a:pt x="1113" y="268"/>
                  <a:pt x="1109" y="269"/>
                  <a:pt x="1106" y="270"/>
                </a:cubicBezTo>
                <a:cubicBezTo>
                  <a:pt x="983" y="58"/>
                  <a:pt x="983" y="58"/>
                  <a:pt x="983" y="58"/>
                </a:cubicBezTo>
                <a:cubicBezTo>
                  <a:pt x="990" y="52"/>
                  <a:pt x="995" y="43"/>
                  <a:pt x="995" y="33"/>
                </a:cubicBezTo>
                <a:cubicBezTo>
                  <a:pt x="995" y="15"/>
                  <a:pt x="980" y="0"/>
                  <a:pt x="961" y="0"/>
                </a:cubicBezTo>
                <a:cubicBezTo>
                  <a:pt x="943" y="0"/>
                  <a:pt x="928" y="15"/>
                  <a:pt x="928" y="33"/>
                </a:cubicBezTo>
                <a:cubicBezTo>
                  <a:pt x="928" y="51"/>
                  <a:pt x="943" y="66"/>
                  <a:pt x="961" y="66"/>
                </a:cubicBezTo>
                <a:cubicBezTo>
                  <a:pt x="966" y="66"/>
                  <a:pt x="970" y="66"/>
                  <a:pt x="973" y="64"/>
                </a:cubicBezTo>
                <a:cubicBezTo>
                  <a:pt x="1096" y="276"/>
                  <a:pt x="1096" y="276"/>
                  <a:pt x="1096" y="276"/>
                </a:cubicBezTo>
                <a:cubicBezTo>
                  <a:pt x="1088" y="282"/>
                  <a:pt x="1083" y="291"/>
                  <a:pt x="1083" y="302"/>
                </a:cubicBezTo>
                <a:cubicBezTo>
                  <a:pt x="1083" y="311"/>
                  <a:pt x="1088" y="320"/>
                  <a:pt x="1095" y="326"/>
                </a:cubicBezTo>
                <a:cubicBezTo>
                  <a:pt x="972" y="539"/>
                  <a:pt x="972" y="539"/>
                  <a:pt x="972" y="539"/>
                </a:cubicBezTo>
                <a:cubicBezTo>
                  <a:pt x="969" y="538"/>
                  <a:pt x="965" y="537"/>
                  <a:pt x="961" y="537"/>
                </a:cubicBezTo>
                <a:cubicBezTo>
                  <a:pt x="945" y="537"/>
                  <a:pt x="932" y="548"/>
                  <a:pt x="929" y="564"/>
                </a:cubicBezTo>
                <a:cubicBezTo>
                  <a:pt x="685" y="564"/>
                  <a:pt x="685" y="564"/>
                  <a:pt x="685" y="564"/>
                </a:cubicBezTo>
                <a:cubicBezTo>
                  <a:pt x="682" y="548"/>
                  <a:pt x="669" y="537"/>
                  <a:pt x="653" y="537"/>
                </a:cubicBezTo>
                <a:cubicBezTo>
                  <a:pt x="634" y="537"/>
                  <a:pt x="619" y="552"/>
                  <a:pt x="619" y="570"/>
                </a:cubicBezTo>
                <a:cubicBezTo>
                  <a:pt x="619" y="580"/>
                  <a:pt x="624" y="589"/>
                  <a:pt x="631" y="595"/>
                </a:cubicBezTo>
                <a:cubicBezTo>
                  <a:pt x="507" y="809"/>
                  <a:pt x="507" y="809"/>
                  <a:pt x="507" y="809"/>
                </a:cubicBezTo>
                <a:cubicBezTo>
                  <a:pt x="504" y="808"/>
                  <a:pt x="501" y="808"/>
                  <a:pt x="497" y="808"/>
                </a:cubicBezTo>
                <a:cubicBezTo>
                  <a:pt x="481" y="808"/>
                  <a:pt x="468" y="819"/>
                  <a:pt x="465" y="835"/>
                </a:cubicBezTo>
                <a:cubicBezTo>
                  <a:pt x="221" y="835"/>
                  <a:pt x="221" y="835"/>
                  <a:pt x="221" y="835"/>
                </a:cubicBezTo>
                <a:cubicBezTo>
                  <a:pt x="218" y="819"/>
                  <a:pt x="205" y="808"/>
                  <a:pt x="189" y="808"/>
                </a:cubicBezTo>
                <a:cubicBezTo>
                  <a:pt x="185" y="808"/>
                  <a:pt x="181" y="809"/>
                  <a:pt x="178" y="810"/>
                </a:cubicBezTo>
                <a:cubicBezTo>
                  <a:pt x="56" y="597"/>
                  <a:pt x="56" y="597"/>
                  <a:pt x="56" y="597"/>
                </a:cubicBezTo>
                <a:cubicBezTo>
                  <a:pt x="62" y="591"/>
                  <a:pt x="67" y="583"/>
                  <a:pt x="67" y="573"/>
                </a:cubicBezTo>
                <a:cubicBezTo>
                  <a:pt x="67" y="554"/>
                  <a:pt x="52" y="539"/>
                  <a:pt x="33" y="539"/>
                </a:cubicBezTo>
                <a:cubicBezTo>
                  <a:pt x="15" y="539"/>
                  <a:pt x="0" y="554"/>
                  <a:pt x="0" y="573"/>
                </a:cubicBezTo>
                <a:cubicBezTo>
                  <a:pt x="0" y="591"/>
                  <a:pt x="15" y="606"/>
                  <a:pt x="33" y="606"/>
                </a:cubicBezTo>
                <a:cubicBezTo>
                  <a:pt x="38" y="606"/>
                  <a:pt x="42" y="605"/>
                  <a:pt x="45" y="604"/>
                </a:cubicBezTo>
                <a:cubicBezTo>
                  <a:pt x="168" y="815"/>
                  <a:pt x="168" y="815"/>
                  <a:pt x="168" y="815"/>
                </a:cubicBezTo>
                <a:cubicBezTo>
                  <a:pt x="160" y="822"/>
                  <a:pt x="155" y="831"/>
                  <a:pt x="155" y="841"/>
                </a:cubicBezTo>
                <a:cubicBezTo>
                  <a:pt x="155" y="851"/>
                  <a:pt x="160" y="860"/>
                  <a:pt x="167" y="866"/>
                </a:cubicBezTo>
                <a:cubicBezTo>
                  <a:pt x="44" y="1078"/>
                  <a:pt x="44" y="1078"/>
                  <a:pt x="44" y="1078"/>
                </a:cubicBezTo>
                <a:cubicBezTo>
                  <a:pt x="41" y="1077"/>
                  <a:pt x="37" y="1076"/>
                  <a:pt x="34" y="1076"/>
                </a:cubicBezTo>
                <a:cubicBezTo>
                  <a:pt x="15" y="1076"/>
                  <a:pt x="0" y="1091"/>
                  <a:pt x="0" y="1110"/>
                </a:cubicBezTo>
                <a:cubicBezTo>
                  <a:pt x="0" y="1128"/>
                  <a:pt x="15" y="1143"/>
                  <a:pt x="34" y="1143"/>
                </a:cubicBezTo>
                <a:cubicBezTo>
                  <a:pt x="52" y="1143"/>
                  <a:pt x="67" y="1128"/>
                  <a:pt x="67" y="1110"/>
                </a:cubicBezTo>
                <a:cubicBezTo>
                  <a:pt x="67" y="1099"/>
                  <a:pt x="62" y="1090"/>
                  <a:pt x="55" y="1084"/>
                </a:cubicBezTo>
                <a:cubicBezTo>
                  <a:pt x="177" y="872"/>
                  <a:pt x="177" y="872"/>
                  <a:pt x="177" y="872"/>
                </a:cubicBezTo>
                <a:cubicBezTo>
                  <a:pt x="181" y="874"/>
                  <a:pt x="185" y="874"/>
                  <a:pt x="189" y="874"/>
                </a:cubicBezTo>
                <a:cubicBezTo>
                  <a:pt x="205" y="874"/>
                  <a:pt x="219" y="862"/>
                  <a:pt x="222" y="846"/>
                </a:cubicBezTo>
                <a:cubicBezTo>
                  <a:pt x="465" y="846"/>
                  <a:pt x="465" y="846"/>
                  <a:pt x="465" y="846"/>
                </a:cubicBezTo>
                <a:cubicBezTo>
                  <a:pt x="467" y="862"/>
                  <a:pt x="481" y="874"/>
                  <a:pt x="497" y="874"/>
                </a:cubicBezTo>
                <a:cubicBezTo>
                  <a:pt x="502" y="874"/>
                  <a:pt x="506" y="874"/>
                  <a:pt x="509" y="872"/>
                </a:cubicBezTo>
                <a:cubicBezTo>
                  <a:pt x="631" y="1082"/>
                  <a:pt x="631" y="1082"/>
                  <a:pt x="631" y="1082"/>
                </a:cubicBezTo>
                <a:cubicBezTo>
                  <a:pt x="624" y="1089"/>
                  <a:pt x="619" y="1097"/>
                  <a:pt x="619" y="1107"/>
                </a:cubicBezTo>
                <a:cubicBezTo>
                  <a:pt x="619" y="1117"/>
                  <a:pt x="624" y="1126"/>
                  <a:pt x="631" y="1132"/>
                </a:cubicBezTo>
                <a:cubicBezTo>
                  <a:pt x="508" y="1344"/>
                  <a:pt x="508" y="1344"/>
                  <a:pt x="508" y="1344"/>
                </a:cubicBezTo>
                <a:cubicBezTo>
                  <a:pt x="505" y="1343"/>
                  <a:pt x="501" y="1343"/>
                  <a:pt x="497" y="1343"/>
                </a:cubicBezTo>
                <a:cubicBezTo>
                  <a:pt x="481" y="1343"/>
                  <a:pt x="467" y="1355"/>
                  <a:pt x="465" y="1371"/>
                </a:cubicBezTo>
                <a:cubicBezTo>
                  <a:pt x="222" y="1371"/>
                  <a:pt x="222" y="1371"/>
                  <a:pt x="222" y="1371"/>
                </a:cubicBezTo>
                <a:cubicBezTo>
                  <a:pt x="219" y="1355"/>
                  <a:pt x="205" y="1343"/>
                  <a:pt x="189" y="1343"/>
                </a:cubicBezTo>
                <a:cubicBezTo>
                  <a:pt x="170" y="1343"/>
                  <a:pt x="155" y="1358"/>
                  <a:pt x="155" y="1376"/>
                </a:cubicBezTo>
                <a:cubicBezTo>
                  <a:pt x="155" y="1386"/>
                  <a:pt x="160" y="1395"/>
                  <a:pt x="167" y="1401"/>
                </a:cubicBezTo>
                <a:cubicBezTo>
                  <a:pt x="44" y="1613"/>
                  <a:pt x="44" y="1613"/>
                  <a:pt x="44" y="1613"/>
                </a:cubicBezTo>
                <a:cubicBezTo>
                  <a:pt x="41" y="1612"/>
                  <a:pt x="37" y="1611"/>
                  <a:pt x="33" y="1611"/>
                </a:cubicBezTo>
                <a:cubicBezTo>
                  <a:pt x="15" y="1611"/>
                  <a:pt x="0" y="1626"/>
                  <a:pt x="0" y="1645"/>
                </a:cubicBezTo>
                <a:cubicBezTo>
                  <a:pt x="0" y="1663"/>
                  <a:pt x="15" y="1678"/>
                  <a:pt x="33" y="1678"/>
                </a:cubicBezTo>
                <a:cubicBezTo>
                  <a:pt x="52" y="1678"/>
                  <a:pt x="67" y="1663"/>
                  <a:pt x="67" y="1645"/>
                </a:cubicBezTo>
                <a:cubicBezTo>
                  <a:pt x="67" y="1634"/>
                  <a:pt x="62" y="1625"/>
                  <a:pt x="54" y="1619"/>
                </a:cubicBezTo>
                <a:cubicBezTo>
                  <a:pt x="177" y="1407"/>
                  <a:pt x="177" y="1407"/>
                  <a:pt x="177" y="1407"/>
                </a:cubicBezTo>
                <a:cubicBezTo>
                  <a:pt x="180" y="1408"/>
                  <a:pt x="184" y="1409"/>
                  <a:pt x="189" y="1409"/>
                </a:cubicBezTo>
                <a:cubicBezTo>
                  <a:pt x="205" y="1409"/>
                  <a:pt x="218" y="1398"/>
                  <a:pt x="221" y="1383"/>
                </a:cubicBezTo>
                <a:cubicBezTo>
                  <a:pt x="465" y="1383"/>
                  <a:pt x="465" y="1383"/>
                  <a:pt x="465" y="1383"/>
                </a:cubicBezTo>
                <a:cubicBezTo>
                  <a:pt x="468" y="1398"/>
                  <a:pt x="481" y="1409"/>
                  <a:pt x="497" y="1409"/>
                </a:cubicBezTo>
                <a:cubicBezTo>
                  <a:pt x="502" y="1409"/>
                  <a:pt x="505" y="1408"/>
                  <a:pt x="509" y="1407"/>
                </a:cubicBezTo>
                <a:cubicBezTo>
                  <a:pt x="631" y="1618"/>
                  <a:pt x="631" y="1618"/>
                  <a:pt x="631" y="1618"/>
                </a:cubicBezTo>
                <a:cubicBezTo>
                  <a:pt x="624" y="1624"/>
                  <a:pt x="619" y="1632"/>
                  <a:pt x="619" y="1642"/>
                </a:cubicBezTo>
                <a:cubicBezTo>
                  <a:pt x="619" y="1661"/>
                  <a:pt x="634" y="1676"/>
                  <a:pt x="653" y="1676"/>
                </a:cubicBezTo>
                <a:cubicBezTo>
                  <a:pt x="669" y="1676"/>
                  <a:pt x="682" y="1664"/>
                  <a:pt x="685" y="1649"/>
                </a:cubicBezTo>
                <a:cubicBezTo>
                  <a:pt x="928" y="1649"/>
                  <a:pt x="928" y="1649"/>
                  <a:pt x="928" y="1649"/>
                </a:cubicBezTo>
                <a:cubicBezTo>
                  <a:pt x="932" y="1664"/>
                  <a:pt x="945" y="1675"/>
                  <a:pt x="961" y="1675"/>
                </a:cubicBezTo>
                <a:cubicBezTo>
                  <a:pt x="965" y="1675"/>
                  <a:pt x="969" y="1675"/>
                  <a:pt x="973" y="1673"/>
                </a:cubicBezTo>
                <a:cubicBezTo>
                  <a:pt x="1094" y="1884"/>
                  <a:pt x="1094" y="1884"/>
                  <a:pt x="1094" y="1884"/>
                </a:cubicBezTo>
                <a:cubicBezTo>
                  <a:pt x="1087" y="1890"/>
                  <a:pt x="1083" y="1899"/>
                  <a:pt x="1083" y="1909"/>
                </a:cubicBezTo>
                <a:cubicBezTo>
                  <a:pt x="1083" y="1927"/>
                  <a:pt x="1098" y="1942"/>
                  <a:pt x="1116" y="1942"/>
                </a:cubicBezTo>
                <a:cubicBezTo>
                  <a:pt x="1132" y="1942"/>
                  <a:pt x="1146" y="1930"/>
                  <a:pt x="1149" y="1915"/>
                </a:cubicBezTo>
                <a:cubicBezTo>
                  <a:pt x="1392" y="1915"/>
                  <a:pt x="1392" y="1915"/>
                  <a:pt x="1392" y="1915"/>
                </a:cubicBezTo>
                <a:cubicBezTo>
                  <a:pt x="1395" y="1930"/>
                  <a:pt x="1409" y="1942"/>
                  <a:pt x="1425" y="1942"/>
                </a:cubicBezTo>
                <a:cubicBezTo>
                  <a:pt x="1429" y="1942"/>
                  <a:pt x="1432" y="1941"/>
                  <a:pt x="1435" y="1940"/>
                </a:cubicBezTo>
                <a:cubicBezTo>
                  <a:pt x="1558" y="2152"/>
                  <a:pt x="1558" y="2152"/>
                  <a:pt x="1558" y="2152"/>
                </a:cubicBezTo>
                <a:cubicBezTo>
                  <a:pt x="1551" y="2158"/>
                  <a:pt x="1547" y="2167"/>
                  <a:pt x="1547" y="2177"/>
                </a:cubicBezTo>
                <a:cubicBezTo>
                  <a:pt x="1547" y="2187"/>
                  <a:pt x="1551" y="2196"/>
                  <a:pt x="1558" y="2202"/>
                </a:cubicBezTo>
                <a:cubicBezTo>
                  <a:pt x="1435" y="2414"/>
                  <a:pt x="1435" y="2414"/>
                  <a:pt x="1435" y="2414"/>
                </a:cubicBezTo>
                <a:cubicBezTo>
                  <a:pt x="1432" y="2413"/>
                  <a:pt x="1428" y="2412"/>
                  <a:pt x="1425" y="2412"/>
                </a:cubicBezTo>
                <a:cubicBezTo>
                  <a:pt x="1406" y="2412"/>
                  <a:pt x="1391" y="2427"/>
                  <a:pt x="1391" y="2445"/>
                </a:cubicBezTo>
                <a:cubicBezTo>
                  <a:pt x="1391" y="2464"/>
                  <a:pt x="1406" y="2479"/>
                  <a:pt x="1425" y="2479"/>
                </a:cubicBezTo>
                <a:cubicBezTo>
                  <a:pt x="1429" y="2479"/>
                  <a:pt x="1433" y="2478"/>
                  <a:pt x="1436" y="2477"/>
                </a:cubicBezTo>
                <a:cubicBezTo>
                  <a:pt x="1558" y="2687"/>
                  <a:pt x="1558" y="2687"/>
                  <a:pt x="1558" y="2687"/>
                </a:cubicBezTo>
                <a:cubicBezTo>
                  <a:pt x="1551" y="2693"/>
                  <a:pt x="1547" y="2702"/>
                  <a:pt x="1547" y="2712"/>
                </a:cubicBezTo>
                <a:cubicBezTo>
                  <a:pt x="1547" y="2730"/>
                  <a:pt x="1562" y="2745"/>
                  <a:pt x="1580" y="2745"/>
                </a:cubicBezTo>
                <a:cubicBezTo>
                  <a:pt x="1598" y="2745"/>
                  <a:pt x="1613" y="2730"/>
                  <a:pt x="1613" y="2712"/>
                </a:cubicBezTo>
                <a:cubicBezTo>
                  <a:pt x="1613" y="2693"/>
                  <a:pt x="1598" y="2678"/>
                  <a:pt x="1580" y="2678"/>
                </a:cubicBezTo>
                <a:cubicBezTo>
                  <a:pt x="1576" y="2678"/>
                  <a:pt x="1572" y="2679"/>
                  <a:pt x="1568" y="2681"/>
                </a:cubicBezTo>
                <a:cubicBezTo>
                  <a:pt x="1446" y="2470"/>
                  <a:pt x="1446" y="2470"/>
                  <a:pt x="1446" y="2470"/>
                </a:cubicBezTo>
                <a:cubicBezTo>
                  <a:pt x="1453" y="2464"/>
                  <a:pt x="1458" y="2455"/>
                  <a:pt x="1458" y="2445"/>
                </a:cubicBezTo>
                <a:cubicBezTo>
                  <a:pt x="1458" y="2435"/>
                  <a:pt x="1453" y="2426"/>
                  <a:pt x="1446" y="2420"/>
                </a:cubicBezTo>
                <a:cubicBezTo>
                  <a:pt x="1568" y="2208"/>
                  <a:pt x="1568" y="2208"/>
                  <a:pt x="1568" y="2208"/>
                </a:cubicBezTo>
                <a:cubicBezTo>
                  <a:pt x="1572" y="2209"/>
                  <a:pt x="1576" y="2210"/>
                  <a:pt x="1580" y="2210"/>
                </a:cubicBezTo>
                <a:cubicBezTo>
                  <a:pt x="1596" y="2210"/>
                  <a:pt x="1610" y="2198"/>
                  <a:pt x="1613" y="2182"/>
                </a:cubicBezTo>
                <a:cubicBezTo>
                  <a:pt x="1856" y="2182"/>
                  <a:pt x="1856" y="2182"/>
                  <a:pt x="1856" y="2182"/>
                </a:cubicBezTo>
                <a:cubicBezTo>
                  <a:pt x="1858" y="2198"/>
                  <a:pt x="1872" y="2210"/>
                  <a:pt x="1888" y="2210"/>
                </a:cubicBezTo>
                <a:cubicBezTo>
                  <a:pt x="1893" y="2210"/>
                  <a:pt x="1897" y="2209"/>
                  <a:pt x="1900" y="2208"/>
                </a:cubicBezTo>
                <a:cubicBezTo>
                  <a:pt x="2023" y="2420"/>
                  <a:pt x="2023" y="2420"/>
                  <a:pt x="2023" y="2420"/>
                </a:cubicBezTo>
                <a:cubicBezTo>
                  <a:pt x="2015" y="2426"/>
                  <a:pt x="2010" y="2435"/>
                  <a:pt x="2010" y="2445"/>
                </a:cubicBezTo>
                <a:cubicBezTo>
                  <a:pt x="2010" y="2464"/>
                  <a:pt x="2025" y="2479"/>
                  <a:pt x="2044" y="2479"/>
                </a:cubicBezTo>
                <a:cubicBezTo>
                  <a:pt x="2062" y="2479"/>
                  <a:pt x="2077" y="2464"/>
                  <a:pt x="2077" y="2445"/>
                </a:cubicBezTo>
                <a:cubicBezTo>
                  <a:pt x="2077" y="2427"/>
                  <a:pt x="2062" y="2412"/>
                  <a:pt x="2044" y="2412"/>
                </a:cubicBezTo>
                <a:cubicBezTo>
                  <a:pt x="2040" y="2412"/>
                  <a:pt x="2036" y="2413"/>
                  <a:pt x="2033" y="2414"/>
                </a:cubicBezTo>
                <a:cubicBezTo>
                  <a:pt x="1911" y="2202"/>
                  <a:pt x="1911" y="2202"/>
                  <a:pt x="1911" y="2202"/>
                </a:cubicBezTo>
                <a:cubicBezTo>
                  <a:pt x="1917" y="2196"/>
                  <a:pt x="1922" y="2187"/>
                  <a:pt x="1922" y="2177"/>
                </a:cubicBezTo>
                <a:cubicBezTo>
                  <a:pt x="1922" y="2167"/>
                  <a:pt x="1917" y="2158"/>
                  <a:pt x="1911" y="2152"/>
                </a:cubicBezTo>
                <a:cubicBezTo>
                  <a:pt x="2033" y="1940"/>
                  <a:pt x="2033" y="1940"/>
                  <a:pt x="2033" y="1940"/>
                </a:cubicBezTo>
                <a:cubicBezTo>
                  <a:pt x="2037" y="1941"/>
                  <a:pt x="2040" y="1942"/>
                  <a:pt x="2044" y="1942"/>
                </a:cubicBezTo>
                <a:cubicBezTo>
                  <a:pt x="2060" y="1942"/>
                  <a:pt x="2073" y="1930"/>
                  <a:pt x="2077" y="1915"/>
                </a:cubicBezTo>
                <a:cubicBezTo>
                  <a:pt x="2320" y="1915"/>
                  <a:pt x="2320" y="1915"/>
                  <a:pt x="2320" y="1915"/>
                </a:cubicBezTo>
                <a:cubicBezTo>
                  <a:pt x="2323" y="1930"/>
                  <a:pt x="2336" y="1942"/>
                  <a:pt x="2352" y="1942"/>
                </a:cubicBezTo>
                <a:cubicBezTo>
                  <a:pt x="2371" y="1942"/>
                  <a:pt x="2386" y="1927"/>
                  <a:pt x="2386" y="1909"/>
                </a:cubicBezTo>
                <a:cubicBezTo>
                  <a:pt x="2386" y="1890"/>
                  <a:pt x="2371" y="1875"/>
                  <a:pt x="2352" y="1875"/>
                </a:cubicBezTo>
                <a:cubicBezTo>
                  <a:pt x="2336" y="1875"/>
                  <a:pt x="2322" y="1887"/>
                  <a:pt x="2320" y="1903"/>
                </a:cubicBezTo>
                <a:cubicBezTo>
                  <a:pt x="2077" y="1903"/>
                  <a:pt x="2077" y="1903"/>
                  <a:pt x="2077" y="1903"/>
                </a:cubicBezTo>
                <a:cubicBezTo>
                  <a:pt x="2074" y="1887"/>
                  <a:pt x="2060" y="1875"/>
                  <a:pt x="2044" y="1875"/>
                </a:cubicBezTo>
                <a:cubicBezTo>
                  <a:pt x="2040" y="1875"/>
                  <a:pt x="2036" y="1876"/>
                  <a:pt x="2032" y="1877"/>
                </a:cubicBezTo>
                <a:cubicBezTo>
                  <a:pt x="1910" y="1667"/>
                  <a:pt x="1910" y="1667"/>
                  <a:pt x="1910" y="1667"/>
                </a:cubicBezTo>
                <a:cubicBezTo>
                  <a:pt x="1917" y="1661"/>
                  <a:pt x="1922" y="1652"/>
                  <a:pt x="1922" y="1642"/>
                </a:cubicBezTo>
                <a:cubicBezTo>
                  <a:pt x="1922" y="1632"/>
                  <a:pt x="1917" y="1623"/>
                  <a:pt x="1910" y="1616"/>
                </a:cubicBezTo>
                <a:cubicBezTo>
                  <a:pt x="2032" y="1405"/>
                  <a:pt x="2032" y="1405"/>
                  <a:pt x="2032" y="1405"/>
                </a:cubicBezTo>
                <a:cubicBezTo>
                  <a:pt x="2036" y="1406"/>
                  <a:pt x="2040" y="1407"/>
                  <a:pt x="2044" y="1407"/>
                </a:cubicBezTo>
                <a:cubicBezTo>
                  <a:pt x="2060" y="1407"/>
                  <a:pt x="2074" y="1395"/>
                  <a:pt x="2077" y="1379"/>
                </a:cubicBezTo>
                <a:cubicBezTo>
                  <a:pt x="2320" y="1379"/>
                  <a:pt x="2320" y="1379"/>
                  <a:pt x="2320" y="1379"/>
                </a:cubicBezTo>
                <a:cubicBezTo>
                  <a:pt x="2322" y="1395"/>
                  <a:pt x="2336" y="1407"/>
                  <a:pt x="2352" y="1407"/>
                </a:cubicBezTo>
                <a:cubicBezTo>
                  <a:pt x="2357" y="1407"/>
                  <a:pt x="2361" y="1406"/>
                  <a:pt x="2364" y="1405"/>
                </a:cubicBezTo>
                <a:cubicBezTo>
                  <a:pt x="2487" y="1616"/>
                  <a:pt x="2487" y="1616"/>
                  <a:pt x="2487" y="1616"/>
                </a:cubicBezTo>
                <a:cubicBezTo>
                  <a:pt x="2479" y="1623"/>
                  <a:pt x="2474" y="1632"/>
                  <a:pt x="2474" y="1642"/>
                </a:cubicBezTo>
                <a:cubicBezTo>
                  <a:pt x="2474" y="1661"/>
                  <a:pt x="2489" y="1675"/>
                  <a:pt x="2508" y="1675"/>
                </a:cubicBezTo>
                <a:cubicBezTo>
                  <a:pt x="2526" y="1675"/>
                  <a:pt x="2541" y="1661"/>
                  <a:pt x="2541" y="1642"/>
                </a:cubicBezTo>
                <a:cubicBezTo>
                  <a:pt x="2541" y="1624"/>
                  <a:pt x="2526" y="1609"/>
                  <a:pt x="2508" y="1609"/>
                </a:cubicBezTo>
                <a:close/>
                <a:moveTo>
                  <a:pt x="1104" y="870"/>
                </a:moveTo>
                <a:cubicBezTo>
                  <a:pt x="1108" y="871"/>
                  <a:pt x="1112" y="872"/>
                  <a:pt x="1116" y="872"/>
                </a:cubicBezTo>
                <a:cubicBezTo>
                  <a:pt x="1133" y="872"/>
                  <a:pt x="1147" y="860"/>
                  <a:pt x="1149" y="844"/>
                </a:cubicBezTo>
                <a:cubicBezTo>
                  <a:pt x="1392" y="844"/>
                  <a:pt x="1392" y="844"/>
                  <a:pt x="1392" y="844"/>
                </a:cubicBezTo>
                <a:cubicBezTo>
                  <a:pt x="1395" y="860"/>
                  <a:pt x="1408" y="872"/>
                  <a:pt x="1425" y="872"/>
                </a:cubicBezTo>
                <a:cubicBezTo>
                  <a:pt x="1429" y="872"/>
                  <a:pt x="1433" y="871"/>
                  <a:pt x="1437" y="870"/>
                </a:cubicBezTo>
                <a:cubicBezTo>
                  <a:pt x="1558" y="1080"/>
                  <a:pt x="1558" y="1080"/>
                  <a:pt x="1558" y="1080"/>
                </a:cubicBezTo>
                <a:cubicBezTo>
                  <a:pt x="1551" y="1086"/>
                  <a:pt x="1547" y="1095"/>
                  <a:pt x="1547" y="1105"/>
                </a:cubicBezTo>
                <a:cubicBezTo>
                  <a:pt x="1547" y="1115"/>
                  <a:pt x="1551" y="1124"/>
                  <a:pt x="1558" y="1130"/>
                </a:cubicBezTo>
                <a:cubicBezTo>
                  <a:pt x="1435" y="1342"/>
                  <a:pt x="1435" y="1342"/>
                  <a:pt x="1435" y="1342"/>
                </a:cubicBezTo>
                <a:cubicBezTo>
                  <a:pt x="1432" y="1341"/>
                  <a:pt x="1429" y="1340"/>
                  <a:pt x="1425" y="1340"/>
                </a:cubicBezTo>
                <a:cubicBezTo>
                  <a:pt x="1409" y="1340"/>
                  <a:pt x="1395" y="1352"/>
                  <a:pt x="1392" y="1367"/>
                </a:cubicBezTo>
                <a:cubicBezTo>
                  <a:pt x="1149" y="1367"/>
                  <a:pt x="1149" y="1367"/>
                  <a:pt x="1149" y="1367"/>
                </a:cubicBezTo>
                <a:cubicBezTo>
                  <a:pt x="1146" y="1352"/>
                  <a:pt x="1132" y="1340"/>
                  <a:pt x="1116" y="1340"/>
                </a:cubicBezTo>
                <a:cubicBezTo>
                  <a:pt x="1112" y="1340"/>
                  <a:pt x="1108" y="1341"/>
                  <a:pt x="1104" y="1343"/>
                </a:cubicBezTo>
                <a:cubicBezTo>
                  <a:pt x="983" y="1133"/>
                  <a:pt x="983" y="1133"/>
                  <a:pt x="983" y="1133"/>
                </a:cubicBezTo>
                <a:cubicBezTo>
                  <a:pt x="990" y="1126"/>
                  <a:pt x="995" y="1117"/>
                  <a:pt x="995" y="1107"/>
                </a:cubicBezTo>
                <a:cubicBezTo>
                  <a:pt x="995" y="1097"/>
                  <a:pt x="990" y="1088"/>
                  <a:pt x="982" y="1082"/>
                </a:cubicBezTo>
                <a:lnTo>
                  <a:pt x="1104" y="870"/>
                </a:lnTo>
                <a:close/>
                <a:moveTo>
                  <a:pt x="519" y="1401"/>
                </a:moveTo>
                <a:cubicBezTo>
                  <a:pt x="526" y="1395"/>
                  <a:pt x="531" y="1386"/>
                  <a:pt x="531" y="1376"/>
                </a:cubicBezTo>
                <a:cubicBezTo>
                  <a:pt x="531" y="1366"/>
                  <a:pt x="526" y="1356"/>
                  <a:pt x="518" y="1350"/>
                </a:cubicBezTo>
                <a:cubicBezTo>
                  <a:pt x="641" y="1138"/>
                  <a:pt x="641" y="1138"/>
                  <a:pt x="641" y="1138"/>
                </a:cubicBezTo>
                <a:cubicBezTo>
                  <a:pt x="644" y="1140"/>
                  <a:pt x="648" y="1141"/>
                  <a:pt x="653" y="1141"/>
                </a:cubicBezTo>
                <a:cubicBezTo>
                  <a:pt x="669" y="1141"/>
                  <a:pt x="683" y="1129"/>
                  <a:pt x="686" y="1113"/>
                </a:cubicBezTo>
                <a:cubicBezTo>
                  <a:pt x="928" y="1113"/>
                  <a:pt x="928" y="1113"/>
                  <a:pt x="928" y="1113"/>
                </a:cubicBezTo>
                <a:cubicBezTo>
                  <a:pt x="931" y="1129"/>
                  <a:pt x="945" y="1141"/>
                  <a:pt x="961" y="1141"/>
                </a:cubicBezTo>
                <a:cubicBezTo>
                  <a:pt x="965" y="1141"/>
                  <a:pt x="969" y="1140"/>
                  <a:pt x="973" y="1139"/>
                </a:cubicBezTo>
                <a:cubicBezTo>
                  <a:pt x="1094" y="1349"/>
                  <a:pt x="1094" y="1349"/>
                  <a:pt x="1094" y="1349"/>
                </a:cubicBezTo>
                <a:cubicBezTo>
                  <a:pt x="1087" y="1355"/>
                  <a:pt x="1083" y="1364"/>
                  <a:pt x="1083" y="1374"/>
                </a:cubicBezTo>
                <a:cubicBezTo>
                  <a:pt x="1083" y="1383"/>
                  <a:pt x="1087" y="1392"/>
                  <a:pt x="1094" y="1398"/>
                </a:cubicBezTo>
                <a:cubicBezTo>
                  <a:pt x="972" y="1611"/>
                  <a:pt x="972" y="1611"/>
                  <a:pt x="972" y="1611"/>
                </a:cubicBezTo>
                <a:cubicBezTo>
                  <a:pt x="968" y="1610"/>
                  <a:pt x="965" y="1609"/>
                  <a:pt x="961" y="1609"/>
                </a:cubicBezTo>
                <a:cubicBezTo>
                  <a:pt x="944" y="1609"/>
                  <a:pt x="931" y="1621"/>
                  <a:pt x="928" y="1637"/>
                </a:cubicBezTo>
                <a:cubicBezTo>
                  <a:pt x="686" y="1637"/>
                  <a:pt x="686" y="1637"/>
                  <a:pt x="686" y="1637"/>
                </a:cubicBezTo>
                <a:cubicBezTo>
                  <a:pt x="683" y="1621"/>
                  <a:pt x="669" y="1609"/>
                  <a:pt x="653" y="1609"/>
                </a:cubicBezTo>
                <a:cubicBezTo>
                  <a:pt x="648" y="1609"/>
                  <a:pt x="644" y="1610"/>
                  <a:pt x="641" y="1611"/>
                </a:cubicBezTo>
                <a:lnTo>
                  <a:pt x="519" y="1401"/>
                </a:lnTo>
                <a:close/>
                <a:moveTo>
                  <a:pt x="983" y="1667"/>
                </a:moveTo>
                <a:cubicBezTo>
                  <a:pt x="990" y="1661"/>
                  <a:pt x="994" y="1652"/>
                  <a:pt x="994" y="1642"/>
                </a:cubicBezTo>
                <a:cubicBezTo>
                  <a:pt x="994" y="1632"/>
                  <a:pt x="989" y="1623"/>
                  <a:pt x="982" y="1616"/>
                </a:cubicBezTo>
                <a:cubicBezTo>
                  <a:pt x="1104" y="1405"/>
                  <a:pt x="1104" y="1405"/>
                  <a:pt x="1104" y="1405"/>
                </a:cubicBezTo>
                <a:cubicBezTo>
                  <a:pt x="1108" y="1406"/>
                  <a:pt x="1112" y="1407"/>
                  <a:pt x="1116" y="1407"/>
                </a:cubicBezTo>
                <a:cubicBezTo>
                  <a:pt x="1133" y="1407"/>
                  <a:pt x="1147" y="1395"/>
                  <a:pt x="1149" y="1379"/>
                </a:cubicBezTo>
                <a:cubicBezTo>
                  <a:pt x="1392" y="1379"/>
                  <a:pt x="1392" y="1379"/>
                  <a:pt x="1392" y="1379"/>
                </a:cubicBezTo>
                <a:cubicBezTo>
                  <a:pt x="1394" y="1395"/>
                  <a:pt x="1408" y="1407"/>
                  <a:pt x="1425" y="1407"/>
                </a:cubicBezTo>
                <a:cubicBezTo>
                  <a:pt x="1429" y="1407"/>
                  <a:pt x="1433" y="1406"/>
                  <a:pt x="1437" y="1405"/>
                </a:cubicBezTo>
                <a:cubicBezTo>
                  <a:pt x="1559" y="1616"/>
                  <a:pt x="1559" y="1616"/>
                  <a:pt x="1559" y="1616"/>
                </a:cubicBezTo>
                <a:cubicBezTo>
                  <a:pt x="1552" y="1623"/>
                  <a:pt x="1547" y="1632"/>
                  <a:pt x="1547" y="1642"/>
                </a:cubicBezTo>
                <a:cubicBezTo>
                  <a:pt x="1547" y="1652"/>
                  <a:pt x="1551" y="1661"/>
                  <a:pt x="1558" y="1667"/>
                </a:cubicBezTo>
                <a:cubicBezTo>
                  <a:pt x="1436" y="1877"/>
                  <a:pt x="1436" y="1877"/>
                  <a:pt x="1436" y="1877"/>
                </a:cubicBezTo>
                <a:cubicBezTo>
                  <a:pt x="1433" y="1876"/>
                  <a:pt x="1429" y="1875"/>
                  <a:pt x="1425" y="1875"/>
                </a:cubicBezTo>
                <a:cubicBezTo>
                  <a:pt x="1408" y="1875"/>
                  <a:pt x="1394" y="1887"/>
                  <a:pt x="1392" y="1903"/>
                </a:cubicBezTo>
                <a:cubicBezTo>
                  <a:pt x="1149" y="1903"/>
                  <a:pt x="1149" y="1903"/>
                  <a:pt x="1149" y="1903"/>
                </a:cubicBezTo>
                <a:cubicBezTo>
                  <a:pt x="1147" y="1887"/>
                  <a:pt x="1133" y="1875"/>
                  <a:pt x="1116" y="1875"/>
                </a:cubicBezTo>
                <a:cubicBezTo>
                  <a:pt x="1112" y="1875"/>
                  <a:pt x="1108" y="1876"/>
                  <a:pt x="1104" y="1877"/>
                </a:cubicBezTo>
                <a:lnTo>
                  <a:pt x="983" y="1667"/>
                </a:lnTo>
                <a:close/>
                <a:moveTo>
                  <a:pt x="2022" y="1884"/>
                </a:moveTo>
                <a:cubicBezTo>
                  <a:pt x="2015" y="1890"/>
                  <a:pt x="2011" y="1899"/>
                  <a:pt x="2011" y="1909"/>
                </a:cubicBezTo>
                <a:cubicBezTo>
                  <a:pt x="2011" y="1919"/>
                  <a:pt x="2015" y="1928"/>
                  <a:pt x="2023" y="1934"/>
                </a:cubicBezTo>
                <a:cubicBezTo>
                  <a:pt x="1901" y="2146"/>
                  <a:pt x="1901" y="2146"/>
                  <a:pt x="1901" y="2146"/>
                </a:cubicBezTo>
                <a:cubicBezTo>
                  <a:pt x="1897" y="2144"/>
                  <a:pt x="1893" y="2144"/>
                  <a:pt x="1888" y="2144"/>
                </a:cubicBezTo>
                <a:cubicBezTo>
                  <a:pt x="1872" y="2144"/>
                  <a:pt x="1859" y="2155"/>
                  <a:pt x="1856" y="2170"/>
                </a:cubicBezTo>
                <a:cubicBezTo>
                  <a:pt x="1613" y="2170"/>
                  <a:pt x="1613" y="2170"/>
                  <a:pt x="1613" y="2170"/>
                </a:cubicBezTo>
                <a:cubicBezTo>
                  <a:pt x="1609" y="2155"/>
                  <a:pt x="1596" y="2144"/>
                  <a:pt x="1580" y="2144"/>
                </a:cubicBezTo>
                <a:cubicBezTo>
                  <a:pt x="1576" y="2144"/>
                  <a:pt x="1572" y="2144"/>
                  <a:pt x="1568" y="2146"/>
                </a:cubicBezTo>
                <a:cubicBezTo>
                  <a:pt x="1446" y="1934"/>
                  <a:pt x="1446" y="1934"/>
                  <a:pt x="1446" y="1934"/>
                </a:cubicBezTo>
                <a:cubicBezTo>
                  <a:pt x="1453" y="1928"/>
                  <a:pt x="1458" y="1919"/>
                  <a:pt x="1458" y="1909"/>
                </a:cubicBezTo>
                <a:cubicBezTo>
                  <a:pt x="1458" y="1899"/>
                  <a:pt x="1454" y="1890"/>
                  <a:pt x="1447" y="1883"/>
                </a:cubicBezTo>
                <a:cubicBezTo>
                  <a:pt x="1568" y="1673"/>
                  <a:pt x="1568" y="1673"/>
                  <a:pt x="1568" y="1673"/>
                </a:cubicBezTo>
                <a:cubicBezTo>
                  <a:pt x="1572" y="1675"/>
                  <a:pt x="1576" y="1675"/>
                  <a:pt x="1580" y="1675"/>
                </a:cubicBezTo>
                <a:cubicBezTo>
                  <a:pt x="1597" y="1675"/>
                  <a:pt x="1611" y="1663"/>
                  <a:pt x="1613" y="1647"/>
                </a:cubicBezTo>
                <a:cubicBezTo>
                  <a:pt x="1856" y="1647"/>
                  <a:pt x="1856" y="1647"/>
                  <a:pt x="1856" y="1647"/>
                </a:cubicBezTo>
                <a:cubicBezTo>
                  <a:pt x="1858" y="1663"/>
                  <a:pt x="1872" y="1675"/>
                  <a:pt x="1889" y="1675"/>
                </a:cubicBezTo>
                <a:cubicBezTo>
                  <a:pt x="1893" y="1675"/>
                  <a:pt x="1897" y="1675"/>
                  <a:pt x="1900" y="1673"/>
                </a:cubicBezTo>
                <a:lnTo>
                  <a:pt x="2022" y="1884"/>
                </a:lnTo>
                <a:close/>
                <a:moveTo>
                  <a:pt x="1899" y="1611"/>
                </a:moveTo>
                <a:cubicBezTo>
                  <a:pt x="1896" y="1610"/>
                  <a:pt x="1892" y="1609"/>
                  <a:pt x="1889" y="1609"/>
                </a:cubicBezTo>
                <a:cubicBezTo>
                  <a:pt x="1872" y="1609"/>
                  <a:pt x="1859" y="1620"/>
                  <a:pt x="1856" y="1635"/>
                </a:cubicBezTo>
                <a:cubicBezTo>
                  <a:pt x="1613" y="1635"/>
                  <a:pt x="1613" y="1635"/>
                  <a:pt x="1613" y="1635"/>
                </a:cubicBezTo>
                <a:cubicBezTo>
                  <a:pt x="1610" y="1620"/>
                  <a:pt x="1596" y="1609"/>
                  <a:pt x="1580" y="1609"/>
                </a:cubicBezTo>
                <a:cubicBezTo>
                  <a:pt x="1576" y="1609"/>
                  <a:pt x="1573" y="1610"/>
                  <a:pt x="1570" y="1611"/>
                </a:cubicBezTo>
                <a:cubicBezTo>
                  <a:pt x="1447" y="1398"/>
                  <a:pt x="1447" y="1398"/>
                  <a:pt x="1447" y="1398"/>
                </a:cubicBezTo>
                <a:cubicBezTo>
                  <a:pt x="1454" y="1392"/>
                  <a:pt x="1458" y="1383"/>
                  <a:pt x="1458" y="1374"/>
                </a:cubicBezTo>
                <a:cubicBezTo>
                  <a:pt x="1458" y="1363"/>
                  <a:pt x="1453" y="1354"/>
                  <a:pt x="1446" y="1348"/>
                </a:cubicBezTo>
                <a:cubicBezTo>
                  <a:pt x="1568" y="1136"/>
                  <a:pt x="1568" y="1136"/>
                  <a:pt x="1568" y="1136"/>
                </a:cubicBezTo>
                <a:cubicBezTo>
                  <a:pt x="1572" y="1138"/>
                  <a:pt x="1576" y="1139"/>
                  <a:pt x="1580" y="1139"/>
                </a:cubicBezTo>
                <a:cubicBezTo>
                  <a:pt x="1597" y="1139"/>
                  <a:pt x="1611" y="1126"/>
                  <a:pt x="1613" y="1110"/>
                </a:cubicBezTo>
                <a:cubicBezTo>
                  <a:pt x="1856" y="1110"/>
                  <a:pt x="1856" y="1110"/>
                  <a:pt x="1856" y="1110"/>
                </a:cubicBezTo>
                <a:cubicBezTo>
                  <a:pt x="1858" y="1126"/>
                  <a:pt x="1872" y="1139"/>
                  <a:pt x="1889" y="1139"/>
                </a:cubicBezTo>
                <a:cubicBezTo>
                  <a:pt x="1893" y="1139"/>
                  <a:pt x="1897" y="1138"/>
                  <a:pt x="1901" y="1136"/>
                </a:cubicBezTo>
                <a:cubicBezTo>
                  <a:pt x="2023" y="1348"/>
                  <a:pt x="2023" y="1348"/>
                  <a:pt x="2023" y="1348"/>
                </a:cubicBezTo>
                <a:cubicBezTo>
                  <a:pt x="2015" y="1354"/>
                  <a:pt x="2011" y="1363"/>
                  <a:pt x="2011" y="1374"/>
                </a:cubicBezTo>
                <a:cubicBezTo>
                  <a:pt x="2011" y="1383"/>
                  <a:pt x="2015" y="1392"/>
                  <a:pt x="2022" y="1398"/>
                </a:cubicBezTo>
                <a:lnTo>
                  <a:pt x="1899" y="1611"/>
                </a:lnTo>
                <a:close/>
              </a:path>
            </a:pathLst>
          </a:custGeom>
          <a:solidFill>
            <a:srgbClr val="3F434D">
              <a:alpha val="784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307" name="Google Shape;307;p24"/>
          <p:cNvSpPr/>
          <p:nvPr/>
        </p:nvSpPr>
        <p:spPr>
          <a:xfrm rot="-7200000" flipH="1">
            <a:off x="-3099480" y="-2784714"/>
            <a:ext cx="3131287" cy="3381546"/>
          </a:xfrm>
          <a:custGeom>
            <a:avLst/>
            <a:gdLst/>
            <a:ahLst/>
            <a:cxnLst/>
            <a:rect l="l" t="t" r="r" b="b"/>
            <a:pathLst>
              <a:path w="2541" h="2745" extrusionOk="0">
                <a:moveTo>
                  <a:pt x="2508" y="1609"/>
                </a:moveTo>
                <a:cubicBezTo>
                  <a:pt x="2504" y="1609"/>
                  <a:pt x="2500" y="1610"/>
                  <a:pt x="2497" y="1611"/>
                </a:cubicBezTo>
                <a:cubicBezTo>
                  <a:pt x="2375" y="1398"/>
                  <a:pt x="2375" y="1398"/>
                  <a:pt x="2375" y="1398"/>
                </a:cubicBezTo>
                <a:cubicBezTo>
                  <a:pt x="2381" y="1392"/>
                  <a:pt x="2386" y="1383"/>
                  <a:pt x="2386" y="1374"/>
                </a:cubicBezTo>
                <a:cubicBezTo>
                  <a:pt x="2386" y="1363"/>
                  <a:pt x="2381" y="1354"/>
                  <a:pt x="2374" y="1348"/>
                </a:cubicBezTo>
                <a:cubicBezTo>
                  <a:pt x="2496" y="1136"/>
                  <a:pt x="2496" y="1136"/>
                  <a:pt x="2496" y="1136"/>
                </a:cubicBezTo>
                <a:cubicBezTo>
                  <a:pt x="2500" y="1137"/>
                  <a:pt x="2504" y="1138"/>
                  <a:pt x="2508" y="1138"/>
                </a:cubicBezTo>
                <a:cubicBezTo>
                  <a:pt x="2526" y="1138"/>
                  <a:pt x="2541" y="1123"/>
                  <a:pt x="2541" y="1105"/>
                </a:cubicBezTo>
                <a:cubicBezTo>
                  <a:pt x="2541" y="1087"/>
                  <a:pt x="2526" y="1072"/>
                  <a:pt x="2508" y="1072"/>
                </a:cubicBezTo>
                <a:cubicBezTo>
                  <a:pt x="2489" y="1072"/>
                  <a:pt x="2475" y="1087"/>
                  <a:pt x="2475" y="1105"/>
                </a:cubicBezTo>
                <a:cubicBezTo>
                  <a:pt x="2475" y="1115"/>
                  <a:pt x="2479" y="1124"/>
                  <a:pt x="2486" y="1130"/>
                </a:cubicBezTo>
                <a:cubicBezTo>
                  <a:pt x="2363" y="1342"/>
                  <a:pt x="2363" y="1342"/>
                  <a:pt x="2363" y="1342"/>
                </a:cubicBezTo>
                <a:cubicBezTo>
                  <a:pt x="2360" y="1341"/>
                  <a:pt x="2356" y="1340"/>
                  <a:pt x="2352" y="1340"/>
                </a:cubicBezTo>
                <a:cubicBezTo>
                  <a:pt x="2336" y="1340"/>
                  <a:pt x="2323" y="1352"/>
                  <a:pt x="2320" y="1367"/>
                </a:cubicBezTo>
                <a:cubicBezTo>
                  <a:pt x="2077" y="1367"/>
                  <a:pt x="2077" y="1367"/>
                  <a:pt x="2077" y="1367"/>
                </a:cubicBezTo>
                <a:cubicBezTo>
                  <a:pt x="2073" y="1352"/>
                  <a:pt x="2060" y="1340"/>
                  <a:pt x="2044" y="1340"/>
                </a:cubicBezTo>
                <a:cubicBezTo>
                  <a:pt x="2040" y="1340"/>
                  <a:pt x="2037" y="1341"/>
                  <a:pt x="2033" y="1342"/>
                </a:cubicBezTo>
                <a:cubicBezTo>
                  <a:pt x="1911" y="1130"/>
                  <a:pt x="1911" y="1130"/>
                  <a:pt x="1911" y="1130"/>
                </a:cubicBezTo>
                <a:cubicBezTo>
                  <a:pt x="1918" y="1124"/>
                  <a:pt x="1922" y="1115"/>
                  <a:pt x="1922" y="1105"/>
                </a:cubicBezTo>
                <a:cubicBezTo>
                  <a:pt x="1922" y="1087"/>
                  <a:pt x="1907" y="1072"/>
                  <a:pt x="1889" y="1072"/>
                </a:cubicBezTo>
                <a:cubicBezTo>
                  <a:pt x="1873" y="1072"/>
                  <a:pt x="1859" y="1083"/>
                  <a:pt x="1856" y="1098"/>
                </a:cubicBezTo>
                <a:cubicBezTo>
                  <a:pt x="1613" y="1098"/>
                  <a:pt x="1613" y="1098"/>
                  <a:pt x="1613" y="1098"/>
                </a:cubicBezTo>
                <a:cubicBezTo>
                  <a:pt x="1610" y="1083"/>
                  <a:pt x="1596" y="1072"/>
                  <a:pt x="1580" y="1072"/>
                </a:cubicBezTo>
                <a:cubicBezTo>
                  <a:pt x="1576" y="1072"/>
                  <a:pt x="1572" y="1073"/>
                  <a:pt x="1569" y="1074"/>
                </a:cubicBezTo>
                <a:cubicBezTo>
                  <a:pt x="1447" y="864"/>
                  <a:pt x="1447" y="864"/>
                  <a:pt x="1447" y="864"/>
                </a:cubicBezTo>
                <a:cubicBezTo>
                  <a:pt x="1454" y="858"/>
                  <a:pt x="1458" y="849"/>
                  <a:pt x="1458" y="839"/>
                </a:cubicBezTo>
                <a:cubicBezTo>
                  <a:pt x="1458" y="829"/>
                  <a:pt x="1454" y="819"/>
                  <a:pt x="1446" y="813"/>
                </a:cubicBezTo>
                <a:cubicBezTo>
                  <a:pt x="1568" y="601"/>
                  <a:pt x="1568" y="601"/>
                  <a:pt x="1568" y="601"/>
                </a:cubicBezTo>
                <a:cubicBezTo>
                  <a:pt x="1572" y="603"/>
                  <a:pt x="1576" y="604"/>
                  <a:pt x="1580" y="604"/>
                </a:cubicBezTo>
                <a:cubicBezTo>
                  <a:pt x="1597" y="604"/>
                  <a:pt x="1611" y="592"/>
                  <a:pt x="1613" y="576"/>
                </a:cubicBezTo>
                <a:cubicBezTo>
                  <a:pt x="1856" y="576"/>
                  <a:pt x="1856" y="576"/>
                  <a:pt x="1856" y="576"/>
                </a:cubicBezTo>
                <a:cubicBezTo>
                  <a:pt x="1859" y="592"/>
                  <a:pt x="1872" y="604"/>
                  <a:pt x="1889" y="604"/>
                </a:cubicBezTo>
                <a:cubicBezTo>
                  <a:pt x="1893" y="604"/>
                  <a:pt x="1897" y="603"/>
                  <a:pt x="1901" y="601"/>
                </a:cubicBezTo>
                <a:cubicBezTo>
                  <a:pt x="2023" y="813"/>
                  <a:pt x="2023" y="813"/>
                  <a:pt x="2023" y="813"/>
                </a:cubicBezTo>
                <a:cubicBezTo>
                  <a:pt x="2016" y="819"/>
                  <a:pt x="2011" y="829"/>
                  <a:pt x="2011" y="839"/>
                </a:cubicBezTo>
                <a:cubicBezTo>
                  <a:pt x="2011" y="857"/>
                  <a:pt x="2026" y="872"/>
                  <a:pt x="2044" y="872"/>
                </a:cubicBezTo>
                <a:cubicBezTo>
                  <a:pt x="2063" y="872"/>
                  <a:pt x="2078" y="857"/>
                  <a:pt x="2078" y="839"/>
                </a:cubicBezTo>
                <a:cubicBezTo>
                  <a:pt x="2078" y="821"/>
                  <a:pt x="2063" y="806"/>
                  <a:pt x="2044" y="806"/>
                </a:cubicBezTo>
                <a:cubicBezTo>
                  <a:pt x="2040" y="806"/>
                  <a:pt x="2037" y="806"/>
                  <a:pt x="2034" y="807"/>
                </a:cubicBezTo>
                <a:cubicBezTo>
                  <a:pt x="1911" y="595"/>
                  <a:pt x="1911" y="595"/>
                  <a:pt x="1911" y="595"/>
                </a:cubicBezTo>
                <a:cubicBezTo>
                  <a:pt x="1918" y="589"/>
                  <a:pt x="1922" y="580"/>
                  <a:pt x="1922" y="570"/>
                </a:cubicBezTo>
                <a:cubicBezTo>
                  <a:pt x="1922" y="560"/>
                  <a:pt x="1917" y="551"/>
                  <a:pt x="1910" y="545"/>
                </a:cubicBezTo>
                <a:cubicBezTo>
                  <a:pt x="2032" y="333"/>
                  <a:pt x="2032" y="333"/>
                  <a:pt x="2032" y="333"/>
                </a:cubicBezTo>
                <a:cubicBezTo>
                  <a:pt x="2036" y="334"/>
                  <a:pt x="2040" y="335"/>
                  <a:pt x="2044" y="335"/>
                </a:cubicBezTo>
                <a:cubicBezTo>
                  <a:pt x="2063" y="335"/>
                  <a:pt x="2078" y="320"/>
                  <a:pt x="2078" y="302"/>
                </a:cubicBezTo>
                <a:cubicBezTo>
                  <a:pt x="2078" y="283"/>
                  <a:pt x="2063" y="268"/>
                  <a:pt x="2044" y="268"/>
                </a:cubicBezTo>
                <a:cubicBezTo>
                  <a:pt x="2026" y="268"/>
                  <a:pt x="2011" y="283"/>
                  <a:pt x="2011" y="302"/>
                </a:cubicBezTo>
                <a:cubicBezTo>
                  <a:pt x="2011" y="312"/>
                  <a:pt x="2015" y="320"/>
                  <a:pt x="2022" y="326"/>
                </a:cubicBezTo>
                <a:cubicBezTo>
                  <a:pt x="1899" y="539"/>
                  <a:pt x="1899" y="539"/>
                  <a:pt x="1899" y="539"/>
                </a:cubicBezTo>
                <a:cubicBezTo>
                  <a:pt x="1896" y="538"/>
                  <a:pt x="1893" y="537"/>
                  <a:pt x="1889" y="537"/>
                </a:cubicBezTo>
                <a:cubicBezTo>
                  <a:pt x="1873" y="537"/>
                  <a:pt x="1859" y="549"/>
                  <a:pt x="1856" y="564"/>
                </a:cubicBezTo>
                <a:cubicBezTo>
                  <a:pt x="1613" y="564"/>
                  <a:pt x="1613" y="564"/>
                  <a:pt x="1613" y="564"/>
                </a:cubicBezTo>
                <a:cubicBezTo>
                  <a:pt x="1610" y="549"/>
                  <a:pt x="1596" y="537"/>
                  <a:pt x="1580" y="537"/>
                </a:cubicBezTo>
                <a:cubicBezTo>
                  <a:pt x="1562" y="537"/>
                  <a:pt x="1547" y="552"/>
                  <a:pt x="1547" y="570"/>
                </a:cubicBezTo>
                <a:cubicBezTo>
                  <a:pt x="1547" y="580"/>
                  <a:pt x="1551" y="589"/>
                  <a:pt x="1558" y="595"/>
                </a:cubicBezTo>
                <a:cubicBezTo>
                  <a:pt x="1436" y="807"/>
                  <a:pt x="1436" y="807"/>
                  <a:pt x="1436" y="807"/>
                </a:cubicBezTo>
                <a:cubicBezTo>
                  <a:pt x="1432" y="806"/>
                  <a:pt x="1429" y="806"/>
                  <a:pt x="1425" y="806"/>
                </a:cubicBezTo>
                <a:cubicBezTo>
                  <a:pt x="1409" y="806"/>
                  <a:pt x="1395" y="817"/>
                  <a:pt x="1392" y="832"/>
                </a:cubicBezTo>
                <a:cubicBezTo>
                  <a:pt x="1149" y="832"/>
                  <a:pt x="1149" y="832"/>
                  <a:pt x="1149" y="832"/>
                </a:cubicBezTo>
                <a:cubicBezTo>
                  <a:pt x="1146" y="817"/>
                  <a:pt x="1133" y="806"/>
                  <a:pt x="1116" y="806"/>
                </a:cubicBezTo>
                <a:cubicBezTo>
                  <a:pt x="1098" y="806"/>
                  <a:pt x="1083" y="821"/>
                  <a:pt x="1083" y="839"/>
                </a:cubicBezTo>
                <a:cubicBezTo>
                  <a:pt x="1083" y="849"/>
                  <a:pt x="1087" y="858"/>
                  <a:pt x="1094" y="864"/>
                </a:cubicBezTo>
                <a:cubicBezTo>
                  <a:pt x="972" y="1076"/>
                  <a:pt x="972" y="1076"/>
                  <a:pt x="972" y="1076"/>
                </a:cubicBezTo>
                <a:cubicBezTo>
                  <a:pt x="968" y="1075"/>
                  <a:pt x="965" y="1074"/>
                  <a:pt x="961" y="1074"/>
                </a:cubicBezTo>
                <a:cubicBezTo>
                  <a:pt x="945" y="1074"/>
                  <a:pt x="932" y="1086"/>
                  <a:pt x="929" y="1101"/>
                </a:cubicBezTo>
                <a:cubicBezTo>
                  <a:pt x="685" y="1101"/>
                  <a:pt x="685" y="1101"/>
                  <a:pt x="685" y="1101"/>
                </a:cubicBezTo>
                <a:cubicBezTo>
                  <a:pt x="682" y="1086"/>
                  <a:pt x="669" y="1074"/>
                  <a:pt x="653" y="1074"/>
                </a:cubicBezTo>
                <a:cubicBezTo>
                  <a:pt x="649" y="1074"/>
                  <a:pt x="645" y="1075"/>
                  <a:pt x="641" y="1076"/>
                </a:cubicBezTo>
                <a:cubicBezTo>
                  <a:pt x="520" y="866"/>
                  <a:pt x="520" y="866"/>
                  <a:pt x="520" y="866"/>
                </a:cubicBezTo>
                <a:cubicBezTo>
                  <a:pt x="526" y="860"/>
                  <a:pt x="531" y="851"/>
                  <a:pt x="531" y="841"/>
                </a:cubicBezTo>
                <a:cubicBezTo>
                  <a:pt x="531" y="830"/>
                  <a:pt x="525" y="821"/>
                  <a:pt x="517" y="815"/>
                </a:cubicBezTo>
                <a:cubicBezTo>
                  <a:pt x="641" y="601"/>
                  <a:pt x="641" y="601"/>
                  <a:pt x="641" y="601"/>
                </a:cubicBezTo>
                <a:cubicBezTo>
                  <a:pt x="644" y="603"/>
                  <a:pt x="648" y="603"/>
                  <a:pt x="653" y="603"/>
                </a:cubicBezTo>
                <a:cubicBezTo>
                  <a:pt x="669" y="603"/>
                  <a:pt x="683" y="591"/>
                  <a:pt x="686" y="575"/>
                </a:cubicBezTo>
                <a:cubicBezTo>
                  <a:pt x="929" y="575"/>
                  <a:pt x="929" y="575"/>
                  <a:pt x="929" y="575"/>
                </a:cubicBezTo>
                <a:cubicBezTo>
                  <a:pt x="931" y="591"/>
                  <a:pt x="945" y="603"/>
                  <a:pt x="961" y="603"/>
                </a:cubicBezTo>
                <a:cubicBezTo>
                  <a:pt x="980" y="603"/>
                  <a:pt x="995" y="589"/>
                  <a:pt x="995" y="570"/>
                </a:cubicBezTo>
                <a:cubicBezTo>
                  <a:pt x="995" y="560"/>
                  <a:pt x="990" y="550"/>
                  <a:pt x="982" y="544"/>
                </a:cubicBezTo>
                <a:cubicBezTo>
                  <a:pt x="1105" y="333"/>
                  <a:pt x="1105" y="333"/>
                  <a:pt x="1105" y="333"/>
                </a:cubicBezTo>
                <a:cubicBezTo>
                  <a:pt x="1108" y="334"/>
                  <a:pt x="1113" y="335"/>
                  <a:pt x="1117" y="335"/>
                </a:cubicBezTo>
                <a:cubicBezTo>
                  <a:pt x="1135" y="335"/>
                  <a:pt x="1150" y="320"/>
                  <a:pt x="1150" y="302"/>
                </a:cubicBezTo>
                <a:cubicBezTo>
                  <a:pt x="1150" y="283"/>
                  <a:pt x="1135" y="268"/>
                  <a:pt x="1117" y="268"/>
                </a:cubicBezTo>
                <a:cubicBezTo>
                  <a:pt x="1113" y="268"/>
                  <a:pt x="1109" y="269"/>
                  <a:pt x="1106" y="270"/>
                </a:cubicBezTo>
                <a:cubicBezTo>
                  <a:pt x="983" y="58"/>
                  <a:pt x="983" y="58"/>
                  <a:pt x="983" y="58"/>
                </a:cubicBezTo>
                <a:cubicBezTo>
                  <a:pt x="990" y="52"/>
                  <a:pt x="995" y="43"/>
                  <a:pt x="995" y="33"/>
                </a:cubicBezTo>
                <a:cubicBezTo>
                  <a:pt x="995" y="15"/>
                  <a:pt x="980" y="0"/>
                  <a:pt x="961" y="0"/>
                </a:cubicBezTo>
                <a:cubicBezTo>
                  <a:pt x="943" y="0"/>
                  <a:pt x="928" y="15"/>
                  <a:pt x="928" y="33"/>
                </a:cubicBezTo>
                <a:cubicBezTo>
                  <a:pt x="928" y="51"/>
                  <a:pt x="943" y="66"/>
                  <a:pt x="961" y="66"/>
                </a:cubicBezTo>
                <a:cubicBezTo>
                  <a:pt x="966" y="66"/>
                  <a:pt x="970" y="66"/>
                  <a:pt x="973" y="64"/>
                </a:cubicBezTo>
                <a:cubicBezTo>
                  <a:pt x="1096" y="276"/>
                  <a:pt x="1096" y="276"/>
                  <a:pt x="1096" y="276"/>
                </a:cubicBezTo>
                <a:cubicBezTo>
                  <a:pt x="1088" y="282"/>
                  <a:pt x="1083" y="291"/>
                  <a:pt x="1083" y="302"/>
                </a:cubicBezTo>
                <a:cubicBezTo>
                  <a:pt x="1083" y="311"/>
                  <a:pt x="1088" y="320"/>
                  <a:pt x="1095" y="326"/>
                </a:cubicBezTo>
                <a:cubicBezTo>
                  <a:pt x="972" y="539"/>
                  <a:pt x="972" y="539"/>
                  <a:pt x="972" y="539"/>
                </a:cubicBezTo>
                <a:cubicBezTo>
                  <a:pt x="969" y="538"/>
                  <a:pt x="965" y="537"/>
                  <a:pt x="961" y="537"/>
                </a:cubicBezTo>
                <a:cubicBezTo>
                  <a:pt x="945" y="537"/>
                  <a:pt x="932" y="548"/>
                  <a:pt x="929" y="564"/>
                </a:cubicBezTo>
                <a:cubicBezTo>
                  <a:pt x="685" y="564"/>
                  <a:pt x="685" y="564"/>
                  <a:pt x="685" y="564"/>
                </a:cubicBezTo>
                <a:cubicBezTo>
                  <a:pt x="682" y="548"/>
                  <a:pt x="669" y="537"/>
                  <a:pt x="653" y="537"/>
                </a:cubicBezTo>
                <a:cubicBezTo>
                  <a:pt x="634" y="537"/>
                  <a:pt x="619" y="552"/>
                  <a:pt x="619" y="570"/>
                </a:cubicBezTo>
                <a:cubicBezTo>
                  <a:pt x="619" y="580"/>
                  <a:pt x="624" y="589"/>
                  <a:pt x="631" y="595"/>
                </a:cubicBezTo>
                <a:cubicBezTo>
                  <a:pt x="507" y="809"/>
                  <a:pt x="507" y="809"/>
                  <a:pt x="507" y="809"/>
                </a:cubicBezTo>
                <a:cubicBezTo>
                  <a:pt x="504" y="808"/>
                  <a:pt x="501" y="808"/>
                  <a:pt x="497" y="808"/>
                </a:cubicBezTo>
                <a:cubicBezTo>
                  <a:pt x="481" y="808"/>
                  <a:pt x="468" y="819"/>
                  <a:pt x="465" y="835"/>
                </a:cubicBezTo>
                <a:cubicBezTo>
                  <a:pt x="221" y="835"/>
                  <a:pt x="221" y="835"/>
                  <a:pt x="221" y="835"/>
                </a:cubicBezTo>
                <a:cubicBezTo>
                  <a:pt x="218" y="819"/>
                  <a:pt x="205" y="808"/>
                  <a:pt x="189" y="808"/>
                </a:cubicBezTo>
                <a:cubicBezTo>
                  <a:pt x="185" y="808"/>
                  <a:pt x="181" y="809"/>
                  <a:pt x="178" y="810"/>
                </a:cubicBezTo>
                <a:cubicBezTo>
                  <a:pt x="56" y="597"/>
                  <a:pt x="56" y="597"/>
                  <a:pt x="56" y="597"/>
                </a:cubicBezTo>
                <a:cubicBezTo>
                  <a:pt x="62" y="591"/>
                  <a:pt x="67" y="583"/>
                  <a:pt x="67" y="573"/>
                </a:cubicBezTo>
                <a:cubicBezTo>
                  <a:pt x="67" y="554"/>
                  <a:pt x="52" y="539"/>
                  <a:pt x="33" y="539"/>
                </a:cubicBezTo>
                <a:cubicBezTo>
                  <a:pt x="15" y="539"/>
                  <a:pt x="0" y="554"/>
                  <a:pt x="0" y="573"/>
                </a:cubicBezTo>
                <a:cubicBezTo>
                  <a:pt x="0" y="591"/>
                  <a:pt x="15" y="606"/>
                  <a:pt x="33" y="606"/>
                </a:cubicBezTo>
                <a:cubicBezTo>
                  <a:pt x="38" y="606"/>
                  <a:pt x="42" y="605"/>
                  <a:pt x="45" y="604"/>
                </a:cubicBezTo>
                <a:cubicBezTo>
                  <a:pt x="168" y="815"/>
                  <a:pt x="168" y="815"/>
                  <a:pt x="168" y="815"/>
                </a:cubicBezTo>
                <a:cubicBezTo>
                  <a:pt x="160" y="822"/>
                  <a:pt x="155" y="831"/>
                  <a:pt x="155" y="841"/>
                </a:cubicBezTo>
                <a:cubicBezTo>
                  <a:pt x="155" y="851"/>
                  <a:pt x="160" y="860"/>
                  <a:pt x="167" y="866"/>
                </a:cubicBezTo>
                <a:cubicBezTo>
                  <a:pt x="44" y="1078"/>
                  <a:pt x="44" y="1078"/>
                  <a:pt x="44" y="1078"/>
                </a:cubicBezTo>
                <a:cubicBezTo>
                  <a:pt x="41" y="1077"/>
                  <a:pt x="37" y="1076"/>
                  <a:pt x="34" y="1076"/>
                </a:cubicBezTo>
                <a:cubicBezTo>
                  <a:pt x="15" y="1076"/>
                  <a:pt x="0" y="1091"/>
                  <a:pt x="0" y="1110"/>
                </a:cubicBezTo>
                <a:cubicBezTo>
                  <a:pt x="0" y="1128"/>
                  <a:pt x="15" y="1143"/>
                  <a:pt x="34" y="1143"/>
                </a:cubicBezTo>
                <a:cubicBezTo>
                  <a:pt x="52" y="1143"/>
                  <a:pt x="67" y="1128"/>
                  <a:pt x="67" y="1110"/>
                </a:cubicBezTo>
                <a:cubicBezTo>
                  <a:pt x="67" y="1099"/>
                  <a:pt x="62" y="1090"/>
                  <a:pt x="55" y="1084"/>
                </a:cubicBezTo>
                <a:cubicBezTo>
                  <a:pt x="177" y="872"/>
                  <a:pt x="177" y="872"/>
                  <a:pt x="177" y="872"/>
                </a:cubicBezTo>
                <a:cubicBezTo>
                  <a:pt x="181" y="874"/>
                  <a:pt x="185" y="874"/>
                  <a:pt x="189" y="874"/>
                </a:cubicBezTo>
                <a:cubicBezTo>
                  <a:pt x="205" y="874"/>
                  <a:pt x="219" y="862"/>
                  <a:pt x="222" y="846"/>
                </a:cubicBezTo>
                <a:cubicBezTo>
                  <a:pt x="465" y="846"/>
                  <a:pt x="465" y="846"/>
                  <a:pt x="465" y="846"/>
                </a:cubicBezTo>
                <a:cubicBezTo>
                  <a:pt x="467" y="862"/>
                  <a:pt x="481" y="874"/>
                  <a:pt x="497" y="874"/>
                </a:cubicBezTo>
                <a:cubicBezTo>
                  <a:pt x="502" y="874"/>
                  <a:pt x="506" y="874"/>
                  <a:pt x="509" y="872"/>
                </a:cubicBezTo>
                <a:cubicBezTo>
                  <a:pt x="631" y="1082"/>
                  <a:pt x="631" y="1082"/>
                  <a:pt x="631" y="1082"/>
                </a:cubicBezTo>
                <a:cubicBezTo>
                  <a:pt x="624" y="1089"/>
                  <a:pt x="619" y="1097"/>
                  <a:pt x="619" y="1107"/>
                </a:cubicBezTo>
                <a:cubicBezTo>
                  <a:pt x="619" y="1117"/>
                  <a:pt x="624" y="1126"/>
                  <a:pt x="631" y="1132"/>
                </a:cubicBezTo>
                <a:cubicBezTo>
                  <a:pt x="508" y="1344"/>
                  <a:pt x="508" y="1344"/>
                  <a:pt x="508" y="1344"/>
                </a:cubicBezTo>
                <a:cubicBezTo>
                  <a:pt x="505" y="1343"/>
                  <a:pt x="501" y="1343"/>
                  <a:pt x="497" y="1343"/>
                </a:cubicBezTo>
                <a:cubicBezTo>
                  <a:pt x="481" y="1343"/>
                  <a:pt x="467" y="1355"/>
                  <a:pt x="465" y="1371"/>
                </a:cubicBezTo>
                <a:cubicBezTo>
                  <a:pt x="222" y="1371"/>
                  <a:pt x="222" y="1371"/>
                  <a:pt x="222" y="1371"/>
                </a:cubicBezTo>
                <a:cubicBezTo>
                  <a:pt x="219" y="1355"/>
                  <a:pt x="205" y="1343"/>
                  <a:pt x="189" y="1343"/>
                </a:cubicBezTo>
                <a:cubicBezTo>
                  <a:pt x="170" y="1343"/>
                  <a:pt x="155" y="1358"/>
                  <a:pt x="155" y="1376"/>
                </a:cubicBezTo>
                <a:cubicBezTo>
                  <a:pt x="155" y="1386"/>
                  <a:pt x="160" y="1395"/>
                  <a:pt x="167" y="1401"/>
                </a:cubicBezTo>
                <a:cubicBezTo>
                  <a:pt x="44" y="1613"/>
                  <a:pt x="44" y="1613"/>
                  <a:pt x="44" y="1613"/>
                </a:cubicBezTo>
                <a:cubicBezTo>
                  <a:pt x="41" y="1612"/>
                  <a:pt x="37" y="1611"/>
                  <a:pt x="33" y="1611"/>
                </a:cubicBezTo>
                <a:cubicBezTo>
                  <a:pt x="15" y="1611"/>
                  <a:pt x="0" y="1626"/>
                  <a:pt x="0" y="1645"/>
                </a:cubicBezTo>
                <a:cubicBezTo>
                  <a:pt x="0" y="1663"/>
                  <a:pt x="15" y="1678"/>
                  <a:pt x="33" y="1678"/>
                </a:cubicBezTo>
                <a:cubicBezTo>
                  <a:pt x="52" y="1678"/>
                  <a:pt x="67" y="1663"/>
                  <a:pt x="67" y="1645"/>
                </a:cubicBezTo>
                <a:cubicBezTo>
                  <a:pt x="67" y="1634"/>
                  <a:pt x="62" y="1625"/>
                  <a:pt x="54" y="1619"/>
                </a:cubicBezTo>
                <a:cubicBezTo>
                  <a:pt x="177" y="1407"/>
                  <a:pt x="177" y="1407"/>
                  <a:pt x="177" y="1407"/>
                </a:cubicBezTo>
                <a:cubicBezTo>
                  <a:pt x="180" y="1408"/>
                  <a:pt x="184" y="1409"/>
                  <a:pt x="189" y="1409"/>
                </a:cubicBezTo>
                <a:cubicBezTo>
                  <a:pt x="205" y="1409"/>
                  <a:pt x="218" y="1398"/>
                  <a:pt x="221" y="1383"/>
                </a:cubicBezTo>
                <a:cubicBezTo>
                  <a:pt x="465" y="1383"/>
                  <a:pt x="465" y="1383"/>
                  <a:pt x="465" y="1383"/>
                </a:cubicBezTo>
                <a:cubicBezTo>
                  <a:pt x="468" y="1398"/>
                  <a:pt x="481" y="1409"/>
                  <a:pt x="497" y="1409"/>
                </a:cubicBezTo>
                <a:cubicBezTo>
                  <a:pt x="502" y="1409"/>
                  <a:pt x="505" y="1408"/>
                  <a:pt x="509" y="1407"/>
                </a:cubicBezTo>
                <a:cubicBezTo>
                  <a:pt x="631" y="1618"/>
                  <a:pt x="631" y="1618"/>
                  <a:pt x="631" y="1618"/>
                </a:cubicBezTo>
                <a:cubicBezTo>
                  <a:pt x="624" y="1624"/>
                  <a:pt x="619" y="1632"/>
                  <a:pt x="619" y="1642"/>
                </a:cubicBezTo>
                <a:cubicBezTo>
                  <a:pt x="619" y="1661"/>
                  <a:pt x="634" y="1676"/>
                  <a:pt x="653" y="1676"/>
                </a:cubicBezTo>
                <a:cubicBezTo>
                  <a:pt x="669" y="1676"/>
                  <a:pt x="682" y="1664"/>
                  <a:pt x="685" y="1649"/>
                </a:cubicBezTo>
                <a:cubicBezTo>
                  <a:pt x="928" y="1649"/>
                  <a:pt x="928" y="1649"/>
                  <a:pt x="928" y="1649"/>
                </a:cubicBezTo>
                <a:cubicBezTo>
                  <a:pt x="932" y="1664"/>
                  <a:pt x="945" y="1675"/>
                  <a:pt x="961" y="1675"/>
                </a:cubicBezTo>
                <a:cubicBezTo>
                  <a:pt x="965" y="1675"/>
                  <a:pt x="969" y="1675"/>
                  <a:pt x="973" y="1673"/>
                </a:cubicBezTo>
                <a:cubicBezTo>
                  <a:pt x="1094" y="1884"/>
                  <a:pt x="1094" y="1884"/>
                  <a:pt x="1094" y="1884"/>
                </a:cubicBezTo>
                <a:cubicBezTo>
                  <a:pt x="1087" y="1890"/>
                  <a:pt x="1083" y="1899"/>
                  <a:pt x="1083" y="1909"/>
                </a:cubicBezTo>
                <a:cubicBezTo>
                  <a:pt x="1083" y="1927"/>
                  <a:pt x="1098" y="1942"/>
                  <a:pt x="1116" y="1942"/>
                </a:cubicBezTo>
                <a:cubicBezTo>
                  <a:pt x="1132" y="1942"/>
                  <a:pt x="1146" y="1930"/>
                  <a:pt x="1149" y="1915"/>
                </a:cubicBezTo>
                <a:cubicBezTo>
                  <a:pt x="1392" y="1915"/>
                  <a:pt x="1392" y="1915"/>
                  <a:pt x="1392" y="1915"/>
                </a:cubicBezTo>
                <a:cubicBezTo>
                  <a:pt x="1395" y="1930"/>
                  <a:pt x="1409" y="1942"/>
                  <a:pt x="1425" y="1942"/>
                </a:cubicBezTo>
                <a:cubicBezTo>
                  <a:pt x="1429" y="1942"/>
                  <a:pt x="1432" y="1941"/>
                  <a:pt x="1435" y="1940"/>
                </a:cubicBezTo>
                <a:cubicBezTo>
                  <a:pt x="1558" y="2152"/>
                  <a:pt x="1558" y="2152"/>
                  <a:pt x="1558" y="2152"/>
                </a:cubicBezTo>
                <a:cubicBezTo>
                  <a:pt x="1551" y="2158"/>
                  <a:pt x="1547" y="2167"/>
                  <a:pt x="1547" y="2177"/>
                </a:cubicBezTo>
                <a:cubicBezTo>
                  <a:pt x="1547" y="2187"/>
                  <a:pt x="1551" y="2196"/>
                  <a:pt x="1558" y="2202"/>
                </a:cubicBezTo>
                <a:cubicBezTo>
                  <a:pt x="1435" y="2414"/>
                  <a:pt x="1435" y="2414"/>
                  <a:pt x="1435" y="2414"/>
                </a:cubicBezTo>
                <a:cubicBezTo>
                  <a:pt x="1432" y="2413"/>
                  <a:pt x="1428" y="2412"/>
                  <a:pt x="1425" y="2412"/>
                </a:cubicBezTo>
                <a:cubicBezTo>
                  <a:pt x="1406" y="2412"/>
                  <a:pt x="1391" y="2427"/>
                  <a:pt x="1391" y="2445"/>
                </a:cubicBezTo>
                <a:cubicBezTo>
                  <a:pt x="1391" y="2464"/>
                  <a:pt x="1406" y="2479"/>
                  <a:pt x="1425" y="2479"/>
                </a:cubicBezTo>
                <a:cubicBezTo>
                  <a:pt x="1429" y="2479"/>
                  <a:pt x="1433" y="2478"/>
                  <a:pt x="1436" y="2477"/>
                </a:cubicBezTo>
                <a:cubicBezTo>
                  <a:pt x="1558" y="2687"/>
                  <a:pt x="1558" y="2687"/>
                  <a:pt x="1558" y="2687"/>
                </a:cubicBezTo>
                <a:cubicBezTo>
                  <a:pt x="1551" y="2693"/>
                  <a:pt x="1547" y="2702"/>
                  <a:pt x="1547" y="2712"/>
                </a:cubicBezTo>
                <a:cubicBezTo>
                  <a:pt x="1547" y="2730"/>
                  <a:pt x="1562" y="2745"/>
                  <a:pt x="1580" y="2745"/>
                </a:cubicBezTo>
                <a:cubicBezTo>
                  <a:pt x="1598" y="2745"/>
                  <a:pt x="1613" y="2730"/>
                  <a:pt x="1613" y="2712"/>
                </a:cubicBezTo>
                <a:cubicBezTo>
                  <a:pt x="1613" y="2693"/>
                  <a:pt x="1598" y="2678"/>
                  <a:pt x="1580" y="2678"/>
                </a:cubicBezTo>
                <a:cubicBezTo>
                  <a:pt x="1576" y="2678"/>
                  <a:pt x="1572" y="2679"/>
                  <a:pt x="1568" y="2681"/>
                </a:cubicBezTo>
                <a:cubicBezTo>
                  <a:pt x="1446" y="2470"/>
                  <a:pt x="1446" y="2470"/>
                  <a:pt x="1446" y="2470"/>
                </a:cubicBezTo>
                <a:cubicBezTo>
                  <a:pt x="1453" y="2464"/>
                  <a:pt x="1458" y="2455"/>
                  <a:pt x="1458" y="2445"/>
                </a:cubicBezTo>
                <a:cubicBezTo>
                  <a:pt x="1458" y="2435"/>
                  <a:pt x="1453" y="2426"/>
                  <a:pt x="1446" y="2420"/>
                </a:cubicBezTo>
                <a:cubicBezTo>
                  <a:pt x="1568" y="2208"/>
                  <a:pt x="1568" y="2208"/>
                  <a:pt x="1568" y="2208"/>
                </a:cubicBezTo>
                <a:cubicBezTo>
                  <a:pt x="1572" y="2209"/>
                  <a:pt x="1576" y="2210"/>
                  <a:pt x="1580" y="2210"/>
                </a:cubicBezTo>
                <a:cubicBezTo>
                  <a:pt x="1596" y="2210"/>
                  <a:pt x="1610" y="2198"/>
                  <a:pt x="1613" y="2182"/>
                </a:cubicBezTo>
                <a:cubicBezTo>
                  <a:pt x="1856" y="2182"/>
                  <a:pt x="1856" y="2182"/>
                  <a:pt x="1856" y="2182"/>
                </a:cubicBezTo>
                <a:cubicBezTo>
                  <a:pt x="1858" y="2198"/>
                  <a:pt x="1872" y="2210"/>
                  <a:pt x="1888" y="2210"/>
                </a:cubicBezTo>
                <a:cubicBezTo>
                  <a:pt x="1893" y="2210"/>
                  <a:pt x="1897" y="2209"/>
                  <a:pt x="1900" y="2208"/>
                </a:cubicBezTo>
                <a:cubicBezTo>
                  <a:pt x="2023" y="2420"/>
                  <a:pt x="2023" y="2420"/>
                  <a:pt x="2023" y="2420"/>
                </a:cubicBezTo>
                <a:cubicBezTo>
                  <a:pt x="2015" y="2426"/>
                  <a:pt x="2010" y="2435"/>
                  <a:pt x="2010" y="2445"/>
                </a:cubicBezTo>
                <a:cubicBezTo>
                  <a:pt x="2010" y="2464"/>
                  <a:pt x="2025" y="2479"/>
                  <a:pt x="2044" y="2479"/>
                </a:cubicBezTo>
                <a:cubicBezTo>
                  <a:pt x="2062" y="2479"/>
                  <a:pt x="2077" y="2464"/>
                  <a:pt x="2077" y="2445"/>
                </a:cubicBezTo>
                <a:cubicBezTo>
                  <a:pt x="2077" y="2427"/>
                  <a:pt x="2062" y="2412"/>
                  <a:pt x="2044" y="2412"/>
                </a:cubicBezTo>
                <a:cubicBezTo>
                  <a:pt x="2040" y="2412"/>
                  <a:pt x="2036" y="2413"/>
                  <a:pt x="2033" y="2414"/>
                </a:cubicBezTo>
                <a:cubicBezTo>
                  <a:pt x="1911" y="2202"/>
                  <a:pt x="1911" y="2202"/>
                  <a:pt x="1911" y="2202"/>
                </a:cubicBezTo>
                <a:cubicBezTo>
                  <a:pt x="1917" y="2196"/>
                  <a:pt x="1922" y="2187"/>
                  <a:pt x="1922" y="2177"/>
                </a:cubicBezTo>
                <a:cubicBezTo>
                  <a:pt x="1922" y="2167"/>
                  <a:pt x="1917" y="2158"/>
                  <a:pt x="1911" y="2152"/>
                </a:cubicBezTo>
                <a:cubicBezTo>
                  <a:pt x="2033" y="1940"/>
                  <a:pt x="2033" y="1940"/>
                  <a:pt x="2033" y="1940"/>
                </a:cubicBezTo>
                <a:cubicBezTo>
                  <a:pt x="2037" y="1941"/>
                  <a:pt x="2040" y="1942"/>
                  <a:pt x="2044" y="1942"/>
                </a:cubicBezTo>
                <a:cubicBezTo>
                  <a:pt x="2060" y="1942"/>
                  <a:pt x="2073" y="1930"/>
                  <a:pt x="2077" y="1915"/>
                </a:cubicBezTo>
                <a:cubicBezTo>
                  <a:pt x="2320" y="1915"/>
                  <a:pt x="2320" y="1915"/>
                  <a:pt x="2320" y="1915"/>
                </a:cubicBezTo>
                <a:cubicBezTo>
                  <a:pt x="2323" y="1930"/>
                  <a:pt x="2336" y="1942"/>
                  <a:pt x="2352" y="1942"/>
                </a:cubicBezTo>
                <a:cubicBezTo>
                  <a:pt x="2371" y="1942"/>
                  <a:pt x="2386" y="1927"/>
                  <a:pt x="2386" y="1909"/>
                </a:cubicBezTo>
                <a:cubicBezTo>
                  <a:pt x="2386" y="1890"/>
                  <a:pt x="2371" y="1875"/>
                  <a:pt x="2352" y="1875"/>
                </a:cubicBezTo>
                <a:cubicBezTo>
                  <a:pt x="2336" y="1875"/>
                  <a:pt x="2322" y="1887"/>
                  <a:pt x="2320" y="1903"/>
                </a:cubicBezTo>
                <a:cubicBezTo>
                  <a:pt x="2077" y="1903"/>
                  <a:pt x="2077" y="1903"/>
                  <a:pt x="2077" y="1903"/>
                </a:cubicBezTo>
                <a:cubicBezTo>
                  <a:pt x="2074" y="1887"/>
                  <a:pt x="2060" y="1875"/>
                  <a:pt x="2044" y="1875"/>
                </a:cubicBezTo>
                <a:cubicBezTo>
                  <a:pt x="2040" y="1875"/>
                  <a:pt x="2036" y="1876"/>
                  <a:pt x="2032" y="1877"/>
                </a:cubicBezTo>
                <a:cubicBezTo>
                  <a:pt x="1910" y="1667"/>
                  <a:pt x="1910" y="1667"/>
                  <a:pt x="1910" y="1667"/>
                </a:cubicBezTo>
                <a:cubicBezTo>
                  <a:pt x="1917" y="1661"/>
                  <a:pt x="1922" y="1652"/>
                  <a:pt x="1922" y="1642"/>
                </a:cubicBezTo>
                <a:cubicBezTo>
                  <a:pt x="1922" y="1632"/>
                  <a:pt x="1917" y="1623"/>
                  <a:pt x="1910" y="1616"/>
                </a:cubicBezTo>
                <a:cubicBezTo>
                  <a:pt x="2032" y="1405"/>
                  <a:pt x="2032" y="1405"/>
                  <a:pt x="2032" y="1405"/>
                </a:cubicBezTo>
                <a:cubicBezTo>
                  <a:pt x="2036" y="1406"/>
                  <a:pt x="2040" y="1407"/>
                  <a:pt x="2044" y="1407"/>
                </a:cubicBezTo>
                <a:cubicBezTo>
                  <a:pt x="2060" y="1407"/>
                  <a:pt x="2074" y="1395"/>
                  <a:pt x="2077" y="1379"/>
                </a:cubicBezTo>
                <a:cubicBezTo>
                  <a:pt x="2320" y="1379"/>
                  <a:pt x="2320" y="1379"/>
                  <a:pt x="2320" y="1379"/>
                </a:cubicBezTo>
                <a:cubicBezTo>
                  <a:pt x="2322" y="1395"/>
                  <a:pt x="2336" y="1407"/>
                  <a:pt x="2352" y="1407"/>
                </a:cubicBezTo>
                <a:cubicBezTo>
                  <a:pt x="2357" y="1407"/>
                  <a:pt x="2361" y="1406"/>
                  <a:pt x="2364" y="1405"/>
                </a:cubicBezTo>
                <a:cubicBezTo>
                  <a:pt x="2487" y="1616"/>
                  <a:pt x="2487" y="1616"/>
                  <a:pt x="2487" y="1616"/>
                </a:cubicBezTo>
                <a:cubicBezTo>
                  <a:pt x="2479" y="1623"/>
                  <a:pt x="2474" y="1632"/>
                  <a:pt x="2474" y="1642"/>
                </a:cubicBezTo>
                <a:cubicBezTo>
                  <a:pt x="2474" y="1661"/>
                  <a:pt x="2489" y="1675"/>
                  <a:pt x="2508" y="1675"/>
                </a:cubicBezTo>
                <a:cubicBezTo>
                  <a:pt x="2526" y="1675"/>
                  <a:pt x="2541" y="1661"/>
                  <a:pt x="2541" y="1642"/>
                </a:cubicBezTo>
                <a:cubicBezTo>
                  <a:pt x="2541" y="1624"/>
                  <a:pt x="2526" y="1609"/>
                  <a:pt x="2508" y="1609"/>
                </a:cubicBezTo>
                <a:close/>
                <a:moveTo>
                  <a:pt x="1104" y="870"/>
                </a:moveTo>
                <a:cubicBezTo>
                  <a:pt x="1108" y="871"/>
                  <a:pt x="1112" y="872"/>
                  <a:pt x="1116" y="872"/>
                </a:cubicBezTo>
                <a:cubicBezTo>
                  <a:pt x="1133" y="872"/>
                  <a:pt x="1147" y="860"/>
                  <a:pt x="1149" y="844"/>
                </a:cubicBezTo>
                <a:cubicBezTo>
                  <a:pt x="1392" y="844"/>
                  <a:pt x="1392" y="844"/>
                  <a:pt x="1392" y="844"/>
                </a:cubicBezTo>
                <a:cubicBezTo>
                  <a:pt x="1395" y="860"/>
                  <a:pt x="1408" y="872"/>
                  <a:pt x="1425" y="872"/>
                </a:cubicBezTo>
                <a:cubicBezTo>
                  <a:pt x="1429" y="872"/>
                  <a:pt x="1433" y="871"/>
                  <a:pt x="1437" y="870"/>
                </a:cubicBezTo>
                <a:cubicBezTo>
                  <a:pt x="1558" y="1080"/>
                  <a:pt x="1558" y="1080"/>
                  <a:pt x="1558" y="1080"/>
                </a:cubicBezTo>
                <a:cubicBezTo>
                  <a:pt x="1551" y="1086"/>
                  <a:pt x="1547" y="1095"/>
                  <a:pt x="1547" y="1105"/>
                </a:cubicBezTo>
                <a:cubicBezTo>
                  <a:pt x="1547" y="1115"/>
                  <a:pt x="1551" y="1124"/>
                  <a:pt x="1558" y="1130"/>
                </a:cubicBezTo>
                <a:cubicBezTo>
                  <a:pt x="1435" y="1342"/>
                  <a:pt x="1435" y="1342"/>
                  <a:pt x="1435" y="1342"/>
                </a:cubicBezTo>
                <a:cubicBezTo>
                  <a:pt x="1432" y="1341"/>
                  <a:pt x="1429" y="1340"/>
                  <a:pt x="1425" y="1340"/>
                </a:cubicBezTo>
                <a:cubicBezTo>
                  <a:pt x="1409" y="1340"/>
                  <a:pt x="1395" y="1352"/>
                  <a:pt x="1392" y="1367"/>
                </a:cubicBezTo>
                <a:cubicBezTo>
                  <a:pt x="1149" y="1367"/>
                  <a:pt x="1149" y="1367"/>
                  <a:pt x="1149" y="1367"/>
                </a:cubicBezTo>
                <a:cubicBezTo>
                  <a:pt x="1146" y="1352"/>
                  <a:pt x="1132" y="1340"/>
                  <a:pt x="1116" y="1340"/>
                </a:cubicBezTo>
                <a:cubicBezTo>
                  <a:pt x="1112" y="1340"/>
                  <a:pt x="1108" y="1341"/>
                  <a:pt x="1104" y="1343"/>
                </a:cubicBezTo>
                <a:cubicBezTo>
                  <a:pt x="983" y="1133"/>
                  <a:pt x="983" y="1133"/>
                  <a:pt x="983" y="1133"/>
                </a:cubicBezTo>
                <a:cubicBezTo>
                  <a:pt x="990" y="1126"/>
                  <a:pt x="995" y="1117"/>
                  <a:pt x="995" y="1107"/>
                </a:cubicBezTo>
                <a:cubicBezTo>
                  <a:pt x="995" y="1097"/>
                  <a:pt x="990" y="1088"/>
                  <a:pt x="982" y="1082"/>
                </a:cubicBezTo>
                <a:lnTo>
                  <a:pt x="1104" y="870"/>
                </a:lnTo>
                <a:close/>
                <a:moveTo>
                  <a:pt x="519" y="1401"/>
                </a:moveTo>
                <a:cubicBezTo>
                  <a:pt x="526" y="1395"/>
                  <a:pt x="531" y="1386"/>
                  <a:pt x="531" y="1376"/>
                </a:cubicBezTo>
                <a:cubicBezTo>
                  <a:pt x="531" y="1366"/>
                  <a:pt x="526" y="1356"/>
                  <a:pt x="518" y="1350"/>
                </a:cubicBezTo>
                <a:cubicBezTo>
                  <a:pt x="641" y="1138"/>
                  <a:pt x="641" y="1138"/>
                  <a:pt x="641" y="1138"/>
                </a:cubicBezTo>
                <a:cubicBezTo>
                  <a:pt x="644" y="1140"/>
                  <a:pt x="648" y="1141"/>
                  <a:pt x="653" y="1141"/>
                </a:cubicBezTo>
                <a:cubicBezTo>
                  <a:pt x="669" y="1141"/>
                  <a:pt x="683" y="1129"/>
                  <a:pt x="686" y="1113"/>
                </a:cubicBezTo>
                <a:cubicBezTo>
                  <a:pt x="928" y="1113"/>
                  <a:pt x="928" y="1113"/>
                  <a:pt x="928" y="1113"/>
                </a:cubicBezTo>
                <a:cubicBezTo>
                  <a:pt x="931" y="1129"/>
                  <a:pt x="945" y="1141"/>
                  <a:pt x="961" y="1141"/>
                </a:cubicBezTo>
                <a:cubicBezTo>
                  <a:pt x="965" y="1141"/>
                  <a:pt x="969" y="1140"/>
                  <a:pt x="973" y="1139"/>
                </a:cubicBezTo>
                <a:cubicBezTo>
                  <a:pt x="1094" y="1349"/>
                  <a:pt x="1094" y="1349"/>
                  <a:pt x="1094" y="1349"/>
                </a:cubicBezTo>
                <a:cubicBezTo>
                  <a:pt x="1087" y="1355"/>
                  <a:pt x="1083" y="1364"/>
                  <a:pt x="1083" y="1374"/>
                </a:cubicBezTo>
                <a:cubicBezTo>
                  <a:pt x="1083" y="1383"/>
                  <a:pt x="1087" y="1392"/>
                  <a:pt x="1094" y="1398"/>
                </a:cubicBezTo>
                <a:cubicBezTo>
                  <a:pt x="972" y="1611"/>
                  <a:pt x="972" y="1611"/>
                  <a:pt x="972" y="1611"/>
                </a:cubicBezTo>
                <a:cubicBezTo>
                  <a:pt x="968" y="1610"/>
                  <a:pt x="965" y="1609"/>
                  <a:pt x="961" y="1609"/>
                </a:cubicBezTo>
                <a:cubicBezTo>
                  <a:pt x="944" y="1609"/>
                  <a:pt x="931" y="1621"/>
                  <a:pt x="928" y="1637"/>
                </a:cubicBezTo>
                <a:cubicBezTo>
                  <a:pt x="686" y="1637"/>
                  <a:pt x="686" y="1637"/>
                  <a:pt x="686" y="1637"/>
                </a:cubicBezTo>
                <a:cubicBezTo>
                  <a:pt x="683" y="1621"/>
                  <a:pt x="669" y="1609"/>
                  <a:pt x="653" y="1609"/>
                </a:cubicBezTo>
                <a:cubicBezTo>
                  <a:pt x="648" y="1609"/>
                  <a:pt x="644" y="1610"/>
                  <a:pt x="641" y="1611"/>
                </a:cubicBezTo>
                <a:lnTo>
                  <a:pt x="519" y="1401"/>
                </a:lnTo>
                <a:close/>
                <a:moveTo>
                  <a:pt x="983" y="1667"/>
                </a:moveTo>
                <a:cubicBezTo>
                  <a:pt x="990" y="1661"/>
                  <a:pt x="994" y="1652"/>
                  <a:pt x="994" y="1642"/>
                </a:cubicBezTo>
                <a:cubicBezTo>
                  <a:pt x="994" y="1632"/>
                  <a:pt x="989" y="1623"/>
                  <a:pt x="982" y="1616"/>
                </a:cubicBezTo>
                <a:cubicBezTo>
                  <a:pt x="1104" y="1405"/>
                  <a:pt x="1104" y="1405"/>
                  <a:pt x="1104" y="1405"/>
                </a:cubicBezTo>
                <a:cubicBezTo>
                  <a:pt x="1108" y="1406"/>
                  <a:pt x="1112" y="1407"/>
                  <a:pt x="1116" y="1407"/>
                </a:cubicBezTo>
                <a:cubicBezTo>
                  <a:pt x="1133" y="1407"/>
                  <a:pt x="1147" y="1395"/>
                  <a:pt x="1149" y="1379"/>
                </a:cubicBezTo>
                <a:cubicBezTo>
                  <a:pt x="1392" y="1379"/>
                  <a:pt x="1392" y="1379"/>
                  <a:pt x="1392" y="1379"/>
                </a:cubicBezTo>
                <a:cubicBezTo>
                  <a:pt x="1394" y="1395"/>
                  <a:pt x="1408" y="1407"/>
                  <a:pt x="1425" y="1407"/>
                </a:cubicBezTo>
                <a:cubicBezTo>
                  <a:pt x="1429" y="1407"/>
                  <a:pt x="1433" y="1406"/>
                  <a:pt x="1437" y="1405"/>
                </a:cubicBezTo>
                <a:cubicBezTo>
                  <a:pt x="1559" y="1616"/>
                  <a:pt x="1559" y="1616"/>
                  <a:pt x="1559" y="1616"/>
                </a:cubicBezTo>
                <a:cubicBezTo>
                  <a:pt x="1552" y="1623"/>
                  <a:pt x="1547" y="1632"/>
                  <a:pt x="1547" y="1642"/>
                </a:cubicBezTo>
                <a:cubicBezTo>
                  <a:pt x="1547" y="1652"/>
                  <a:pt x="1551" y="1661"/>
                  <a:pt x="1558" y="1667"/>
                </a:cubicBezTo>
                <a:cubicBezTo>
                  <a:pt x="1436" y="1877"/>
                  <a:pt x="1436" y="1877"/>
                  <a:pt x="1436" y="1877"/>
                </a:cubicBezTo>
                <a:cubicBezTo>
                  <a:pt x="1433" y="1876"/>
                  <a:pt x="1429" y="1875"/>
                  <a:pt x="1425" y="1875"/>
                </a:cubicBezTo>
                <a:cubicBezTo>
                  <a:pt x="1408" y="1875"/>
                  <a:pt x="1394" y="1887"/>
                  <a:pt x="1392" y="1903"/>
                </a:cubicBezTo>
                <a:cubicBezTo>
                  <a:pt x="1149" y="1903"/>
                  <a:pt x="1149" y="1903"/>
                  <a:pt x="1149" y="1903"/>
                </a:cubicBezTo>
                <a:cubicBezTo>
                  <a:pt x="1147" y="1887"/>
                  <a:pt x="1133" y="1875"/>
                  <a:pt x="1116" y="1875"/>
                </a:cubicBezTo>
                <a:cubicBezTo>
                  <a:pt x="1112" y="1875"/>
                  <a:pt x="1108" y="1876"/>
                  <a:pt x="1104" y="1877"/>
                </a:cubicBezTo>
                <a:lnTo>
                  <a:pt x="983" y="1667"/>
                </a:lnTo>
                <a:close/>
                <a:moveTo>
                  <a:pt x="2022" y="1884"/>
                </a:moveTo>
                <a:cubicBezTo>
                  <a:pt x="2015" y="1890"/>
                  <a:pt x="2011" y="1899"/>
                  <a:pt x="2011" y="1909"/>
                </a:cubicBezTo>
                <a:cubicBezTo>
                  <a:pt x="2011" y="1919"/>
                  <a:pt x="2015" y="1928"/>
                  <a:pt x="2023" y="1934"/>
                </a:cubicBezTo>
                <a:cubicBezTo>
                  <a:pt x="1901" y="2146"/>
                  <a:pt x="1901" y="2146"/>
                  <a:pt x="1901" y="2146"/>
                </a:cubicBezTo>
                <a:cubicBezTo>
                  <a:pt x="1897" y="2144"/>
                  <a:pt x="1893" y="2144"/>
                  <a:pt x="1888" y="2144"/>
                </a:cubicBezTo>
                <a:cubicBezTo>
                  <a:pt x="1872" y="2144"/>
                  <a:pt x="1859" y="2155"/>
                  <a:pt x="1856" y="2170"/>
                </a:cubicBezTo>
                <a:cubicBezTo>
                  <a:pt x="1613" y="2170"/>
                  <a:pt x="1613" y="2170"/>
                  <a:pt x="1613" y="2170"/>
                </a:cubicBezTo>
                <a:cubicBezTo>
                  <a:pt x="1609" y="2155"/>
                  <a:pt x="1596" y="2144"/>
                  <a:pt x="1580" y="2144"/>
                </a:cubicBezTo>
                <a:cubicBezTo>
                  <a:pt x="1576" y="2144"/>
                  <a:pt x="1572" y="2144"/>
                  <a:pt x="1568" y="2146"/>
                </a:cubicBezTo>
                <a:cubicBezTo>
                  <a:pt x="1446" y="1934"/>
                  <a:pt x="1446" y="1934"/>
                  <a:pt x="1446" y="1934"/>
                </a:cubicBezTo>
                <a:cubicBezTo>
                  <a:pt x="1453" y="1928"/>
                  <a:pt x="1458" y="1919"/>
                  <a:pt x="1458" y="1909"/>
                </a:cubicBezTo>
                <a:cubicBezTo>
                  <a:pt x="1458" y="1899"/>
                  <a:pt x="1454" y="1890"/>
                  <a:pt x="1447" y="1883"/>
                </a:cubicBezTo>
                <a:cubicBezTo>
                  <a:pt x="1568" y="1673"/>
                  <a:pt x="1568" y="1673"/>
                  <a:pt x="1568" y="1673"/>
                </a:cubicBezTo>
                <a:cubicBezTo>
                  <a:pt x="1572" y="1675"/>
                  <a:pt x="1576" y="1675"/>
                  <a:pt x="1580" y="1675"/>
                </a:cubicBezTo>
                <a:cubicBezTo>
                  <a:pt x="1597" y="1675"/>
                  <a:pt x="1611" y="1663"/>
                  <a:pt x="1613" y="1647"/>
                </a:cubicBezTo>
                <a:cubicBezTo>
                  <a:pt x="1856" y="1647"/>
                  <a:pt x="1856" y="1647"/>
                  <a:pt x="1856" y="1647"/>
                </a:cubicBezTo>
                <a:cubicBezTo>
                  <a:pt x="1858" y="1663"/>
                  <a:pt x="1872" y="1675"/>
                  <a:pt x="1889" y="1675"/>
                </a:cubicBezTo>
                <a:cubicBezTo>
                  <a:pt x="1893" y="1675"/>
                  <a:pt x="1897" y="1675"/>
                  <a:pt x="1900" y="1673"/>
                </a:cubicBezTo>
                <a:lnTo>
                  <a:pt x="2022" y="1884"/>
                </a:lnTo>
                <a:close/>
                <a:moveTo>
                  <a:pt x="1899" y="1611"/>
                </a:moveTo>
                <a:cubicBezTo>
                  <a:pt x="1896" y="1610"/>
                  <a:pt x="1892" y="1609"/>
                  <a:pt x="1889" y="1609"/>
                </a:cubicBezTo>
                <a:cubicBezTo>
                  <a:pt x="1872" y="1609"/>
                  <a:pt x="1859" y="1620"/>
                  <a:pt x="1856" y="1635"/>
                </a:cubicBezTo>
                <a:cubicBezTo>
                  <a:pt x="1613" y="1635"/>
                  <a:pt x="1613" y="1635"/>
                  <a:pt x="1613" y="1635"/>
                </a:cubicBezTo>
                <a:cubicBezTo>
                  <a:pt x="1610" y="1620"/>
                  <a:pt x="1596" y="1609"/>
                  <a:pt x="1580" y="1609"/>
                </a:cubicBezTo>
                <a:cubicBezTo>
                  <a:pt x="1576" y="1609"/>
                  <a:pt x="1573" y="1610"/>
                  <a:pt x="1570" y="1611"/>
                </a:cubicBezTo>
                <a:cubicBezTo>
                  <a:pt x="1447" y="1398"/>
                  <a:pt x="1447" y="1398"/>
                  <a:pt x="1447" y="1398"/>
                </a:cubicBezTo>
                <a:cubicBezTo>
                  <a:pt x="1454" y="1392"/>
                  <a:pt x="1458" y="1383"/>
                  <a:pt x="1458" y="1374"/>
                </a:cubicBezTo>
                <a:cubicBezTo>
                  <a:pt x="1458" y="1363"/>
                  <a:pt x="1453" y="1354"/>
                  <a:pt x="1446" y="1348"/>
                </a:cubicBezTo>
                <a:cubicBezTo>
                  <a:pt x="1568" y="1136"/>
                  <a:pt x="1568" y="1136"/>
                  <a:pt x="1568" y="1136"/>
                </a:cubicBezTo>
                <a:cubicBezTo>
                  <a:pt x="1572" y="1138"/>
                  <a:pt x="1576" y="1139"/>
                  <a:pt x="1580" y="1139"/>
                </a:cubicBezTo>
                <a:cubicBezTo>
                  <a:pt x="1597" y="1139"/>
                  <a:pt x="1611" y="1126"/>
                  <a:pt x="1613" y="1110"/>
                </a:cubicBezTo>
                <a:cubicBezTo>
                  <a:pt x="1856" y="1110"/>
                  <a:pt x="1856" y="1110"/>
                  <a:pt x="1856" y="1110"/>
                </a:cubicBezTo>
                <a:cubicBezTo>
                  <a:pt x="1858" y="1126"/>
                  <a:pt x="1872" y="1139"/>
                  <a:pt x="1889" y="1139"/>
                </a:cubicBezTo>
                <a:cubicBezTo>
                  <a:pt x="1893" y="1139"/>
                  <a:pt x="1897" y="1138"/>
                  <a:pt x="1901" y="1136"/>
                </a:cubicBezTo>
                <a:cubicBezTo>
                  <a:pt x="2023" y="1348"/>
                  <a:pt x="2023" y="1348"/>
                  <a:pt x="2023" y="1348"/>
                </a:cubicBezTo>
                <a:cubicBezTo>
                  <a:pt x="2015" y="1354"/>
                  <a:pt x="2011" y="1363"/>
                  <a:pt x="2011" y="1374"/>
                </a:cubicBezTo>
                <a:cubicBezTo>
                  <a:pt x="2011" y="1383"/>
                  <a:pt x="2015" y="1392"/>
                  <a:pt x="2022" y="1398"/>
                </a:cubicBezTo>
                <a:lnTo>
                  <a:pt x="1899" y="1611"/>
                </a:lnTo>
                <a:close/>
              </a:path>
            </a:pathLst>
          </a:custGeom>
          <a:solidFill>
            <a:srgbClr val="3F434D">
              <a:alpha val="784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pic>
        <p:nvPicPr>
          <p:cNvPr id="308" name="Google Shape;308;p24"/>
          <p:cNvPicPr preferRelativeResize="0"/>
          <p:nvPr/>
        </p:nvPicPr>
        <p:blipFill rotWithShape="1">
          <a:blip r:embed="rId2">
            <a:alphaModFix amt="14000"/>
          </a:blip>
          <a:srcRect/>
          <a:stretch/>
        </p:blipFill>
        <p:spPr>
          <a:xfrm>
            <a:off x="-488" y="-19012"/>
            <a:ext cx="9259421" cy="5210173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24"/>
          <p:cNvSpPr txBox="1">
            <a:spLocks noGrp="1"/>
          </p:cNvSpPr>
          <p:nvPr>
            <p:ph type="title" hasCustomPrompt="1"/>
          </p:nvPr>
        </p:nvSpPr>
        <p:spPr>
          <a:xfrm>
            <a:off x="713225" y="1639525"/>
            <a:ext cx="7717500" cy="112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8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10" name="Google Shape;310;p24"/>
          <p:cNvSpPr txBox="1">
            <a:spLocks noGrp="1"/>
          </p:cNvSpPr>
          <p:nvPr>
            <p:ph type="body" idx="1"/>
          </p:nvPr>
        </p:nvSpPr>
        <p:spPr>
          <a:xfrm>
            <a:off x="713225" y="2695025"/>
            <a:ext cx="7717500" cy="4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311" name="Google Shape;311;p24"/>
          <p:cNvGrpSpPr/>
          <p:nvPr/>
        </p:nvGrpSpPr>
        <p:grpSpPr>
          <a:xfrm rot="10800000" flipH="1">
            <a:off x="7429503" y="3885802"/>
            <a:ext cx="1724010" cy="1267222"/>
            <a:chOff x="7429503" y="-9546"/>
            <a:chExt cx="1724010" cy="1267222"/>
          </a:xfrm>
        </p:grpSpPr>
        <p:sp>
          <p:nvSpPr>
            <p:cNvPr id="312" name="Google Shape;312;p24"/>
            <p:cNvSpPr/>
            <p:nvPr/>
          </p:nvSpPr>
          <p:spPr>
            <a:xfrm rot="10800000" flipH="1">
              <a:off x="74295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313" name="Google Shape;313;p24"/>
            <p:cNvSpPr/>
            <p:nvPr/>
          </p:nvSpPr>
          <p:spPr>
            <a:xfrm rot="10800000" flipH="1">
              <a:off x="75057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314" name="Google Shape;314;p24"/>
          <p:cNvGrpSpPr/>
          <p:nvPr/>
        </p:nvGrpSpPr>
        <p:grpSpPr>
          <a:xfrm rot="10800000" flipH="1">
            <a:off x="-9538" y="-9546"/>
            <a:ext cx="1724064" cy="1267222"/>
            <a:chOff x="-9538" y="3885802"/>
            <a:chExt cx="1724064" cy="1267222"/>
          </a:xfrm>
        </p:grpSpPr>
        <p:sp>
          <p:nvSpPr>
            <p:cNvPr id="315" name="Google Shape;315;p24"/>
            <p:cNvSpPr/>
            <p:nvPr/>
          </p:nvSpPr>
          <p:spPr>
            <a:xfrm flipH="1">
              <a:off x="66662" y="3885802"/>
              <a:ext cx="1647864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316" name="Google Shape;316;p24"/>
            <p:cNvSpPr/>
            <p:nvPr/>
          </p:nvSpPr>
          <p:spPr>
            <a:xfrm flipH="1">
              <a:off x="-9538" y="3885802"/>
              <a:ext cx="1647864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right">
  <p:cSld name="CUSTOM_1_1_1_1_1"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002000" cy="47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345" name="Google Shape;345;p26"/>
          <p:cNvSpPr/>
          <p:nvPr/>
        </p:nvSpPr>
        <p:spPr>
          <a:xfrm rot="-7200000" flipH="1">
            <a:off x="53295" y="1922586"/>
            <a:ext cx="3131287" cy="3381546"/>
          </a:xfrm>
          <a:custGeom>
            <a:avLst/>
            <a:gdLst/>
            <a:ahLst/>
            <a:cxnLst/>
            <a:rect l="l" t="t" r="r" b="b"/>
            <a:pathLst>
              <a:path w="2541" h="2745" extrusionOk="0">
                <a:moveTo>
                  <a:pt x="2508" y="1609"/>
                </a:moveTo>
                <a:cubicBezTo>
                  <a:pt x="2504" y="1609"/>
                  <a:pt x="2500" y="1610"/>
                  <a:pt x="2497" y="1611"/>
                </a:cubicBezTo>
                <a:cubicBezTo>
                  <a:pt x="2375" y="1398"/>
                  <a:pt x="2375" y="1398"/>
                  <a:pt x="2375" y="1398"/>
                </a:cubicBezTo>
                <a:cubicBezTo>
                  <a:pt x="2381" y="1392"/>
                  <a:pt x="2386" y="1383"/>
                  <a:pt x="2386" y="1374"/>
                </a:cubicBezTo>
                <a:cubicBezTo>
                  <a:pt x="2386" y="1363"/>
                  <a:pt x="2381" y="1354"/>
                  <a:pt x="2374" y="1348"/>
                </a:cubicBezTo>
                <a:cubicBezTo>
                  <a:pt x="2496" y="1136"/>
                  <a:pt x="2496" y="1136"/>
                  <a:pt x="2496" y="1136"/>
                </a:cubicBezTo>
                <a:cubicBezTo>
                  <a:pt x="2500" y="1137"/>
                  <a:pt x="2504" y="1138"/>
                  <a:pt x="2508" y="1138"/>
                </a:cubicBezTo>
                <a:cubicBezTo>
                  <a:pt x="2526" y="1138"/>
                  <a:pt x="2541" y="1123"/>
                  <a:pt x="2541" y="1105"/>
                </a:cubicBezTo>
                <a:cubicBezTo>
                  <a:pt x="2541" y="1087"/>
                  <a:pt x="2526" y="1072"/>
                  <a:pt x="2508" y="1072"/>
                </a:cubicBezTo>
                <a:cubicBezTo>
                  <a:pt x="2489" y="1072"/>
                  <a:pt x="2475" y="1087"/>
                  <a:pt x="2475" y="1105"/>
                </a:cubicBezTo>
                <a:cubicBezTo>
                  <a:pt x="2475" y="1115"/>
                  <a:pt x="2479" y="1124"/>
                  <a:pt x="2486" y="1130"/>
                </a:cubicBezTo>
                <a:cubicBezTo>
                  <a:pt x="2363" y="1342"/>
                  <a:pt x="2363" y="1342"/>
                  <a:pt x="2363" y="1342"/>
                </a:cubicBezTo>
                <a:cubicBezTo>
                  <a:pt x="2360" y="1341"/>
                  <a:pt x="2356" y="1340"/>
                  <a:pt x="2352" y="1340"/>
                </a:cubicBezTo>
                <a:cubicBezTo>
                  <a:pt x="2336" y="1340"/>
                  <a:pt x="2323" y="1352"/>
                  <a:pt x="2320" y="1367"/>
                </a:cubicBezTo>
                <a:cubicBezTo>
                  <a:pt x="2077" y="1367"/>
                  <a:pt x="2077" y="1367"/>
                  <a:pt x="2077" y="1367"/>
                </a:cubicBezTo>
                <a:cubicBezTo>
                  <a:pt x="2073" y="1352"/>
                  <a:pt x="2060" y="1340"/>
                  <a:pt x="2044" y="1340"/>
                </a:cubicBezTo>
                <a:cubicBezTo>
                  <a:pt x="2040" y="1340"/>
                  <a:pt x="2037" y="1341"/>
                  <a:pt x="2033" y="1342"/>
                </a:cubicBezTo>
                <a:cubicBezTo>
                  <a:pt x="1911" y="1130"/>
                  <a:pt x="1911" y="1130"/>
                  <a:pt x="1911" y="1130"/>
                </a:cubicBezTo>
                <a:cubicBezTo>
                  <a:pt x="1918" y="1124"/>
                  <a:pt x="1922" y="1115"/>
                  <a:pt x="1922" y="1105"/>
                </a:cubicBezTo>
                <a:cubicBezTo>
                  <a:pt x="1922" y="1087"/>
                  <a:pt x="1907" y="1072"/>
                  <a:pt x="1889" y="1072"/>
                </a:cubicBezTo>
                <a:cubicBezTo>
                  <a:pt x="1873" y="1072"/>
                  <a:pt x="1859" y="1083"/>
                  <a:pt x="1856" y="1098"/>
                </a:cubicBezTo>
                <a:cubicBezTo>
                  <a:pt x="1613" y="1098"/>
                  <a:pt x="1613" y="1098"/>
                  <a:pt x="1613" y="1098"/>
                </a:cubicBezTo>
                <a:cubicBezTo>
                  <a:pt x="1610" y="1083"/>
                  <a:pt x="1596" y="1072"/>
                  <a:pt x="1580" y="1072"/>
                </a:cubicBezTo>
                <a:cubicBezTo>
                  <a:pt x="1576" y="1072"/>
                  <a:pt x="1572" y="1073"/>
                  <a:pt x="1569" y="1074"/>
                </a:cubicBezTo>
                <a:cubicBezTo>
                  <a:pt x="1447" y="864"/>
                  <a:pt x="1447" y="864"/>
                  <a:pt x="1447" y="864"/>
                </a:cubicBezTo>
                <a:cubicBezTo>
                  <a:pt x="1454" y="858"/>
                  <a:pt x="1458" y="849"/>
                  <a:pt x="1458" y="839"/>
                </a:cubicBezTo>
                <a:cubicBezTo>
                  <a:pt x="1458" y="829"/>
                  <a:pt x="1454" y="819"/>
                  <a:pt x="1446" y="813"/>
                </a:cubicBezTo>
                <a:cubicBezTo>
                  <a:pt x="1568" y="601"/>
                  <a:pt x="1568" y="601"/>
                  <a:pt x="1568" y="601"/>
                </a:cubicBezTo>
                <a:cubicBezTo>
                  <a:pt x="1572" y="603"/>
                  <a:pt x="1576" y="604"/>
                  <a:pt x="1580" y="604"/>
                </a:cubicBezTo>
                <a:cubicBezTo>
                  <a:pt x="1597" y="604"/>
                  <a:pt x="1611" y="592"/>
                  <a:pt x="1613" y="576"/>
                </a:cubicBezTo>
                <a:cubicBezTo>
                  <a:pt x="1856" y="576"/>
                  <a:pt x="1856" y="576"/>
                  <a:pt x="1856" y="576"/>
                </a:cubicBezTo>
                <a:cubicBezTo>
                  <a:pt x="1859" y="592"/>
                  <a:pt x="1872" y="604"/>
                  <a:pt x="1889" y="604"/>
                </a:cubicBezTo>
                <a:cubicBezTo>
                  <a:pt x="1893" y="604"/>
                  <a:pt x="1897" y="603"/>
                  <a:pt x="1901" y="601"/>
                </a:cubicBezTo>
                <a:cubicBezTo>
                  <a:pt x="2023" y="813"/>
                  <a:pt x="2023" y="813"/>
                  <a:pt x="2023" y="813"/>
                </a:cubicBezTo>
                <a:cubicBezTo>
                  <a:pt x="2016" y="819"/>
                  <a:pt x="2011" y="829"/>
                  <a:pt x="2011" y="839"/>
                </a:cubicBezTo>
                <a:cubicBezTo>
                  <a:pt x="2011" y="857"/>
                  <a:pt x="2026" y="872"/>
                  <a:pt x="2044" y="872"/>
                </a:cubicBezTo>
                <a:cubicBezTo>
                  <a:pt x="2063" y="872"/>
                  <a:pt x="2078" y="857"/>
                  <a:pt x="2078" y="839"/>
                </a:cubicBezTo>
                <a:cubicBezTo>
                  <a:pt x="2078" y="821"/>
                  <a:pt x="2063" y="806"/>
                  <a:pt x="2044" y="806"/>
                </a:cubicBezTo>
                <a:cubicBezTo>
                  <a:pt x="2040" y="806"/>
                  <a:pt x="2037" y="806"/>
                  <a:pt x="2034" y="807"/>
                </a:cubicBezTo>
                <a:cubicBezTo>
                  <a:pt x="1911" y="595"/>
                  <a:pt x="1911" y="595"/>
                  <a:pt x="1911" y="595"/>
                </a:cubicBezTo>
                <a:cubicBezTo>
                  <a:pt x="1918" y="589"/>
                  <a:pt x="1922" y="580"/>
                  <a:pt x="1922" y="570"/>
                </a:cubicBezTo>
                <a:cubicBezTo>
                  <a:pt x="1922" y="560"/>
                  <a:pt x="1917" y="551"/>
                  <a:pt x="1910" y="545"/>
                </a:cubicBezTo>
                <a:cubicBezTo>
                  <a:pt x="2032" y="333"/>
                  <a:pt x="2032" y="333"/>
                  <a:pt x="2032" y="333"/>
                </a:cubicBezTo>
                <a:cubicBezTo>
                  <a:pt x="2036" y="334"/>
                  <a:pt x="2040" y="335"/>
                  <a:pt x="2044" y="335"/>
                </a:cubicBezTo>
                <a:cubicBezTo>
                  <a:pt x="2063" y="335"/>
                  <a:pt x="2078" y="320"/>
                  <a:pt x="2078" y="302"/>
                </a:cubicBezTo>
                <a:cubicBezTo>
                  <a:pt x="2078" y="283"/>
                  <a:pt x="2063" y="268"/>
                  <a:pt x="2044" y="268"/>
                </a:cubicBezTo>
                <a:cubicBezTo>
                  <a:pt x="2026" y="268"/>
                  <a:pt x="2011" y="283"/>
                  <a:pt x="2011" y="302"/>
                </a:cubicBezTo>
                <a:cubicBezTo>
                  <a:pt x="2011" y="312"/>
                  <a:pt x="2015" y="320"/>
                  <a:pt x="2022" y="326"/>
                </a:cubicBezTo>
                <a:cubicBezTo>
                  <a:pt x="1899" y="539"/>
                  <a:pt x="1899" y="539"/>
                  <a:pt x="1899" y="539"/>
                </a:cubicBezTo>
                <a:cubicBezTo>
                  <a:pt x="1896" y="538"/>
                  <a:pt x="1893" y="537"/>
                  <a:pt x="1889" y="537"/>
                </a:cubicBezTo>
                <a:cubicBezTo>
                  <a:pt x="1873" y="537"/>
                  <a:pt x="1859" y="549"/>
                  <a:pt x="1856" y="564"/>
                </a:cubicBezTo>
                <a:cubicBezTo>
                  <a:pt x="1613" y="564"/>
                  <a:pt x="1613" y="564"/>
                  <a:pt x="1613" y="564"/>
                </a:cubicBezTo>
                <a:cubicBezTo>
                  <a:pt x="1610" y="549"/>
                  <a:pt x="1596" y="537"/>
                  <a:pt x="1580" y="537"/>
                </a:cubicBezTo>
                <a:cubicBezTo>
                  <a:pt x="1562" y="537"/>
                  <a:pt x="1547" y="552"/>
                  <a:pt x="1547" y="570"/>
                </a:cubicBezTo>
                <a:cubicBezTo>
                  <a:pt x="1547" y="580"/>
                  <a:pt x="1551" y="589"/>
                  <a:pt x="1558" y="595"/>
                </a:cubicBezTo>
                <a:cubicBezTo>
                  <a:pt x="1436" y="807"/>
                  <a:pt x="1436" y="807"/>
                  <a:pt x="1436" y="807"/>
                </a:cubicBezTo>
                <a:cubicBezTo>
                  <a:pt x="1432" y="806"/>
                  <a:pt x="1429" y="806"/>
                  <a:pt x="1425" y="806"/>
                </a:cubicBezTo>
                <a:cubicBezTo>
                  <a:pt x="1409" y="806"/>
                  <a:pt x="1395" y="817"/>
                  <a:pt x="1392" y="832"/>
                </a:cubicBezTo>
                <a:cubicBezTo>
                  <a:pt x="1149" y="832"/>
                  <a:pt x="1149" y="832"/>
                  <a:pt x="1149" y="832"/>
                </a:cubicBezTo>
                <a:cubicBezTo>
                  <a:pt x="1146" y="817"/>
                  <a:pt x="1133" y="806"/>
                  <a:pt x="1116" y="806"/>
                </a:cubicBezTo>
                <a:cubicBezTo>
                  <a:pt x="1098" y="806"/>
                  <a:pt x="1083" y="821"/>
                  <a:pt x="1083" y="839"/>
                </a:cubicBezTo>
                <a:cubicBezTo>
                  <a:pt x="1083" y="849"/>
                  <a:pt x="1087" y="858"/>
                  <a:pt x="1094" y="864"/>
                </a:cubicBezTo>
                <a:cubicBezTo>
                  <a:pt x="972" y="1076"/>
                  <a:pt x="972" y="1076"/>
                  <a:pt x="972" y="1076"/>
                </a:cubicBezTo>
                <a:cubicBezTo>
                  <a:pt x="968" y="1075"/>
                  <a:pt x="965" y="1074"/>
                  <a:pt x="961" y="1074"/>
                </a:cubicBezTo>
                <a:cubicBezTo>
                  <a:pt x="945" y="1074"/>
                  <a:pt x="932" y="1086"/>
                  <a:pt x="929" y="1101"/>
                </a:cubicBezTo>
                <a:cubicBezTo>
                  <a:pt x="685" y="1101"/>
                  <a:pt x="685" y="1101"/>
                  <a:pt x="685" y="1101"/>
                </a:cubicBezTo>
                <a:cubicBezTo>
                  <a:pt x="682" y="1086"/>
                  <a:pt x="669" y="1074"/>
                  <a:pt x="653" y="1074"/>
                </a:cubicBezTo>
                <a:cubicBezTo>
                  <a:pt x="649" y="1074"/>
                  <a:pt x="645" y="1075"/>
                  <a:pt x="641" y="1076"/>
                </a:cubicBezTo>
                <a:cubicBezTo>
                  <a:pt x="520" y="866"/>
                  <a:pt x="520" y="866"/>
                  <a:pt x="520" y="866"/>
                </a:cubicBezTo>
                <a:cubicBezTo>
                  <a:pt x="526" y="860"/>
                  <a:pt x="531" y="851"/>
                  <a:pt x="531" y="841"/>
                </a:cubicBezTo>
                <a:cubicBezTo>
                  <a:pt x="531" y="830"/>
                  <a:pt x="525" y="821"/>
                  <a:pt x="517" y="815"/>
                </a:cubicBezTo>
                <a:cubicBezTo>
                  <a:pt x="641" y="601"/>
                  <a:pt x="641" y="601"/>
                  <a:pt x="641" y="601"/>
                </a:cubicBezTo>
                <a:cubicBezTo>
                  <a:pt x="644" y="603"/>
                  <a:pt x="648" y="603"/>
                  <a:pt x="653" y="603"/>
                </a:cubicBezTo>
                <a:cubicBezTo>
                  <a:pt x="669" y="603"/>
                  <a:pt x="683" y="591"/>
                  <a:pt x="686" y="575"/>
                </a:cubicBezTo>
                <a:cubicBezTo>
                  <a:pt x="929" y="575"/>
                  <a:pt x="929" y="575"/>
                  <a:pt x="929" y="575"/>
                </a:cubicBezTo>
                <a:cubicBezTo>
                  <a:pt x="931" y="591"/>
                  <a:pt x="945" y="603"/>
                  <a:pt x="961" y="603"/>
                </a:cubicBezTo>
                <a:cubicBezTo>
                  <a:pt x="980" y="603"/>
                  <a:pt x="995" y="589"/>
                  <a:pt x="995" y="570"/>
                </a:cubicBezTo>
                <a:cubicBezTo>
                  <a:pt x="995" y="560"/>
                  <a:pt x="990" y="550"/>
                  <a:pt x="982" y="544"/>
                </a:cubicBezTo>
                <a:cubicBezTo>
                  <a:pt x="1105" y="333"/>
                  <a:pt x="1105" y="333"/>
                  <a:pt x="1105" y="333"/>
                </a:cubicBezTo>
                <a:cubicBezTo>
                  <a:pt x="1108" y="334"/>
                  <a:pt x="1113" y="335"/>
                  <a:pt x="1117" y="335"/>
                </a:cubicBezTo>
                <a:cubicBezTo>
                  <a:pt x="1135" y="335"/>
                  <a:pt x="1150" y="320"/>
                  <a:pt x="1150" y="302"/>
                </a:cubicBezTo>
                <a:cubicBezTo>
                  <a:pt x="1150" y="283"/>
                  <a:pt x="1135" y="268"/>
                  <a:pt x="1117" y="268"/>
                </a:cubicBezTo>
                <a:cubicBezTo>
                  <a:pt x="1113" y="268"/>
                  <a:pt x="1109" y="269"/>
                  <a:pt x="1106" y="270"/>
                </a:cubicBezTo>
                <a:cubicBezTo>
                  <a:pt x="983" y="58"/>
                  <a:pt x="983" y="58"/>
                  <a:pt x="983" y="58"/>
                </a:cubicBezTo>
                <a:cubicBezTo>
                  <a:pt x="990" y="52"/>
                  <a:pt x="995" y="43"/>
                  <a:pt x="995" y="33"/>
                </a:cubicBezTo>
                <a:cubicBezTo>
                  <a:pt x="995" y="15"/>
                  <a:pt x="980" y="0"/>
                  <a:pt x="961" y="0"/>
                </a:cubicBezTo>
                <a:cubicBezTo>
                  <a:pt x="943" y="0"/>
                  <a:pt x="928" y="15"/>
                  <a:pt x="928" y="33"/>
                </a:cubicBezTo>
                <a:cubicBezTo>
                  <a:pt x="928" y="51"/>
                  <a:pt x="943" y="66"/>
                  <a:pt x="961" y="66"/>
                </a:cubicBezTo>
                <a:cubicBezTo>
                  <a:pt x="966" y="66"/>
                  <a:pt x="970" y="66"/>
                  <a:pt x="973" y="64"/>
                </a:cubicBezTo>
                <a:cubicBezTo>
                  <a:pt x="1096" y="276"/>
                  <a:pt x="1096" y="276"/>
                  <a:pt x="1096" y="276"/>
                </a:cubicBezTo>
                <a:cubicBezTo>
                  <a:pt x="1088" y="282"/>
                  <a:pt x="1083" y="291"/>
                  <a:pt x="1083" y="302"/>
                </a:cubicBezTo>
                <a:cubicBezTo>
                  <a:pt x="1083" y="311"/>
                  <a:pt x="1088" y="320"/>
                  <a:pt x="1095" y="326"/>
                </a:cubicBezTo>
                <a:cubicBezTo>
                  <a:pt x="972" y="539"/>
                  <a:pt x="972" y="539"/>
                  <a:pt x="972" y="539"/>
                </a:cubicBezTo>
                <a:cubicBezTo>
                  <a:pt x="969" y="538"/>
                  <a:pt x="965" y="537"/>
                  <a:pt x="961" y="537"/>
                </a:cubicBezTo>
                <a:cubicBezTo>
                  <a:pt x="945" y="537"/>
                  <a:pt x="932" y="548"/>
                  <a:pt x="929" y="564"/>
                </a:cubicBezTo>
                <a:cubicBezTo>
                  <a:pt x="685" y="564"/>
                  <a:pt x="685" y="564"/>
                  <a:pt x="685" y="564"/>
                </a:cubicBezTo>
                <a:cubicBezTo>
                  <a:pt x="682" y="548"/>
                  <a:pt x="669" y="537"/>
                  <a:pt x="653" y="537"/>
                </a:cubicBezTo>
                <a:cubicBezTo>
                  <a:pt x="634" y="537"/>
                  <a:pt x="619" y="552"/>
                  <a:pt x="619" y="570"/>
                </a:cubicBezTo>
                <a:cubicBezTo>
                  <a:pt x="619" y="580"/>
                  <a:pt x="624" y="589"/>
                  <a:pt x="631" y="595"/>
                </a:cubicBezTo>
                <a:cubicBezTo>
                  <a:pt x="507" y="809"/>
                  <a:pt x="507" y="809"/>
                  <a:pt x="507" y="809"/>
                </a:cubicBezTo>
                <a:cubicBezTo>
                  <a:pt x="504" y="808"/>
                  <a:pt x="501" y="808"/>
                  <a:pt x="497" y="808"/>
                </a:cubicBezTo>
                <a:cubicBezTo>
                  <a:pt x="481" y="808"/>
                  <a:pt x="468" y="819"/>
                  <a:pt x="465" y="835"/>
                </a:cubicBezTo>
                <a:cubicBezTo>
                  <a:pt x="221" y="835"/>
                  <a:pt x="221" y="835"/>
                  <a:pt x="221" y="835"/>
                </a:cubicBezTo>
                <a:cubicBezTo>
                  <a:pt x="218" y="819"/>
                  <a:pt x="205" y="808"/>
                  <a:pt x="189" y="808"/>
                </a:cubicBezTo>
                <a:cubicBezTo>
                  <a:pt x="185" y="808"/>
                  <a:pt x="181" y="809"/>
                  <a:pt x="178" y="810"/>
                </a:cubicBezTo>
                <a:cubicBezTo>
                  <a:pt x="56" y="597"/>
                  <a:pt x="56" y="597"/>
                  <a:pt x="56" y="597"/>
                </a:cubicBezTo>
                <a:cubicBezTo>
                  <a:pt x="62" y="591"/>
                  <a:pt x="67" y="583"/>
                  <a:pt x="67" y="573"/>
                </a:cubicBezTo>
                <a:cubicBezTo>
                  <a:pt x="67" y="554"/>
                  <a:pt x="52" y="539"/>
                  <a:pt x="33" y="539"/>
                </a:cubicBezTo>
                <a:cubicBezTo>
                  <a:pt x="15" y="539"/>
                  <a:pt x="0" y="554"/>
                  <a:pt x="0" y="573"/>
                </a:cubicBezTo>
                <a:cubicBezTo>
                  <a:pt x="0" y="591"/>
                  <a:pt x="15" y="606"/>
                  <a:pt x="33" y="606"/>
                </a:cubicBezTo>
                <a:cubicBezTo>
                  <a:pt x="38" y="606"/>
                  <a:pt x="42" y="605"/>
                  <a:pt x="45" y="604"/>
                </a:cubicBezTo>
                <a:cubicBezTo>
                  <a:pt x="168" y="815"/>
                  <a:pt x="168" y="815"/>
                  <a:pt x="168" y="815"/>
                </a:cubicBezTo>
                <a:cubicBezTo>
                  <a:pt x="160" y="822"/>
                  <a:pt x="155" y="831"/>
                  <a:pt x="155" y="841"/>
                </a:cubicBezTo>
                <a:cubicBezTo>
                  <a:pt x="155" y="851"/>
                  <a:pt x="160" y="860"/>
                  <a:pt x="167" y="866"/>
                </a:cubicBezTo>
                <a:cubicBezTo>
                  <a:pt x="44" y="1078"/>
                  <a:pt x="44" y="1078"/>
                  <a:pt x="44" y="1078"/>
                </a:cubicBezTo>
                <a:cubicBezTo>
                  <a:pt x="41" y="1077"/>
                  <a:pt x="37" y="1076"/>
                  <a:pt x="34" y="1076"/>
                </a:cubicBezTo>
                <a:cubicBezTo>
                  <a:pt x="15" y="1076"/>
                  <a:pt x="0" y="1091"/>
                  <a:pt x="0" y="1110"/>
                </a:cubicBezTo>
                <a:cubicBezTo>
                  <a:pt x="0" y="1128"/>
                  <a:pt x="15" y="1143"/>
                  <a:pt x="34" y="1143"/>
                </a:cubicBezTo>
                <a:cubicBezTo>
                  <a:pt x="52" y="1143"/>
                  <a:pt x="67" y="1128"/>
                  <a:pt x="67" y="1110"/>
                </a:cubicBezTo>
                <a:cubicBezTo>
                  <a:pt x="67" y="1099"/>
                  <a:pt x="62" y="1090"/>
                  <a:pt x="55" y="1084"/>
                </a:cubicBezTo>
                <a:cubicBezTo>
                  <a:pt x="177" y="872"/>
                  <a:pt x="177" y="872"/>
                  <a:pt x="177" y="872"/>
                </a:cubicBezTo>
                <a:cubicBezTo>
                  <a:pt x="181" y="874"/>
                  <a:pt x="185" y="874"/>
                  <a:pt x="189" y="874"/>
                </a:cubicBezTo>
                <a:cubicBezTo>
                  <a:pt x="205" y="874"/>
                  <a:pt x="219" y="862"/>
                  <a:pt x="222" y="846"/>
                </a:cubicBezTo>
                <a:cubicBezTo>
                  <a:pt x="465" y="846"/>
                  <a:pt x="465" y="846"/>
                  <a:pt x="465" y="846"/>
                </a:cubicBezTo>
                <a:cubicBezTo>
                  <a:pt x="467" y="862"/>
                  <a:pt x="481" y="874"/>
                  <a:pt x="497" y="874"/>
                </a:cubicBezTo>
                <a:cubicBezTo>
                  <a:pt x="502" y="874"/>
                  <a:pt x="506" y="874"/>
                  <a:pt x="509" y="872"/>
                </a:cubicBezTo>
                <a:cubicBezTo>
                  <a:pt x="631" y="1082"/>
                  <a:pt x="631" y="1082"/>
                  <a:pt x="631" y="1082"/>
                </a:cubicBezTo>
                <a:cubicBezTo>
                  <a:pt x="624" y="1089"/>
                  <a:pt x="619" y="1097"/>
                  <a:pt x="619" y="1107"/>
                </a:cubicBezTo>
                <a:cubicBezTo>
                  <a:pt x="619" y="1117"/>
                  <a:pt x="624" y="1126"/>
                  <a:pt x="631" y="1132"/>
                </a:cubicBezTo>
                <a:cubicBezTo>
                  <a:pt x="508" y="1344"/>
                  <a:pt x="508" y="1344"/>
                  <a:pt x="508" y="1344"/>
                </a:cubicBezTo>
                <a:cubicBezTo>
                  <a:pt x="505" y="1343"/>
                  <a:pt x="501" y="1343"/>
                  <a:pt x="497" y="1343"/>
                </a:cubicBezTo>
                <a:cubicBezTo>
                  <a:pt x="481" y="1343"/>
                  <a:pt x="467" y="1355"/>
                  <a:pt x="465" y="1371"/>
                </a:cubicBezTo>
                <a:cubicBezTo>
                  <a:pt x="222" y="1371"/>
                  <a:pt x="222" y="1371"/>
                  <a:pt x="222" y="1371"/>
                </a:cubicBezTo>
                <a:cubicBezTo>
                  <a:pt x="219" y="1355"/>
                  <a:pt x="205" y="1343"/>
                  <a:pt x="189" y="1343"/>
                </a:cubicBezTo>
                <a:cubicBezTo>
                  <a:pt x="170" y="1343"/>
                  <a:pt x="155" y="1358"/>
                  <a:pt x="155" y="1376"/>
                </a:cubicBezTo>
                <a:cubicBezTo>
                  <a:pt x="155" y="1386"/>
                  <a:pt x="160" y="1395"/>
                  <a:pt x="167" y="1401"/>
                </a:cubicBezTo>
                <a:cubicBezTo>
                  <a:pt x="44" y="1613"/>
                  <a:pt x="44" y="1613"/>
                  <a:pt x="44" y="1613"/>
                </a:cubicBezTo>
                <a:cubicBezTo>
                  <a:pt x="41" y="1612"/>
                  <a:pt x="37" y="1611"/>
                  <a:pt x="33" y="1611"/>
                </a:cubicBezTo>
                <a:cubicBezTo>
                  <a:pt x="15" y="1611"/>
                  <a:pt x="0" y="1626"/>
                  <a:pt x="0" y="1645"/>
                </a:cubicBezTo>
                <a:cubicBezTo>
                  <a:pt x="0" y="1663"/>
                  <a:pt x="15" y="1678"/>
                  <a:pt x="33" y="1678"/>
                </a:cubicBezTo>
                <a:cubicBezTo>
                  <a:pt x="52" y="1678"/>
                  <a:pt x="67" y="1663"/>
                  <a:pt x="67" y="1645"/>
                </a:cubicBezTo>
                <a:cubicBezTo>
                  <a:pt x="67" y="1634"/>
                  <a:pt x="62" y="1625"/>
                  <a:pt x="54" y="1619"/>
                </a:cubicBezTo>
                <a:cubicBezTo>
                  <a:pt x="177" y="1407"/>
                  <a:pt x="177" y="1407"/>
                  <a:pt x="177" y="1407"/>
                </a:cubicBezTo>
                <a:cubicBezTo>
                  <a:pt x="180" y="1408"/>
                  <a:pt x="184" y="1409"/>
                  <a:pt x="189" y="1409"/>
                </a:cubicBezTo>
                <a:cubicBezTo>
                  <a:pt x="205" y="1409"/>
                  <a:pt x="218" y="1398"/>
                  <a:pt x="221" y="1383"/>
                </a:cubicBezTo>
                <a:cubicBezTo>
                  <a:pt x="465" y="1383"/>
                  <a:pt x="465" y="1383"/>
                  <a:pt x="465" y="1383"/>
                </a:cubicBezTo>
                <a:cubicBezTo>
                  <a:pt x="468" y="1398"/>
                  <a:pt x="481" y="1409"/>
                  <a:pt x="497" y="1409"/>
                </a:cubicBezTo>
                <a:cubicBezTo>
                  <a:pt x="502" y="1409"/>
                  <a:pt x="505" y="1408"/>
                  <a:pt x="509" y="1407"/>
                </a:cubicBezTo>
                <a:cubicBezTo>
                  <a:pt x="631" y="1618"/>
                  <a:pt x="631" y="1618"/>
                  <a:pt x="631" y="1618"/>
                </a:cubicBezTo>
                <a:cubicBezTo>
                  <a:pt x="624" y="1624"/>
                  <a:pt x="619" y="1632"/>
                  <a:pt x="619" y="1642"/>
                </a:cubicBezTo>
                <a:cubicBezTo>
                  <a:pt x="619" y="1661"/>
                  <a:pt x="634" y="1676"/>
                  <a:pt x="653" y="1676"/>
                </a:cubicBezTo>
                <a:cubicBezTo>
                  <a:pt x="669" y="1676"/>
                  <a:pt x="682" y="1664"/>
                  <a:pt x="685" y="1649"/>
                </a:cubicBezTo>
                <a:cubicBezTo>
                  <a:pt x="928" y="1649"/>
                  <a:pt x="928" y="1649"/>
                  <a:pt x="928" y="1649"/>
                </a:cubicBezTo>
                <a:cubicBezTo>
                  <a:pt x="932" y="1664"/>
                  <a:pt x="945" y="1675"/>
                  <a:pt x="961" y="1675"/>
                </a:cubicBezTo>
                <a:cubicBezTo>
                  <a:pt x="965" y="1675"/>
                  <a:pt x="969" y="1675"/>
                  <a:pt x="973" y="1673"/>
                </a:cubicBezTo>
                <a:cubicBezTo>
                  <a:pt x="1094" y="1884"/>
                  <a:pt x="1094" y="1884"/>
                  <a:pt x="1094" y="1884"/>
                </a:cubicBezTo>
                <a:cubicBezTo>
                  <a:pt x="1087" y="1890"/>
                  <a:pt x="1083" y="1899"/>
                  <a:pt x="1083" y="1909"/>
                </a:cubicBezTo>
                <a:cubicBezTo>
                  <a:pt x="1083" y="1927"/>
                  <a:pt x="1098" y="1942"/>
                  <a:pt x="1116" y="1942"/>
                </a:cubicBezTo>
                <a:cubicBezTo>
                  <a:pt x="1132" y="1942"/>
                  <a:pt x="1146" y="1930"/>
                  <a:pt x="1149" y="1915"/>
                </a:cubicBezTo>
                <a:cubicBezTo>
                  <a:pt x="1392" y="1915"/>
                  <a:pt x="1392" y="1915"/>
                  <a:pt x="1392" y="1915"/>
                </a:cubicBezTo>
                <a:cubicBezTo>
                  <a:pt x="1395" y="1930"/>
                  <a:pt x="1409" y="1942"/>
                  <a:pt x="1425" y="1942"/>
                </a:cubicBezTo>
                <a:cubicBezTo>
                  <a:pt x="1429" y="1942"/>
                  <a:pt x="1432" y="1941"/>
                  <a:pt x="1435" y="1940"/>
                </a:cubicBezTo>
                <a:cubicBezTo>
                  <a:pt x="1558" y="2152"/>
                  <a:pt x="1558" y="2152"/>
                  <a:pt x="1558" y="2152"/>
                </a:cubicBezTo>
                <a:cubicBezTo>
                  <a:pt x="1551" y="2158"/>
                  <a:pt x="1547" y="2167"/>
                  <a:pt x="1547" y="2177"/>
                </a:cubicBezTo>
                <a:cubicBezTo>
                  <a:pt x="1547" y="2187"/>
                  <a:pt x="1551" y="2196"/>
                  <a:pt x="1558" y="2202"/>
                </a:cubicBezTo>
                <a:cubicBezTo>
                  <a:pt x="1435" y="2414"/>
                  <a:pt x="1435" y="2414"/>
                  <a:pt x="1435" y="2414"/>
                </a:cubicBezTo>
                <a:cubicBezTo>
                  <a:pt x="1432" y="2413"/>
                  <a:pt x="1428" y="2412"/>
                  <a:pt x="1425" y="2412"/>
                </a:cubicBezTo>
                <a:cubicBezTo>
                  <a:pt x="1406" y="2412"/>
                  <a:pt x="1391" y="2427"/>
                  <a:pt x="1391" y="2445"/>
                </a:cubicBezTo>
                <a:cubicBezTo>
                  <a:pt x="1391" y="2464"/>
                  <a:pt x="1406" y="2479"/>
                  <a:pt x="1425" y="2479"/>
                </a:cubicBezTo>
                <a:cubicBezTo>
                  <a:pt x="1429" y="2479"/>
                  <a:pt x="1433" y="2478"/>
                  <a:pt x="1436" y="2477"/>
                </a:cubicBezTo>
                <a:cubicBezTo>
                  <a:pt x="1558" y="2687"/>
                  <a:pt x="1558" y="2687"/>
                  <a:pt x="1558" y="2687"/>
                </a:cubicBezTo>
                <a:cubicBezTo>
                  <a:pt x="1551" y="2693"/>
                  <a:pt x="1547" y="2702"/>
                  <a:pt x="1547" y="2712"/>
                </a:cubicBezTo>
                <a:cubicBezTo>
                  <a:pt x="1547" y="2730"/>
                  <a:pt x="1562" y="2745"/>
                  <a:pt x="1580" y="2745"/>
                </a:cubicBezTo>
                <a:cubicBezTo>
                  <a:pt x="1598" y="2745"/>
                  <a:pt x="1613" y="2730"/>
                  <a:pt x="1613" y="2712"/>
                </a:cubicBezTo>
                <a:cubicBezTo>
                  <a:pt x="1613" y="2693"/>
                  <a:pt x="1598" y="2678"/>
                  <a:pt x="1580" y="2678"/>
                </a:cubicBezTo>
                <a:cubicBezTo>
                  <a:pt x="1576" y="2678"/>
                  <a:pt x="1572" y="2679"/>
                  <a:pt x="1568" y="2681"/>
                </a:cubicBezTo>
                <a:cubicBezTo>
                  <a:pt x="1446" y="2470"/>
                  <a:pt x="1446" y="2470"/>
                  <a:pt x="1446" y="2470"/>
                </a:cubicBezTo>
                <a:cubicBezTo>
                  <a:pt x="1453" y="2464"/>
                  <a:pt x="1458" y="2455"/>
                  <a:pt x="1458" y="2445"/>
                </a:cubicBezTo>
                <a:cubicBezTo>
                  <a:pt x="1458" y="2435"/>
                  <a:pt x="1453" y="2426"/>
                  <a:pt x="1446" y="2420"/>
                </a:cubicBezTo>
                <a:cubicBezTo>
                  <a:pt x="1568" y="2208"/>
                  <a:pt x="1568" y="2208"/>
                  <a:pt x="1568" y="2208"/>
                </a:cubicBezTo>
                <a:cubicBezTo>
                  <a:pt x="1572" y="2209"/>
                  <a:pt x="1576" y="2210"/>
                  <a:pt x="1580" y="2210"/>
                </a:cubicBezTo>
                <a:cubicBezTo>
                  <a:pt x="1596" y="2210"/>
                  <a:pt x="1610" y="2198"/>
                  <a:pt x="1613" y="2182"/>
                </a:cubicBezTo>
                <a:cubicBezTo>
                  <a:pt x="1856" y="2182"/>
                  <a:pt x="1856" y="2182"/>
                  <a:pt x="1856" y="2182"/>
                </a:cubicBezTo>
                <a:cubicBezTo>
                  <a:pt x="1858" y="2198"/>
                  <a:pt x="1872" y="2210"/>
                  <a:pt x="1888" y="2210"/>
                </a:cubicBezTo>
                <a:cubicBezTo>
                  <a:pt x="1893" y="2210"/>
                  <a:pt x="1897" y="2209"/>
                  <a:pt x="1900" y="2208"/>
                </a:cubicBezTo>
                <a:cubicBezTo>
                  <a:pt x="2023" y="2420"/>
                  <a:pt x="2023" y="2420"/>
                  <a:pt x="2023" y="2420"/>
                </a:cubicBezTo>
                <a:cubicBezTo>
                  <a:pt x="2015" y="2426"/>
                  <a:pt x="2010" y="2435"/>
                  <a:pt x="2010" y="2445"/>
                </a:cubicBezTo>
                <a:cubicBezTo>
                  <a:pt x="2010" y="2464"/>
                  <a:pt x="2025" y="2479"/>
                  <a:pt x="2044" y="2479"/>
                </a:cubicBezTo>
                <a:cubicBezTo>
                  <a:pt x="2062" y="2479"/>
                  <a:pt x="2077" y="2464"/>
                  <a:pt x="2077" y="2445"/>
                </a:cubicBezTo>
                <a:cubicBezTo>
                  <a:pt x="2077" y="2427"/>
                  <a:pt x="2062" y="2412"/>
                  <a:pt x="2044" y="2412"/>
                </a:cubicBezTo>
                <a:cubicBezTo>
                  <a:pt x="2040" y="2412"/>
                  <a:pt x="2036" y="2413"/>
                  <a:pt x="2033" y="2414"/>
                </a:cubicBezTo>
                <a:cubicBezTo>
                  <a:pt x="1911" y="2202"/>
                  <a:pt x="1911" y="2202"/>
                  <a:pt x="1911" y="2202"/>
                </a:cubicBezTo>
                <a:cubicBezTo>
                  <a:pt x="1917" y="2196"/>
                  <a:pt x="1922" y="2187"/>
                  <a:pt x="1922" y="2177"/>
                </a:cubicBezTo>
                <a:cubicBezTo>
                  <a:pt x="1922" y="2167"/>
                  <a:pt x="1917" y="2158"/>
                  <a:pt x="1911" y="2152"/>
                </a:cubicBezTo>
                <a:cubicBezTo>
                  <a:pt x="2033" y="1940"/>
                  <a:pt x="2033" y="1940"/>
                  <a:pt x="2033" y="1940"/>
                </a:cubicBezTo>
                <a:cubicBezTo>
                  <a:pt x="2037" y="1941"/>
                  <a:pt x="2040" y="1942"/>
                  <a:pt x="2044" y="1942"/>
                </a:cubicBezTo>
                <a:cubicBezTo>
                  <a:pt x="2060" y="1942"/>
                  <a:pt x="2073" y="1930"/>
                  <a:pt x="2077" y="1915"/>
                </a:cubicBezTo>
                <a:cubicBezTo>
                  <a:pt x="2320" y="1915"/>
                  <a:pt x="2320" y="1915"/>
                  <a:pt x="2320" y="1915"/>
                </a:cubicBezTo>
                <a:cubicBezTo>
                  <a:pt x="2323" y="1930"/>
                  <a:pt x="2336" y="1942"/>
                  <a:pt x="2352" y="1942"/>
                </a:cubicBezTo>
                <a:cubicBezTo>
                  <a:pt x="2371" y="1942"/>
                  <a:pt x="2386" y="1927"/>
                  <a:pt x="2386" y="1909"/>
                </a:cubicBezTo>
                <a:cubicBezTo>
                  <a:pt x="2386" y="1890"/>
                  <a:pt x="2371" y="1875"/>
                  <a:pt x="2352" y="1875"/>
                </a:cubicBezTo>
                <a:cubicBezTo>
                  <a:pt x="2336" y="1875"/>
                  <a:pt x="2322" y="1887"/>
                  <a:pt x="2320" y="1903"/>
                </a:cubicBezTo>
                <a:cubicBezTo>
                  <a:pt x="2077" y="1903"/>
                  <a:pt x="2077" y="1903"/>
                  <a:pt x="2077" y="1903"/>
                </a:cubicBezTo>
                <a:cubicBezTo>
                  <a:pt x="2074" y="1887"/>
                  <a:pt x="2060" y="1875"/>
                  <a:pt x="2044" y="1875"/>
                </a:cubicBezTo>
                <a:cubicBezTo>
                  <a:pt x="2040" y="1875"/>
                  <a:pt x="2036" y="1876"/>
                  <a:pt x="2032" y="1877"/>
                </a:cubicBezTo>
                <a:cubicBezTo>
                  <a:pt x="1910" y="1667"/>
                  <a:pt x="1910" y="1667"/>
                  <a:pt x="1910" y="1667"/>
                </a:cubicBezTo>
                <a:cubicBezTo>
                  <a:pt x="1917" y="1661"/>
                  <a:pt x="1922" y="1652"/>
                  <a:pt x="1922" y="1642"/>
                </a:cubicBezTo>
                <a:cubicBezTo>
                  <a:pt x="1922" y="1632"/>
                  <a:pt x="1917" y="1623"/>
                  <a:pt x="1910" y="1616"/>
                </a:cubicBezTo>
                <a:cubicBezTo>
                  <a:pt x="2032" y="1405"/>
                  <a:pt x="2032" y="1405"/>
                  <a:pt x="2032" y="1405"/>
                </a:cubicBezTo>
                <a:cubicBezTo>
                  <a:pt x="2036" y="1406"/>
                  <a:pt x="2040" y="1407"/>
                  <a:pt x="2044" y="1407"/>
                </a:cubicBezTo>
                <a:cubicBezTo>
                  <a:pt x="2060" y="1407"/>
                  <a:pt x="2074" y="1395"/>
                  <a:pt x="2077" y="1379"/>
                </a:cubicBezTo>
                <a:cubicBezTo>
                  <a:pt x="2320" y="1379"/>
                  <a:pt x="2320" y="1379"/>
                  <a:pt x="2320" y="1379"/>
                </a:cubicBezTo>
                <a:cubicBezTo>
                  <a:pt x="2322" y="1395"/>
                  <a:pt x="2336" y="1407"/>
                  <a:pt x="2352" y="1407"/>
                </a:cubicBezTo>
                <a:cubicBezTo>
                  <a:pt x="2357" y="1407"/>
                  <a:pt x="2361" y="1406"/>
                  <a:pt x="2364" y="1405"/>
                </a:cubicBezTo>
                <a:cubicBezTo>
                  <a:pt x="2487" y="1616"/>
                  <a:pt x="2487" y="1616"/>
                  <a:pt x="2487" y="1616"/>
                </a:cubicBezTo>
                <a:cubicBezTo>
                  <a:pt x="2479" y="1623"/>
                  <a:pt x="2474" y="1632"/>
                  <a:pt x="2474" y="1642"/>
                </a:cubicBezTo>
                <a:cubicBezTo>
                  <a:pt x="2474" y="1661"/>
                  <a:pt x="2489" y="1675"/>
                  <a:pt x="2508" y="1675"/>
                </a:cubicBezTo>
                <a:cubicBezTo>
                  <a:pt x="2526" y="1675"/>
                  <a:pt x="2541" y="1661"/>
                  <a:pt x="2541" y="1642"/>
                </a:cubicBezTo>
                <a:cubicBezTo>
                  <a:pt x="2541" y="1624"/>
                  <a:pt x="2526" y="1609"/>
                  <a:pt x="2508" y="1609"/>
                </a:cubicBezTo>
                <a:close/>
                <a:moveTo>
                  <a:pt x="1104" y="870"/>
                </a:moveTo>
                <a:cubicBezTo>
                  <a:pt x="1108" y="871"/>
                  <a:pt x="1112" y="872"/>
                  <a:pt x="1116" y="872"/>
                </a:cubicBezTo>
                <a:cubicBezTo>
                  <a:pt x="1133" y="872"/>
                  <a:pt x="1147" y="860"/>
                  <a:pt x="1149" y="844"/>
                </a:cubicBezTo>
                <a:cubicBezTo>
                  <a:pt x="1392" y="844"/>
                  <a:pt x="1392" y="844"/>
                  <a:pt x="1392" y="844"/>
                </a:cubicBezTo>
                <a:cubicBezTo>
                  <a:pt x="1395" y="860"/>
                  <a:pt x="1408" y="872"/>
                  <a:pt x="1425" y="872"/>
                </a:cubicBezTo>
                <a:cubicBezTo>
                  <a:pt x="1429" y="872"/>
                  <a:pt x="1433" y="871"/>
                  <a:pt x="1437" y="870"/>
                </a:cubicBezTo>
                <a:cubicBezTo>
                  <a:pt x="1558" y="1080"/>
                  <a:pt x="1558" y="1080"/>
                  <a:pt x="1558" y="1080"/>
                </a:cubicBezTo>
                <a:cubicBezTo>
                  <a:pt x="1551" y="1086"/>
                  <a:pt x="1547" y="1095"/>
                  <a:pt x="1547" y="1105"/>
                </a:cubicBezTo>
                <a:cubicBezTo>
                  <a:pt x="1547" y="1115"/>
                  <a:pt x="1551" y="1124"/>
                  <a:pt x="1558" y="1130"/>
                </a:cubicBezTo>
                <a:cubicBezTo>
                  <a:pt x="1435" y="1342"/>
                  <a:pt x="1435" y="1342"/>
                  <a:pt x="1435" y="1342"/>
                </a:cubicBezTo>
                <a:cubicBezTo>
                  <a:pt x="1432" y="1341"/>
                  <a:pt x="1429" y="1340"/>
                  <a:pt x="1425" y="1340"/>
                </a:cubicBezTo>
                <a:cubicBezTo>
                  <a:pt x="1409" y="1340"/>
                  <a:pt x="1395" y="1352"/>
                  <a:pt x="1392" y="1367"/>
                </a:cubicBezTo>
                <a:cubicBezTo>
                  <a:pt x="1149" y="1367"/>
                  <a:pt x="1149" y="1367"/>
                  <a:pt x="1149" y="1367"/>
                </a:cubicBezTo>
                <a:cubicBezTo>
                  <a:pt x="1146" y="1352"/>
                  <a:pt x="1132" y="1340"/>
                  <a:pt x="1116" y="1340"/>
                </a:cubicBezTo>
                <a:cubicBezTo>
                  <a:pt x="1112" y="1340"/>
                  <a:pt x="1108" y="1341"/>
                  <a:pt x="1104" y="1343"/>
                </a:cubicBezTo>
                <a:cubicBezTo>
                  <a:pt x="983" y="1133"/>
                  <a:pt x="983" y="1133"/>
                  <a:pt x="983" y="1133"/>
                </a:cubicBezTo>
                <a:cubicBezTo>
                  <a:pt x="990" y="1126"/>
                  <a:pt x="995" y="1117"/>
                  <a:pt x="995" y="1107"/>
                </a:cubicBezTo>
                <a:cubicBezTo>
                  <a:pt x="995" y="1097"/>
                  <a:pt x="990" y="1088"/>
                  <a:pt x="982" y="1082"/>
                </a:cubicBezTo>
                <a:lnTo>
                  <a:pt x="1104" y="870"/>
                </a:lnTo>
                <a:close/>
                <a:moveTo>
                  <a:pt x="519" y="1401"/>
                </a:moveTo>
                <a:cubicBezTo>
                  <a:pt x="526" y="1395"/>
                  <a:pt x="531" y="1386"/>
                  <a:pt x="531" y="1376"/>
                </a:cubicBezTo>
                <a:cubicBezTo>
                  <a:pt x="531" y="1366"/>
                  <a:pt x="526" y="1356"/>
                  <a:pt x="518" y="1350"/>
                </a:cubicBezTo>
                <a:cubicBezTo>
                  <a:pt x="641" y="1138"/>
                  <a:pt x="641" y="1138"/>
                  <a:pt x="641" y="1138"/>
                </a:cubicBezTo>
                <a:cubicBezTo>
                  <a:pt x="644" y="1140"/>
                  <a:pt x="648" y="1141"/>
                  <a:pt x="653" y="1141"/>
                </a:cubicBezTo>
                <a:cubicBezTo>
                  <a:pt x="669" y="1141"/>
                  <a:pt x="683" y="1129"/>
                  <a:pt x="686" y="1113"/>
                </a:cubicBezTo>
                <a:cubicBezTo>
                  <a:pt x="928" y="1113"/>
                  <a:pt x="928" y="1113"/>
                  <a:pt x="928" y="1113"/>
                </a:cubicBezTo>
                <a:cubicBezTo>
                  <a:pt x="931" y="1129"/>
                  <a:pt x="945" y="1141"/>
                  <a:pt x="961" y="1141"/>
                </a:cubicBezTo>
                <a:cubicBezTo>
                  <a:pt x="965" y="1141"/>
                  <a:pt x="969" y="1140"/>
                  <a:pt x="973" y="1139"/>
                </a:cubicBezTo>
                <a:cubicBezTo>
                  <a:pt x="1094" y="1349"/>
                  <a:pt x="1094" y="1349"/>
                  <a:pt x="1094" y="1349"/>
                </a:cubicBezTo>
                <a:cubicBezTo>
                  <a:pt x="1087" y="1355"/>
                  <a:pt x="1083" y="1364"/>
                  <a:pt x="1083" y="1374"/>
                </a:cubicBezTo>
                <a:cubicBezTo>
                  <a:pt x="1083" y="1383"/>
                  <a:pt x="1087" y="1392"/>
                  <a:pt x="1094" y="1398"/>
                </a:cubicBezTo>
                <a:cubicBezTo>
                  <a:pt x="972" y="1611"/>
                  <a:pt x="972" y="1611"/>
                  <a:pt x="972" y="1611"/>
                </a:cubicBezTo>
                <a:cubicBezTo>
                  <a:pt x="968" y="1610"/>
                  <a:pt x="965" y="1609"/>
                  <a:pt x="961" y="1609"/>
                </a:cubicBezTo>
                <a:cubicBezTo>
                  <a:pt x="944" y="1609"/>
                  <a:pt x="931" y="1621"/>
                  <a:pt x="928" y="1637"/>
                </a:cubicBezTo>
                <a:cubicBezTo>
                  <a:pt x="686" y="1637"/>
                  <a:pt x="686" y="1637"/>
                  <a:pt x="686" y="1637"/>
                </a:cubicBezTo>
                <a:cubicBezTo>
                  <a:pt x="683" y="1621"/>
                  <a:pt x="669" y="1609"/>
                  <a:pt x="653" y="1609"/>
                </a:cubicBezTo>
                <a:cubicBezTo>
                  <a:pt x="648" y="1609"/>
                  <a:pt x="644" y="1610"/>
                  <a:pt x="641" y="1611"/>
                </a:cubicBezTo>
                <a:lnTo>
                  <a:pt x="519" y="1401"/>
                </a:lnTo>
                <a:close/>
                <a:moveTo>
                  <a:pt x="983" y="1667"/>
                </a:moveTo>
                <a:cubicBezTo>
                  <a:pt x="990" y="1661"/>
                  <a:pt x="994" y="1652"/>
                  <a:pt x="994" y="1642"/>
                </a:cubicBezTo>
                <a:cubicBezTo>
                  <a:pt x="994" y="1632"/>
                  <a:pt x="989" y="1623"/>
                  <a:pt x="982" y="1616"/>
                </a:cubicBezTo>
                <a:cubicBezTo>
                  <a:pt x="1104" y="1405"/>
                  <a:pt x="1104" y="1405"/>
                  <a:pt x="1104" y="1405"/>
                </a:cubicBezTo>
                <a:cubicBezTo>
                  <a:pt x="1108" y="1406"/>
                  <a:pt x="1112" y="1407"/>
                  <a:pt x="1116" y="1407"/>
                </a:cubicBezTo>
                <a:cubicBezTo>
                  <a:pt x="1133" y="1407"/>
                  <a:pt x="1147" y="1395"/>
                  <a:pt x="1149" y="1379"/>
                </a:cubicBezTo>
                <a:cubicBezTo>
                  <a:pt x="1392" y="1379"/>
                  <a:pt x="1392" y="1379"/>
                  <a:pt x="1392" y="1379"/>
                </a:cubicBezTo>
                <a:cubicBezTo>
                  <a:pt x="1394" y="1395"/>
                  <a:pt x="1408" y="1407"/>
                  <a:pt x="1425" y="1407"/>
                </a:cubicBezTo>
                <a:cubicBezTo>
                  <a:pt x="1429" y="1407"/>
                  <a:pt x="1433" y="1406"/>
                  <a:pt x="1437" y="1405"/>
                </a:cubicBezTo>
                <a:cubicBezTo>
                  <a:pt x="1559" y="1616"/>
                  <a:pt x="1559" y="1616"/>
                  <a:pt x="1559" y="1616"/>
                </a:cubicBezTo>
                <a:cubicBezTo>
                  <a:pt x="1552" y="1623"/>
                  <a:pt x="1547" y="1632"/>
                  <a:pt x="1547" y="1642"/>
                </a:cubicBezTo>
                <a:cubicBezTo>
                  <a:pt x="1547" y="1652"/>
                  <a:pt x="1551" y="1661"/>
                  <a:pt x="1558" y="1667"/>
                </a:cubicBezTo>
                <a:cubicBezTo>
                  <a:pt x="1436" y="1877"/>
                  <a:pt x="1436" y="1877"/>
                  <a:pt x="1436" y="1877"/>
                </a:cubicBezTo>
                <a:cubicBezTo>
                  <a:pt x="1433" y="1876"/>
                  <a:pt x="1429" y="1875"/>
                  <a:pt x="1425" y="1875"/>
                </a:cubicBezTo>
                <a:cubicBezTo>
                  <a:pt x="1408" y="1875"/>
                  <a:pt x="1394" y="1887"/>
                  <a:pt x="1392" y="1903"/>
                </a:cubicBezTo>
                <a:cubicBezTo>
                  <a:pt x="1149" y="1903"/>
                  <a:pt x="1149" y="1903"/>
                  <a:pt x="1149" y="1903"/>
                </a:cubicBezTo>
                <a:cubicBezTo>
                  <a:pt x="1147" y="1887"/>
                  <a:pt x="1133" y="1875"/>
                  <a:pt x="1116" y="1875"/>
                </a:cubicBezTo>
                <a:cubicBezTo>
                  <a:pt x="1112" y="1875"/>
                  <a:pt x="1108" y="1876"/>
                  <a:pt x="1104" y="1877"/>
                </a:cubicBezTo>
                <a:lnTo>
                  <a:pt x="983" y="1667"/>
                </a:lnTo>
                <a:close/>
                <a:moveTo>
                  <a:pt x="2022" y="1884"/>
                </a:moveTo>
                <a:cubicBezTo>
                  <a:pt x="2015" y="1890"/>
                  <a:pt x="2011" y="1899"/>
                  <a:pt x="2011" y="1909"/>
                </a:cubicBezTo>
                <a:cubicBezTo>
                  <a:pt x="2011" y="1919"/>
                  <a:pt x="2015" y="1928"/>
                  <a:pt x="2023" y="1934"/>
                </a:cubicBezTo>
                <a:cubicBezTo>
                  <a:pt x="1901" y="2146"/>
                  <a:pt x="1901" y="2146"/>
                  <a:pt x="1901" y="2146"/>
                </a:cubicBezTo>
                <a:cubicBezTo>
                  <a:pt x="1897" y="2144"/>
                  <a:pt x="1893" y="2144"/>
                  <a:pt x="1888" y="2144"/>
                </a:cubicBezTo>
                <a:cubicBezTo>
                  <a:pt x="1872" y="2144"/>
                  <a:pt x="1859" y="2155"/>
                  <a:pt x="1856" y="2170"/>
                </a:cubicBezTo>
                <a:cubicBezTo>
                  <a:pt x="1613" y="2170"/>
                  <a:pt x="1613" y="2170"/>
                  <a:pt x="1613" y="2170"/>
                </a:cubicBezTo>
                <a:cubicBezTo>
                  <a:pt x="1609" y="2155"/>
                  <a:pt x="1596" y="2144"/>
                  <a:pt x="1580" y="2144"/>
                </a:cubicBezTo>
                <a:cubicBezTo>
                  <a:pt x="1576" y="2144"/>
                  <a:pt x="1572" y="2144"/>
                  <a:pt x="1568" y="2146"/>
                </a:cubicBezTo>
                <a:cubicBezTo>
                  <a:pt x="1446" y="1934"/>
                  <a:pt x="1446" y="1934"/>
                  <a:pt x="1446" y="1934"/>
                </a:cubicBezTo>
                <a:cubicBezTo>
                  <a:pt x="1453" y="1928"/>
                  <a:pt x="1458" y="1919"/>
                  <a:pt x="1458" y="1909"/>
                </a:cubicBezTo>
                <a:cubicBezTo>
                  <a:pt x="1458" y="1899"/>
                  <a:pt x="1454" y="1890"/>
                  <a:pt x="1447" y="1883"/>
                </a:cubicBezTo>
                <a:cubicBezTo>
                  <a:pt x="1568" y="1673"/>
                  <a:pt x="1568" y="1673"/>
                  <a:pt x="1568" y="1673"/>
                </a:cubicBezTo>
                <a:cubicBezTo>
                  <a:pt x="1572" y="1675"/>
                  <a:pt x="1576" y="1675"/>
                  <a:pt x="1580" y="1675"/>
                </a:cubicBezTo>
                <a:cubicBezTo>
                  <a:pt x="1597" y="1675"/>
                  <a:pt x="1611" y="1663"/>
                  <a:pt x="1613" y="1647"/>
                </a:cubicBezTo>
                <a:cubicBezTo>
                  <a:pt x="1856" y="1647"/>
                  <a:pt x="1856" y="1647"/>
                  <a:pt x="1856" y="1647"/>
                </a:cubicBezTo>
                <a:cubicBezTo>
                  <a:pt x="1858" y="1663"/>
                  <a:pt x="1872" y="1675"/>
                  <a:pt x="1889" y="1675"/>
                </a:cubicBezTo>
                <a:cubicBezTo>
                  <a:pt x="1893" y="1675"/>
                  <a:pt x="1897" y="1675"/>
                  <a:pt x="1900" y="1673"/>
                </a:cubicBezTo>
                <a:lnTo>
                  <a:pt x="2022" y="1884"/>
                </a:lnTo>
                <a:close/>
                <a:moveTo>
                  <a:pt x="1899" y="1611"/>
                </a:moveTo>
                <a:cubicBezTo>
                  <a:pt x="1896" y="1610"/>
                  <a:pt x="1892" y="1609"/>
                  <a:pt x="1889" y="1609"/>
                </a:cubicBezTo>
                <a:cubicBezTo>
                  <a:pt x="1872" y="1609"/>
                  <a:pt x="1859" y="1620"/>
                  <a:pt x="1856" y="1635"/>
                </a:cubicBezTo>
                <a:cubicBezTo>
                  <a:pt x="1613" y="1635"/>
                  <a:pt x="1613" y="1635"/>
                  <a:pt x="1613" y="1635"/>
                </a:cubicBezTo>
                <a:cubicBezTo>
                  <a:pt x="1610" y="1620"/>
                  <a:pt x="1596" y="1609"/>
                  <a:pt x="1580" y="1609"/>
                </a:cubicBezTo>
                <a:cubicBezTo>
                  <a:pt x="1576" y="1609"/>
                  <a:pt x="1573" y="1610"/>
                  <a:pt x="1570" y="1611"/>
                </a:cubicBezTo>
                <a:cubicBezTo>
                  <a:pt x="1447" y="1398"/>
                  <a:pt x="1447" y="1398"/>
                  <a:pt x="1447" y="1398"/>
                </a:cubicBezTo>
                <a:cubicBezTo>
                  <a:pt x="1454" y="1392"/>
                  <a:pt x="1458" y="1383"/>
                  <a:pt x="1458" y="1374"/>
                </a:cubicBezTo>
                <a:cubicBezTo>
                  <a:pt x="1458" y="1363"/>
                  <a:pt x="1453" y="1354"/>
                  <a:pt x="1446" y="1348"/>
                </a:cubicBezTo>
                <a:cubicBezTo>
                  <a:pt x="1568" y="1136"/>
                  <a:pt x="1568" y="1136"/>
                  <a:pt x="1568" y="1136"/>
                </a:cubicBezTo>
                <a:cubicBezTo>
                  <a:pt x="1572" y="1138"/>
                  <a:pt x="1576" y="1139"/>
                  <a:pt x="1580" y="1139"/>
                </a:cubicBezTo>
                <a:cubicBezTo>
                  <a:pt x="1597" y="1139"/>
                  <a:pt x="1611" y="1126"/>
                  <a:pt x="1613" y="1110"/>
                </a:cubicBezTo>
                <a:cubicBezTo>
                  <a:pt x="1856" y="1110"/>
                  <a:pt x="1856" y="1110"/>
                  <a:pt x="1856" y="1110"/>
                </a:cubicBezTo>
                <a:cubicBezTo>
                  <a:pt x="1858" y="1126"/>
                  <a:pt x="1872" y="1139"/>
                  <a:pt x="1889" y="1139"/>
                </a:cubicBezTo>
                <a:cubicBezTo>
                  <a:pt x="1893" y="1139"/>
                  <a:pt x="1897" y="1138"/>
                  <a:pt x="1901" y="1136"/>
                </a:cubicBezTo>
                <a:cubicBezTo>
                  <a:pt x="2023" y="1348"/>
                  <a:pt x="2023" y="1348"/>
                  <a:pt x="2023" y="1348"/>
                </a:cubicBezTo>
                <a:cubicBezTo>
                  <a:pt x="2015" y="1354"/>
                  <a:pt x="2011" y="1363"/>
                  <a:pt x="2011" y="1374"/>
                </a:cubicBezTo>
                <a:cubicBezTo>
                  <a:pt x="2011" y="1383"/>
                  <a:pt x="2015" y="1392"/>
                  <a:pt x="2022" y="1398"/>
                </a:cubicBezTo>
                <a:lnTo>
                  <a:pt x="1899" y="1611"/>
                </a:lnTo>
                <a:close/>
              </a:path>
            </a:pathLst>
          </a:custGeom>
          <a:solidFill>
            <a:srgbClr val="3F434D">
              <a:alpha val="784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grpSp>
        <p:nvGrpSpPr>
          <p:cNvPr id="346" name="Google Shape;346;p26"/>
          <p:cNvGrpSpPr/>
          <p:nvPr/>
        </p:nvGrpSpPr>
        <p:grpSpPr>
          <a:xfrm flipH="1">
            <a:off x="-13221" y="886047"/>
            <a:ext cx="2029619" cy="335562"/>
            <a:chOff x="1474881" y="3308553"/>
            <a:chExt cx="3226226" cy="533400"/>
          </a:xfrm>
        </p:grpSpPr>
        <p:sp>
          <p:nvSpPr>
            <p:cNvPr id="347" name="Google Shape;347;p26"/>
            <p:cNvSpPr/>
            <p:nvPr/>
          </p:nvSpPr>
          <p:spPr>
            <a:xfrm>
              <a:off x="3794645" y="3308553"/>
              <a:ext cx="906462" cy="533400"/>
            </a:xfrm>
            <a:custGeom>
              <a:avLst/>
              <a:gdLst/>
              <a:ahLst/>
              <a:cxnLst/>
              <a:rect l="l" t="t" r="r" b="b"/>
              <a:pathLst>
                <a:path w="348" h="203" extrusionOk="0">
                  <a:moveTo>
                    <a:pt x="340" y="127"/>
                  </a:moveTo>
                  <a:cubicBezTo>
                    <a:pt x="214" y="127"/>
                    <a:pt x="214" y="127"/>
                    <a:pt x="214" y="127"/>
                  </a:cubicBezTo>
                  <a:cubicBezTo>
                    <a:pt x="211" y="127"/>
                    <a:pt x="207" y="127"/>
                    <a:pt x="207" y="129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6" y="3"/>
                    <a:pt x="173" y="1"/>
                    <a:pt x="169" y="0"/>
                  </a:cubicBezTo>
                  <a:cubicBezTo>
                    <a:pt x="165" y="0"/>
                    <a:pt x="162" y="3"/>
                    <a:pt x="161" y="7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3" y="59"/>
                    <a:pt x="100" y="57"/>
                    <a:pt x="97" y="57"/>
                  </a:cubicBezTo>
                  <a:cubicBezTo>
                    <a:pt x="94" y="57"/>
                    <a:pt x="90" y="61"/>
                    <a:pt x="89" y="64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5" y="143"/>
                    <a:pt x="78" y="137"/>
                    <a:pt x="79" y="134"/>
                  </a:cubicBezTo>
                  <a:cubicBezTo>
                    <a:pt x="95" y="90"/>
                    <a:pt x="95" y="90"/>
                    <a:pt x="95" y="90"/>
                  </a:cubicBezTo>
                  <a:cubicBezTo>
                    <a:pt x="118" y="186"/>
                    <a:pt x="118" y="186"/>
                    <a:pt x="118" y="186"/>
                  </a:cubicBezTo>
                  <a:cubicBezTo>
                    <a:pt x="119" y="190"/>
                    <a:pt x="122" y="195"/>
                    <a:pt x="126" y="195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30" y="195"/>
                    <a:pt x="133" y="191"/>
                    <a:pt x="134" y="188"/>
                  </a:cubicBezTo>
                  <a:cubicBezTo>
                    <a:pt x="168" y="49"/>
                    <a:pt x="168" y="49"/>
                    <a:pt x="168" y="49"/>
                  </a:cubicBezTo>
                  <a:cubicBezTo>
                    <a:pt x="193" y="191"/>
                    <a:pt x="193" y="191"/>
                    <a:pt x="193" y="191"/>
                  </a:cubicBezTo>
                  <a:cubicBezTo>
                    <a:pt x="193" y="194"/>
                    <a:pt x="196" y="203"/>
                    <a:pt x="200" y="203"/>
                  </a:cubicBezTo>
                  <a:cubicBezTo>
                    <a:pt x="200" y="203"/>
                    <a:pt x="200" y="203"/>
                    <a:pt x="200" y="203"/>
                  </a:cubicBezTo>
                  <a:cubicBezTo>
                    <a:pt x="204" y="203"/>
                    <a:pt x="207" y="199"/>
                    <a:pt x="208" y="196"/>
                  </a:cubicBezTo>
                  <a:cubicBezTo>
                    <a:pt x="221" y="143"/>
                    <a:pt x="221" y="143"/>
                    <a:pt x="221" y="143"/>
                  </a:cubicBezTo>
                  <a:cubicBezTo>
                    <a:pt x="340" y="143"/>
                    <a:pt x="340" y="143"/>
                    <a:pt x="340" y="143"/>
                  </a:cubicBezTo>
                  <a:cubicBezTo>
                    <a:pt x="344" y="143"/>
                    <a:pt x="348" y="139"/>
                    <a:pt x="348" y="135"/>
                  </a:cubicBezTo>
                  <a:cubicBezTo>
                    <a:pt x="348" y="131"/>
                    <a:pt x="344" y="127"/>
                    <a:pt x="340" y="12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endParaRPr>
            </a:p>
          </p:txBody>
        </p:sp>
        <p:sp>
          <p:nvSpPr>
            <p:cNvPr id="348" name="Google Shape;348;p26"/>
            <p:cNvSpPr/>
            <p:nvPr/>
          </p:nvSpPr>
          <p:spPr>
            <a:xfrm>
              <a:off x="1474881" y="3641928"/>
              <a:ext cx="2412000" cy="429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endParaRPr>
            </a:p>
          </p:txBody>
        </p:sp>
      </p:grpSp>
      <p:grpSp>
        <p:nvGrpSpPr>
          <p:cNvPr id="349" name="Google Shape;349;p26"/>
          <p:cNvGrpSpPr/>
          <p:nvPr/>
        </p:nvGrpSpPr>
        <p:grpSpPr>
          <a:xfrm flipH="1">
            <a:off x="-13221" y="886047"/>
            <a:ext cx="2029619" cy="335562"/>
            <a:chOff x="1474881" y="3308553"/>
            <a:chExt cx="3226226" cy="533400"/>
          </a:xfrm>
        </p:grpSpPr>
        <p:sp>
          <p:nvSpPr>
            <p:cNvPr id="350" name="Google Shape;350;p26"/>
            <p:cNvSpPr/>
            <p:nvPr/>
          </p:nvSpPr>
          <p:spPr>
            <a:xfrm>
              <a:off x="3794645" y="3308553"/>
              <a:ext cx="906462" cy="533400"/>
            </a:xfrm>
            <a:custGeom>
              <a:avLst/>
              <a:gdLst/>
              <a:ahLst/>
              <a:cxnLst/>
              <a:rect l="l" t="t" r="r" b="b"/>
              <a:pathLst>
                <a:path w="348" h="203" extrusionOk="0">
                  <a:moveTo>
                    <a:pt x="340" y="127"/>
                  </a:moveTo>
                  <a:cubicBezTo>
                    <a:pt x="214" y="127"/>
                    <a:pt x="214" y="127"/>
                    <a:pt x="214" y="127"/>
                  </a:cubicBezTo>
                  <a:cubicBezTo>
                    <a:pt x="211" y="127"/>
                    <a:pt x="207" y="127"/>
                    <a:pt x="207" y="129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6" y="3"/>
                    <a:pt x="173" y="1"/>
                    <a:pt x="169" y="0"/>
                  </a:cubicBezTo>
                  <a:cubicBezTo>
                    <a:pt x="165" y="0"/>
                    <a:pt x="162" y="3"/>
                    <a:pt x="161" y="7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3" y="59"/>
                    <a:pt x="100" y="57"/>
                    <a:pt x="97" y="57"/>
                  </a:cubicBezTo>
                  <a:cubicBezTo>
                    <a:pt x="94" y="57"/>
                    <a:pt x="90" y="61"/>
                    <a:pt x="89" y="64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5" y="143"/>
                    <a:pt x="78" y="137"/>
                    <a:pt x="79" y="134"/>
                  </a:cubicBezTo>
                  <a:cubicBezTo>
                    <a:pt x="95" y="90"/>
                    <a:pt x="95" y="90"/>
                    <a:pt x="95" y="90"/>
                  </a:cubicBezTo>
                  <a:cubicBezTo>
                    <a:pt x="118" y="186"/>
                    <a:pt x="118" y="186"/>
                    <a:pt x="118" y="186"/>
                  </a:cubicBezTo>
                  <a:cubicBezTo>
                    <a:pt x="119" y="190"/>
                    <a:pt x="122" y="195"/>
                    <a:pt x="126" y="195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30" y="195"/>
                    <a:pt x="133" y="191"/>
                    <a:pt x="134" y="188"/>
                  </a:cubicBezTo>
                  <a:cubicBezTo>
                    <a:pt x="168" y="49"/>
                    <a:pt x="168" y="49"/>
                    <a:pt x="168" y="49"/>
                  </a:cubicBezTo>
                  <a:cubicBezTo>
                    <a:pt x="193" y="191"/>
                    <a:pt x="193" y="191"/>
                    <a:pt x="193" y="191"/>
                  </a:cubicBezTo>
                  <a:cubicBezTo>
                    <a:pt x="193" y="194"/>
                    <a:pt x="196" y="203"/>
                    <a:pt x="200" y="203"/>
                  </a:cubicBezTo>
                  <a:cubicBezTo>
                    <a:pt x="200" y="203"/>
                    <a:pt x="200" y="203"/>
                    <a:pt x="200" y="203"/>
                  </a:cubicBezTo>
                  <a:cubicBezTo>
                    <a:pt x="204" y="203"/>
                    <a:pt x="207" y="199"/>
                    <a:pt x="208" y="196"/>
                  </a:cubicBezTo>
                  <a:cubicBezTo>
                    <a:pt x="221" y="143"/>
                    <a:pt x="221" y="143"/>
                    <a:pt x="221" y="143"/>
                  </a:cubicBezTo>
                  <a:cubicBezTo>
                    <a:pt x="340" y="143"/>
                    <a:pt x="340" y="143"/>
                    <a:pt x="340" y="143"/>
                  </a:cubicBezTo>
                  <a:cubicBezTo>
                    <a:pt x="344" y="143"/>
                    <a:pt x="348" y="139"/>
                    <a:pt x="348" y="135"/>
                  </a:cubicBezTo>
                  <a:cubicBezTo>
                    <a:pt x="348" y="131"/>
                    <a:pt x="344" y="127"/>
                    <a:pt x="340" y="1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endParaRPr>
            </a:p>
          </p:txBody>
        </p:sp>
        <p:sp>
          <p:nvSpPr>
            <p:cNvPr id="351" name="Google Shape;351;p26"/>
            <p:cNvSpPr/>
            <p:nvPr/>
          </p:nvSpPr>
          <p:spPr>
            <a:xfrm>
              <a:off x="1474881" y="3641928"/>
              <a:ext cx="2412000" cy="42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endParaRPr>
            </a:p>
          </p:txBody>
        </p:sp>
      </p:grpSp>
      <p:sp>
        <p:nvSpPr>
          <p:cNvPr id="352" name="Google Shape;352;p26"/>
          <p:cNvSpPr txBox="1">
            <a:spLocks noGrp="1"/>
          </p:cNvSpPr>
          <p:nvPr>
            <p:ph type="subTitle" idx="1"/>
          </p:nvPr>
        </p:nvSpPr>
        <p:spPr>
          <a:xfrm>
            <a:off x="3924300" y="2209800"/>
            <a:ext cx="3710700" cy="12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353" name="Google Shape;353;p26"/>
          <p:cNvGrpSpPr/>
          <p:nvPr/>
        </p:nvGrpSpPr>
        <p:grpSpPr>
          <a:xfrm>
            <a:off x="7429503" y="-9546"/>
            <a:ext cx="1724010" cy="1267222"/>
            <a:chOff x="7429503" y="-9546"/>
            <a:chExt cx="1724010" cy="1267222"/>
          </a:xfrm>
        </p:grpSpPr>
        <p:sp>
          <p:nvSpPr>
            <p:cNvPr id="354" name="Google Shape;354;p26"/>
            <p:cNvSpPr/>
            <p:nvPr/>
          </p:nvSpPr>
          <p:spPr>
            <a:xfrm rot="10800000" flipH="1">
              <a:off x="74295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355" name="Google Shape;355;p26"/>
            <p:cNvSpPr/>
            <p:nvPr/>
          </p:nvSpPr>
          <p:spPr>
            <a:xfrm rot="10800000" flipH="1">
              <a:off x="75057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gradFill>
              <a:gsLst>
                <a:gs pos="0">
                  <a:srgbClr val="33CCCC"/>
                </a:gs>
                <a:gs pos="100000">
                  <a:srgbClr val="0084B4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6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/>
          <p:nvPr/>
        </p:nvSpPr>
        <p:spPr>
          <a:xfrm>
            <a:off x="-9525" y="-9525"/>
            <a:ext cx="9239400" cy="5191200"/>
          </a:xfrm>
          <a:prstGeom prst="rect">
            <a:avLst/>
          </a:prstGeom>
          <a:gradFill>
            <a:gsLst>
              <a:gs pos="0">
                <a:srgbClr val="3D73AF"/>
              </a:gs>
              <a:gs pos="100000">
                <a:srgbClr val="00AFA0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" name="Google Shape;22;p3"/>
          <p:cNvPicPr preferRelativeResize="0"/>
          <p:nvPr/>
        </p:nvPicPr>
        <p:blipFill rotWithShape="1">
          <a:blip r:embed="rId2">
            <a:alphaModFix amt="14000"/>
          </a:blip>
          <a:srcRect/>
          <a:stretch/>
        </p:blipFill>
        <p:spPr>
          <a:xfrm>
            <a:off x="1047262" y="733463"/>
            <a:ext cx="9259421" cy="521017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713250" y="2235450"/>
            <a:ext cx="5906700" cy="67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5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title" idx="2" hasCustomPrompt="1"/>
          </p:nvPr>
        </p:nvSpPr>
        <p:spPr>
          <a:xfrm>
            <a:off x="713239" y="1704800"/>
            <a:ext cx="4449300" cy="50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  <a:defRPr sz="4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5" name="Google Shape;25;p3"/>
          <p:cNvSpPr txBox="1">
            <a:spLocks noGrp="1"/>
          </p:cNvSpPr>
          <p:nvPr>
            <p:ph type="subTitle" idx="1"/>
          </p:nvPr>
        </p:nvSpPr>
        <p:spPr>
          <a:xfrm>
            <a:off x="713225" y="2857600"/>
            <a:ext cx="5601900" cy="49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6" name="Google Shape;26;p3"/>
          <p:cNvGrpSpPr/>
          <p:nvPr/>
        </p:nvGrpSpPr>
        <p:grpSpPr>
          <a:xfrm rot="10800000">
            <a:off x="-9522" y="3914444"/>
            <a:ext cx="1724010" cy="1267222"/>
            <a:chOff x="7429503" y="-9546"/>
            <a:chExt cx="1724010" cy="1267222"/>
          </a:xfrm>
        </p:grpSpPr>
        <p:sp>
          <p:nvSpPr>
            <p:cNvPr id="27" name="Google Shape;27;p3"/>
            <p:cNvSpPr/>
            <p:nvPr/>
          </p:nvSpPr>
          <p:spPr>
            <a:xfrm rot="10800000" flipH="1">
              <a:off x="74295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28" name="Google Shape;28;p3"/>
            <p:cNvSpPr/>
            <p:nvPr/>
          </p:nvSpPr>
          <p:spPr>
            <a:xfrm rot="10800000" flipH="1">
              <a:off x="75057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29" name="Google Shape;29;p3"/>
          <p:cNvGrpSpPr/>
          <p:nvPr/>
        </p:nvGrpSpPr>
        <p:grpSpPr>
          <a:xfrm rot="10800000">
            <a:off x="7505812" y="4"/>
            <a:ext cx="1724064" cy="1267222"/>
            <a:chOff x="-9538" y="3885802"/>
            <a:chExt cx="1724064" cy="1267222"/>
          </a:xfrm>
        </p:grpSpPr>
        <p:sp>
          <p:nvSpPr>
            <p:cNvPr id="30" name="Google Shape;30;p3"/>
            <p:cNvSpPr/>
            <p:nvPr/>
          </p:nvSpPr>
          <p:spPr>
            <a:xfrm flipH="1">
              <a:off x="66662" y="3885802"/>
              <a:ext cx="1647864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-9538" y="3885802"/>
              <a:ext cx="1647864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oogle Shape;58;p6"/>
          <p:cNvGrpSpPr/>
          <p:nvPr/>
        </p:nvGrpSpPr>
        <p:grpSpPr>
          <a:xfrm>
            <a:off x="7429503" y="-9546"/>
            <a:ext cx="1724010" cy="1267222"/>
            <a:chOff x="7429503" y="-9546"/>
            <a:chExt cx="1724010" cy="1267222"/>
          </a:xfrm>
        </p:grpSpPr>
        <p:sp>
          <p:nvSpPr>
            <p:cNvPr id="59" name="Google Shape;59;p6"/>
            <p:cNvSpPr/>
            <p:nvPr/>
          </p:nvSpPr>
          <p:spPr>
            <a:xfrm rot="10800000" flipH="1">
              <a:off x="74295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60" name="Google Shape;60;p6"/>
            <p:cNvSpPr/>
            <p:nvPr/>
          </p:nvSpPr>
          <p:spPr>
            <a:xfrm rot="10800000" flipH="1">
              <a:off x="75057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gradFill>
              <a:gsLst>
                <a:gs pos="0">
                  <a:srgbClr val="33CCCC"/>
                </a:gs>
                <a:gs pos="100000">
                  <a:srgbClr val="0084B4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61" name="Google Shape;61;p6"/>
          <p:cNvGrpSpPr/>
          <p:nvPr/>
        </p:nvGrpSpPr>
        <p:grpSpPr>
          <a:xfrm>
            <a:off x="-9538" y="3885802"/>
            <a:ext cx="1724064" cy="1267222"/>
            <a:chOff x="-9538" y="3885802"/>
            <a:chExt cx="1724064" cy="1267222"/>
          </a:xfrm>
        </p:grpSpPr>
        <p:sp>
          <p:nvSpPr>
            <p:cNvPr id="62" name="Google Shape;62;p6"/>
            <p:cNvSpPr/>
            <p:nvPr/>
          </p:nvSpPr>
          <p:spPr>
            <a:xfrm flipH="1">
              <a:off x="66662" y="3885802"/>
              <a:ext cx="1647864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63" name="Google Shape;63;p6"/>
            <p:cNvSpPr/>
            <p:nvPr/>
          </p:nvSpPr>
          <p:spPr>
            <a:xfrm flipH="1">
              <a:off x="-9538" y="3885802"/>
              <a:ext cx="1647864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gradFill>
              <a:gsLst>
                <a:gs pos="0">
                  <a:srgbClr val="33CCCC"/>
                </a:gs>
                <a:gs pos="100000">
                  <a:srgbClr val="0084B4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sp>
        <p:nvSpPr>
          <p:cNvPr id="64" name="Google Shape;64;p6"/>
          <p:cNvSpPr/>
          <p:nvPr/>
        </p:nvSpPr>
        <p:spPr>
          <a:xfrm rot="-7200000" flipH="1">
            <a:off x="3556070" y="3917786"/>
            <a:ext cx="3131287" cy="3381546"/>
          </a:xfrm>
          <a:custGeom>
            <a:avLst/>
            <a:gdLst/>
            <a:ahLst/>
            <a:cxnLst/>
            <a:rect l="l" t="t" r="r" b="b"/>
            <a:pathLst>
              <a:path w="2541" h="2745" extrusionOk="0">
                <a:moveTo>
                  <a:pt x="2508" y="1609"/>
                </a:moveTo>
                <a:cubicBezTo>
                  <a:pt x="2504" y="1609"/>
                  <a:pt x="2500" y="1610"/>
                  <a:pt x="2497" y="1611"/>
                </a:cubicBezTo>
                <a:cubicBezTo>
                  <a:pt x="2375" y="1398"/>
                  <a:pt x="2375" y="1398"/>
                  <a:pt x="2375" y="1398"/>
                </a:cubicBezTo>
                <a:cubicBezTo>
                  <a:pt x="2381" y="1392"/>
                  <a:pt x="2386" y="1383"/>
                  <a:pt x="2386" y="1374"/>
                </a:cubicBezTo>
                <a:cubicBezTo>
                  <a:pt x="2386" y="1363"/>
                  <a:pt x="2381" y="1354"/>
                  <a:pt x="2374" y="1348"/>
                </a:cubicBezTo>
                <a:cubicBezTo>
                  <a:pt x="2496" y="1136"/>
                  <a:pt x="2496" y="1136"/>
                  <a:pt x="2496" y="1136"/>
                </a:cubicBezTo>
                <a:cubicBezTo>
                  <a:pt x="2500" y="1137"/>
                  <a:pt x="2504" y="1138"/>
                  <a:pt x="2508" y="1138"/>
                </a:cubicBezTo>
                <a:cubicBezTo>
                  <a:pt x="2526" y="1138"/>
                  <a:pt x="2541" y="1123"/>
                  <a:pt x="2541" y="1105"/>
                </a:cubicBezTo>
                <a:cubicBezTo>
                  <a:pt x="2541" y="1087"/>
                  <a:pt x="2526" y="1072"/>
                  <a:pt x="2508" y="1072"/>
                </a:cubicBezTo>
                <a:cubicBezTo>
                  <a:pt x="2489" y="1072"/>
                  <a:pt x="2475" y="1087"/>
                  <a:pt x="2475" y="1105"/>
                </a:cubicBezTo>
                <a:cubicBezTo>
                  <a:pt x="2475" y="1115"/>
                  <a:pt x="2479" y="1124"/>
                  <a:pt x="2486" y="1130"/>
                </a:cubicBezTo>
                <a:cubicBezTo>
                  <a:pt x="2363" y="1342"/>
                  <a:pt x="2363" y="1342"/>
                  <a:pt x="2363" y="1342"/>
                </a:cubicBezTo>
                <a:cubicBezTo>
                  <a:pt x="2360" y="1341"/>
                  <a:pt x="2356" y="1340"/>
                  <a:pt x="2352" y="1340"/>
                </a:cubicBezTo>
                <a:cubicBezTo>
                  <a:pt x="2336" y="1340"/>
                  <a:pt x="2323" y="1352"/>
                  <a:pt x="2320" y="1367"/>
                </a:cubicBezTo>
                <a:cubicBezTo>
                  <a:pt x="2077" y="1367"/>
                  <a:pt x="2077" y="1367"/>
                  <a:pt x="2077" y="1367"/>
                </a:cubicBezTo>
                <a:cubicBezTo>
                  <a:pt x="2073" y="1352"/>
                  <a:pt x="2060" y="1340"/>
                  <a:pt x="2044" y="1340"/>
                </a:cubicBezTo>
                <a:cubicBezTo>
                  <a:pt x="2040" y="1340"/>
                  <a:pt x="2037" y="1341"/>
                  <a:pt x="2033" y="1342"/>
                </a:cubicBezTo>
                <a:cubicBezTo>
                  <a:pt x="1911" y="1130"/>
                  <a:pt x="1911" y="1130"/>
                  <a:pt x="1911" y="1130"/>
                </a:cubicBezTo>
                <a:cubicBezTo>
                  <a:pt x="1918" y="1124"/>
                  <a:pt x="1922" y="1115"/>
                  <a:pt x="1922" y="1105"/>
                </a:cubicBezTo>
                <a:cubicBezTo>
                  <a:pt x="1922" y="1087"/>
                  <a:pt x="1907" y="1072"/>
                  <a:pt x="1889" y="1072"/>
                </a:cubicBezTo>
                <a:cubicBezTo>
                  <a:pt x="1873" y="1072"/>
                  <a:pt x="1859" y="1083"/>
                  <a:pt x="1856" y="1098"/>
                </a:cubicBezTo>
                <a:cubicBezTo>
                  <a:pt x="1613" y="1098"/>
                  <a:pt x="1613" y="1098"/>
                  <a:pt x="1613" y="1098"/>
                </a:cubicBezTo>
                <a:cubicBezTo>
                  <a:pt x="1610" y="1083"/>
                  <a:pt x="1596" y="1072"/>
                  <a:pt x="1580" y="1072"/>
                </a:cubicBezTo>
                <a:cubicBezTo>
                  <a:pt x="1576" y="1072"/>
                  <a:pt x="1572" y="1073"/>
                  <a:pt x="1569" y="1074"/>
                </a:cubicBezTo>
                <a:cubicBezTo>
                  <a:pt x="1447" y="864"/>
                  <a:pt x="1447" y="864"/>
                  <a:pt x="1447" y="864"/>
                </a:cubicBezTo>
                <a:cubicBezTo>
                  <a:pt x="1454" y="858"/>
                  <a:pt x="1458" y="849"/>
                  <a:pt x="1458" y="839"/>
                </a:cubicBezTo>
                <a:cubicBezTo>
                  <a:pt x="1458" y="829"/>
                  <a:pt x="1454" y="819"/>
                  <a:pt x="1446" y="813"/>
                </a:cubicBezTo>
                <a:cubicBezTo>
                  <a:pt x="1568" y="601"/>
                  <a:pt x="1568" y="601"/>
                  <a:pt x="1568" y="601"/>
                </a:cubicBezTo>
                <a:cubicBezTo>
                  <a:pt x="1572" y="603"/>
                  <a:pt x="1576" y="604"/>
                  <a:pt x="1580" y="604"/>
                </a:cubicBezTo>
                <a:cubicBezTo>
                  <a:pt x="1597" y="604"/>
                  <a:pt x="1611" y="592"/>
                  <a:pt x="1613" y="576"/>
                </a:cubicBezTo>
                <a:cubicBezTo>
                  <a:pt x="1856" y="576"/>
                  <a:pt x="1856" y="576"/>
                  <a:pt x="1856" y="576"/>
                </a:cubicBezTo>
                <a:cubicBezTo>
                  <a:pt x="1859" y="592"/>
                  <a:pt x="1872" y="604"/>
                  <a:pt x="1889" y="604"/>
                </a:cubicBezTo>
                <a:cubicBezTo>
                  <a:pt x="1893" y="604"/>
                  <a:pt x="1897" y="603"/>
                  <a:pt x="1901" y="601"/>
                </a:cubicBezTo>
                <a:cubicBezTo>
                  <a:pt x="2023" y="813"/>
                  <a:pt x="2023" y="813"/>
                  <a:pt x="2023" y="813"/>
                </a:cubicBezTo>
                <a:cubicBezTo>
                  <a:pt x="2016" y="819"/>
                  <a:pt x="2011" y="829"/>
                  <a:pt x="2011" y="839"/>
                </a:cubicBezTo>
                <a:cubicBezTo>
                  <a:pt x="2011" y="857"/>
                  <a:pt x="2026" y="872"/>
                  <a:pt x="2044" y="872"/>
                </a:cubicBezTo>
                <a:cubicBezTo>
                  <a:pt x="2063" y="872"/>
                  <a:pt x="2078" y="857"/>
                  <a:pt x="2078" y="839"/>
                </a:cubicBezTo>
                <a:cubicBezTo>
                  <a:pt x="2078" y="821"/>
                  <a:pt x="2063" y="806"/>
                  <a:pt x="2044" y="806"/>
                </a:cubicBezTo>
                <a:cubicBezTo>
                  <a:pt x="2040" y="806"/>
                  <a:pt x="2037" y="806"/>
                  <a:pt x="2034" y="807"/>
                </a:cubicBezTo>
                <a:cubicBezTo>
                  <a:pt x="1911" y="595"/>
                  <a:pt x="1911" y="595"/>
                  <a:pt x="1911" y="595"/>
                </a:cubicBezTo>
                <a:cubicBezTo>
                  <a:pt x="1918" y="589"/>
                  <a:pt x="1922" y="580"/>
                  <a:pt x="1922" y="570"/>
                </a:cubicBezTo>
                <a:cubicBezTo>
                  <a:pt x="1922" y="560"/>
                  <a:pt x="1917" y="551"/>
                  <a:pt x="1910" y="545"/>
                </a:cubicBezTo>
                <a:cubicBezTo>
                  <a:pt x="2032" y="333"/>
                  <a:pt x="2032" y="333"/>
                  <a:pt x="2032" y="333"/>
                </a:cubicBezTo>
                <a:cubicBezTo>
                  <a:pt x="2036" y="334"/>
                  <a:pt x="2040" y="335"/>
                  <a:pt x="2044" y="335"/>
                </a:cubicBezTo>
                <a:cubicBezTo>
                  <a:pt x="2063" y="335"/>
                  <a:pt x="2078" y="320"/>
                  <a:pt x="2078" y="302"/>
                </a:cubicBezTo>
                <a:cubicBezTo>
                  <a:pt x="2078" y="283"/>
                  <a:pt x="2063" y="268"/>
                  <a:pt x="2044" y="268"/>
                </a:cubicBezTo>
                <a:cubicBezTo>
                  <a:pt x="2026" y="268"/>
                  <a:pt x="2011" y="283"/>
                  <a:pt x="2011" y="302"/>
                </a:cubicBezTo>
                <a:cubicBezTo>
                  <a:pt x="2011" y="312"/>
                  <a:pt x="2015" y="320"/>
                  <a:pt x="2022" y="326"/>
                </a:cubicBezTo>
                <a:cubicBezTo>
                  <a:pt x="1899" y="539"/>
                  <a:pt x="1899" y="539"/>
                  <a:pt x="1899" y="539"/>
                </a:cubicBezTo>
                <a:cubicBezTo>
                  <a:pt x="1896" y="538"/>
                  <a:pt x="1893" y="537"/>
                  <a:pt x="1889" y="537"/>
                </a:cubicBezTo>
                <a:cubicBezTo>
                  <a:pt x="1873" y="537"/>
                  <a:pt x="1859" y="549"/>
                  <a:pt x="1856" y="564"/>
                </a:cubicBezTo>
                <a:cubicBezTo>
                  <a:pt x="1613" y="564"/>
                  <a:pt x="1613" y="564"/>
                  <a:pt x="1613" y="564"/>
                </a:cubicBezTo>
                <a:cubicBezTo>
                  <a:pt x="1610" y="549"/>
                  <a:pt x="1596" y="537"/>
                  <a:pt x="1580" y="537"/>
                </a:cubicBezTo>
                <a:cubicBezTo>
                  <a:pt x="1562" y="537"/>
                  <a:pt x="1547" y="552"/>
                  <a:pt x="1547" y="570"/>
                </a:cubicBezTo>
                <a:cubicBezTo>
                  <a:pt x="1547" y="580"/>
                  <a:pt x="1551" y="589"/>
                  <a:pt x="1558" y="595"/>
                </a:cubicBezTo>
                <a:cubicBezTo>
                  <a:pt x="1436" y="807"/>
                  <a:pt x="1436" y="807"/>
                  <a:pt x="1436" y="807"/>
                </a:cubicBezTo>
                <a:cubicBezTo>
                  <a:pt x="1432" y="806"/>
                  <a:pt x="1429" y="806"/>
                  <a:pt x="1425" y="806"/>
                </a:cubicBezTo>
                <a:cubicBezTo>
                  <a:pt x="1409" y="806"/>
                  <a:pt x="1395" y="817"/>
                  <a:pt x="1392" y="832"/>
                </a:cubicBezTo>
                <a:cubicBezTo>
                  <a:pt x="1149" y="832"/>
                  <a:pt x="1149" y="832"/>
                  <a:pt x="1149" y="832"/>
                </a:cubicBezTo>
                <a:cubicBezTo>
                  <a:pt x="1146" y="817"/>
                  <a:pt x="1133" y="806"/>
                  <a:pt x="1116" y="806"/>
                </a:cubicBezTo>
                <a:cubicBezTo>
                  <a:pt x="1098" y="806"/>
                  <a:pt x="1083" y="821"/>
                  <a:pt x="1083" y="839"/>
                </a:cubicBezTo>
                <a:cubicBezTo>
                  <a:pt x="1083" y="849"/>
                  <a:pt x="1087" y="858"/>
                  <a:pt x="1094" y="864"/>
                </a:cubicBezTo>
                <a:cubicBezTo>
                  <a:pt x="972" y="1076"/>
                  <a:pt x="972" y="1076"/>
                  <a:pt x="972" y="1076"/>
                </a:cubicBezTo>
                <a:cubicBezTo>
                  <a:pt x="968" y="1075"/>
                  <a:pt x="965" y="1074"/>
                  <a:pt x="961" y="1074"/>
                </a:cubicBezTo>
                <a:cubicBezTo>
                  <a:pt x="945" y="1074"/>
                  <a:pt x="932" y="1086"/>
                  <a:pt x="929" y="1101"/>
                </a:cubicBezTo>
                <a:cubicBezTo>
                  <a:pt x="685" y="1101"/>
                  <a:pt x="685" y="1101"/>
                  <a:pt x="685" y="1101"/>
                </a:cubicBezTo>
                <a:cubicBezTo>
                  <a:pt x="682" y="1086"/>
                  <a:pt x="669" y="1074"/>
                  <a:pt x="653" y="1074"/>
                </a:cubicBezTo>
                <a:cubicBezTo>
                  <a:pt x="649" y="1074"/>
                  <a:pt x="645" y="1075"/>
                  <a:pt x="641" y="1076"/>
                </a:cubicBezTo>
                <a:cubicBezTo>
                  <a:pt x="520" y="866"/>
                  <a:pt x="520" y="866"/>
                  <a:pt x="520" y="866"/>
                </a:cubicBezTo>
                <a:cubicBezTo>
                  <a:pt x="526" y="860"/>
                  <a:pt x="531" y="851"/>
                  <a:pt x="531" y="841"/>
                </a:cubicBezTo>
                <a:cubicBezTo>
                  <a:pt x="531" y="830"/>
                  <a:pt x="525" y="821"/>
                  <a:pt x="517" y="815"/>
                </a:cubicBezTo>
                <a:cubicBezTo>
                  <a:pt x="641" y="601"/>
                  <a:pt x="641" y="601"/>
                  <a:pt x="641" y="601"/>
                </a:cubicBezTo>
                <a:cubicBezTo>
                  <a:pt x="644" y="603"/>
                  <a:pt x="648" y="603"/>
                  <a:pt x="653" y="603"/>
                </a:cubicBezTo>
                <a:cubicBezTo>
                  <a:pt x="669" y="603"/>
                  <a:pt x="683" y="591"/>
                  <a:pt x="686" y="575"/>
                </a:cubicBezTo>
                <a:cubicBezTo>
                  <a:pt x="929" y="575"/>
                  <a:pt x="929" y="575"/>
                  <a:pt x="929" y="575"/>
                </a:cubicBezTo>
                <a:cubicBezTo>
                  <a:pt x="931" y="591"/>
                  <a:pt x="945" y="603"/>
                  <a:pt x="961" y="603"/>
                </a:cubicBezTo>
                <a:cubicBezTo>
                  <a:pt x="980" y="603"/>
                  <a:pt x="995" y="589"/>
                  <a:pt x="995" y="570"/>
                </a:cubicBezTo>
                <a:cubicBezTo>
                  <a:pt x="995" y="560"/>
                  <a:pt x="990" y="550"/>
                  <a:pt x="982" y="544"/>
                </a:cubicBezTo>
                <a:cubicBezTo>
                  <a:pt x="1105" y="333"/>
                  <a:pt x="1105" y="333"/>
                  <a:pt x="1105" y="333"/>
                </a:cubicBezTo>
                <a:cubicBezTo>
                  <a:pt x="1108" y="334"/>
                  <a:pt x="1113" y="335"/>
                  <a:pt x="1117" y="335"/>
                </a:cubicBezTo>
                <a:cubicBezTo>
                  <a:pt x="1135" y="335"/>
                  <a:pt x="1150" y="320"/>
                  <a:pt x="1150" y="302"/>
                </a:cubicBezTo>
                <a:cubicBezTo>
                  <a:pt x="1150" y="283"/>
                  <a:pt x="1135" y="268"/>
                  <a:pt x="1117" y="268"/>
                </a:cubicBezTo>
                <a:cubicBezTo>
                  <a:pt x="1113" y="268"/>
                  <a:pt x="1109" y="269"/>
                  <a:pt x="1106" y="270"/>
                </a:cubicBezTo>
                <a:cubicBezTo>
                  <a:pt x="983" y="58"/>
                  <a:pt x="983" y="58"/>
                  <a:pt x="983" y="58"/>
                </a:cubicBezTo>
                <a:cubicBezTo>
                  <a:pt x="990" y="52"/>
                  <a:pt x="995" y="43"/>
                  <a:pt x="995" y="33"/>
                </a:cubicBezTo>
                <a:cubicBezTo>
                  <a:pt x="995" y="15"/>
                  <a:pt x="980" y="0"/>
                  <a:pt x="961" y="0"/>
                </a:cubicBezTo>
                <a:cubicBezTo>
                  <a:pt x="943" y="0"/>
                  <a:pt x="928" y="15"/>
                  <a:pt x="928" y="33"/>
                </a:cubicBezTo>
                <a:cubicBezTo>
                  <a:pt x="928" y="51"/>
                  <a:pt x="943" y="66"/>
                  <a:pt x="961" y="66"/>
                </a:cubicBezTo>
                <a:cubicBezTo>
                  <a:pt x="966" y="66"/>
                  <a:pt x="970" y="66"/>
                  <a:pt x="973" y="64"/>
                </a:cubicBezTo>
                <a:cubicBezTo>
                  <a:pt x="1096" y="276"/>
                  <a:pt x="1096" y="276"/>
                  <a:pt x="1096" y="276"/>
                </a:cubicBezTo>
                <a:cubicBezTo>
                  <a:pt x="1088" y="282"/>
                  <a:pt x="1083" y="291"/>
                  <a:pt x="1083" y="302"/>
                </a:cubicBezTo>
                <a:cubicBezTo>
                  <a:pt x="1083" y="311"/>
                  <a:pt x="1088" y="320"/>
                  <a:pt x="1095" y="326"/>
                </a:cubicBezTo>
                <a:cubicBezTo>
                  <a:pt x="972" y="539"/>
                  <a:pt x="972" y="539"/>
                  <a:pt x="972" y="539"/>
                </a:cubicBezTo>
                <a:cubicBezTo>
                  <a:pt x="969" y="538"/>
                  <a:pt x="965" y="537"/>
                  <a:pt x="961" y="537"/>
                </a:cubicBezTo>
                <a:cubicBezTo>
                  <a:pt x="945" y="537"/>
                  <a:pt x="932" y="548"/>
                  <a:pt x="929" y="564"/>
                </a:cubicBezTo>
                <a:cubicBezTo>
                  <a:pt x="685" y="564"/>
                  <a:pt x="685" y="564"/>
                  <a:pt x="685" y="564"/>
                </a:cubicBezTo>
                <a:cubicBezTo>
                  <a:pt x="682" y="548"/>
                  <a:pt x="669" y="537"/>
                  <a:pt x="653" y="537"/>
                </a:cubicBezTo>
                <a:cubicBezTo>
                  <a:pt x="634" y="537"/>
                  <a:pt x="619" y="552"/>
                  <a:pt x="619" y="570"/>
                </a:cubicBezTo>
                <a:cubicBezTo>
                  <a:pt x="619" y="580"/>
                  <a:pt x="624" y="589"/>
                  <a:pt x="631" y="595"/>
                </a:cubicBezTo>
                <a:cubicBezTo>
                  <a:pt x="507" y="809"/>
                  <a:pt x="507" y="809"/>
                  <a:pt x="507" y="809"/>
                </a:cubicBezTo>
                <a:cubicBezTo>
                  <a:pt x="504" y="808"/>
                  <a:pt x="501" y="808"/>
                  <a:pt x="497" y="808"/>
                </a:cubicBezTo>
                <a:cubicBezTo>
                  <a:pt x="481" y="808"/>
                  <a:pt x="468" y="819"/>
                  <a:pt x="465" y="835"/>
                </a:cubicBezTo>
                <a:cubicBezTo>
                  <a:pt x="221" y="835"/>
                  <a:pt x="221" y="835"/>
                  <a:pt x="221" y="835"/>
                </a:cubicBezTo>
                <a:cubicBezTo>
                  <a:pt x="218" y="819"/>
                  <a:pt x="205" y="808"/>
                  <a:pt x="189" y="808"/>
                </a:cubicBezTo>
                <a:cubicBezTo>
                  <a:pt x="185" y="808"/>
                  <a:pt x="181" y="809"/>
                  <a:pt x="178" y="810"/>
                </a:cubicBezTo>
                <a:cubicBezTo>
                  <a:pt x="56" y="597"/>
                  <a:pt x="56" y="597"/>
                  <a:pt x="56" y="597"/>
                </a:cubicBezTo>
                <a:cubicBezTo>
                  <a:pt x="62" y="591"/>
                  <a:pt x="67" y="583"/>
                  <a:pt x="67" y="573"/>
                </a:cubicBezTo>
                <a:cubicBezTo>
                  <a:pt x="67" y="554"/>
                  <a:pt x="52" y="539"/>
                  <a:pt x="33" y="539"/>
                </a:cubicBezTo>
                <a:cubicBezTo>
                  <a:pt x="15" y="539"/>
                  <a:pt x="0" y="554"/>
                  <a:pt x="0" y="573"/>
                </a:cubicBezTo>
                <a:cubicBezTo>
                  <a:pt x="0" y="591"/>
                  <a:pt x="15" y="606"/>
                  <a:pt x="33" y="606"/>
                </a:cubicBezTo>
                <a:cubicBezTo>
                  <a:pt x="38" y="606"/>
                  <a:pt x="42" y="605"/>
                  <a:pt x="45" y="604"/>
                </a:cubicBezTo>
                <a:cubicBezTo>
                  <a:pt x="168" y="815"/>
                  <a:pt x="168" y="815"/>
                  <a:pt x="168" y="815"/>
                </a:cubicBezTo>
                <a:cubicBezTo>
                  <a:pt x="160" y="822"/>
                  <a:pt x="155" y="831"/>
                  <a:pt x="155" y="841"/>
                </a:cubicBezTo>
                <a:cubicBezTo>
                  <a:pt x="155" y="851"/>
                  <a:pt x="160" y="860"/>
                  <a:pt x="167" y="866"/>
                </a:cubicBezTo>
                <a:cubicBezTo>
                  <a:pt x="44" y="1078"/>
                  <a:pt x="44" y="1078"/>
                  <a:pt x="44" y="1078"/>
                </a:cubicBezTo>
                <a:cubicBezTo>
                  <a:pt x="41" y="1077"/>
                  <a:pt x="37" y="1076"/>
                  <a:pt x="34" y="1076"/>
                </a:cubicBezTo>
                <a:cubicBezTo>
                  <a:pt x="15" y="1076"/>
                  <a:pt x="0" y="1091"/>
                  <a:pt x="0" y="1110"/>
                </a:cubicBezTo>
                <a:cubicBezTo>
                  <a:pt x="0" y="1128"/>
                  <a:pt x="15" y="1143"/>
                  <a:pt x="34" y="1143"/>
                </a:cubicBezTo>
                <a:cubicBezTo>
                  <a:pt x="52" y="1143"/>
                  <a:pt x="67" y="1128"/>
                  <a:pt x="67" y="1110"/>
                </a:cubicBezTo>
                <a:cubicBezTo>
                  <a:pt x="67" y="1099"/>
                  <a:pt x="62" y="1090"/>
                  <a:pt x="55" y="1084"/>
                </a:cubicBezTo>
                <a:cubicBezTo>
                  <a:pt x="177" y="872"/>
                  <a:pt x="177" y="872"/>
                  <a:pt x="177" y="872"/>
                </a:cubicBezTo>
                <a:cubicBezTo>
                  <a:pt x="181" y="874"/>
                  <a:pt x="185" y="874"/>
                  <a:pt x="189" y="874"/>
                </a:cubicBezTo>
                <a:cubicBezTo>
                  <a:pt x="205" y="874"/>
                  <a:pt x="219" y="862"/>
                  <a:pt x="222" y="846"/>
                </a:cubicBezTo>
                <a:cubicBezTo>
                  <a:pt x="465" y="846"/>
                  <a:pt x="465" y="846"/>
                  <a:pt x="465" y="846"/>
                </a:cubicBezTo>
                <a:cubicBezTo>
                  <a:pt x="467" y="862"/>
                  <a:pt x="481" y="874"/>
                  <a:pt x="497" y="874"/>
                </a:cubicBezTo>
                <a:cubicBezTo>
                  <a:pt x="502" y="874"/>
                  <a:pt x="506" y="874"/>
                  <a:pt x="509" y="872"/>
                </a:cubicBezTo>
                <a:cubicBezTo>
                  <a:pt x="631" y="1082"/>
                  <a:pt x="631" y="1082"/>
                  <a:pt x="631" y="1082"/>
                </a:cubicBezTo>
                <a:cubicBezTo>
                  <a:pt x="624" y="1089"/>
                  <a:pt x="619" y="1097"/>
                  <a:pt x="619" y="1107"/>
                </a:cubicBezTo>
                <a:cubicBezTo>
                  <a:pt x="619" y="1117"/>
                  <a:pt x="624" y="1126"/>
                  <a:pt x="631" y="1132"/>
                </a:cubicBezTo>
                <a:cubicBezTo>
                  <a:pt x="508" y="1344"/>
                  <a:pt x="508" y="1344"/>
                  <a:pt x="508" y="1344"/>
                </a:cubicBezTo>
                <a:cubicBezTo>
                  <a:pt x="505" y="1343"/>
                  <a:pt x="501" y="1343"/>
                  <a:pt x="497" y="1343"/>
                </a:cubicBezTo>
                <a:cubicBezTo>
                  <a:pt x="481" y="1343"/>
                  <a:pt x="467" y="1355"/>
                  <a:pt x="465" y="1371"/>
                </a:cubicBezTo>
                <a:cubicBezTo>
                  <a:pt x="222" y="1371"/>
                  <a:pt x="222" y="1371"/>
                  <a:pt x="222" y="1371"/>
                </a:cubicBezTo>
                <a:cubicBezTo>
                  <a:pt x="219" y="1355"/>
                  <a:pt x="205" y="1343"/>
                  <a:pt x="189" y="1343"/>
                </a:cubicBezTo>
                <a:cubicBezTo>
                  <a:pt x="170" y="1343"/>
                  <a:pt x="155" y="1358"/>
                  <a:pt x="155" y="1376"/>
                </a:cubicBezTo>
                <a:cubicBezTo>
                  <a:pt x="155" y="1386"/>
                  <a:pt x="160" y="1395"/>
                  <a:pt x="167" y="1401"/>
                </a:cubicBezTo>
                <a:cubicBezTo>
                  <a:pt x="44" y="1613"/>
                  <a:pt x="44" y="1613"/>
                  <a:pt x="44" y="1613"/>
                </a:cubicBezTo>
                <a:cubicBezTo>
                  <a:pt x="41" y="1612"/>
                  <a:pt x="37" y="1611"/>
                  <a:pt x="33" y="1611"/>
                </a:cubicBezTo>
                <a:cubicBezTo>
                  <a:pt x="15" y="1611"/>
                  <a:pt x="0" y="1626"/>
                  <a:pt x="0" y="1645"/>
                </a:cubicBezTo>
                <a:cubicBezTo>
                  <a:pt x="0" y="1663"/>
                  <a:pt x="15" y="1678"/>
                  <a:pt x="33" y="1678"/>
                </a:cubicBezTo>
                <a:cubicBezTo>
                  <a:pt x="52" y="1678"/>
                  <a:pt x="67" y="1663"/>
                  <a:pt x="67" y="1645"/>
                </a:cubicBezTo>
                <a:cubicBezTo>
                  <a:pt x="67" y="1634"/>
                  <a:pt x="62" y="1625"/>
                  <a:pt x="54" y="1619"/>
                </a:cubicBezTo>
                <a:cubicBezTo>
                  <a:pt x="177" y="1407"/>
                  <a:pt x="177" y="1407"/>
                  <a:pt x="177" y="1407"/>
                </a:cubicBezTo>
                <a:cubicBezTo>
                  <a:pt x="180" y="1408"/>
                  <a:pt x="184" y="1409"/>
                  <a:pt x="189" y="1409"/>
                </a:cubicBezTo>
                <a:cubicBezTo>
                  <a:pt x="205" y="1409"/>
                  <a:pt x="218" y="1398"/>
                  <a:pt x="221" y="1383"/>
                </a:cubicBezTo>
                <a:cubicBezTo>
                  <a:pt x="465" y="1383"/>
                  <a:pt x="465" y="1383"/>
                  <a:pt x="465" y="1383"/>
                </a:cubicBezTo>
                <a:cubicBezTo>
                  <a:pt x="468" y="1398"/>
                  <a:pt x="481" y="1409"/>
                  <a:pt x="497" y="1409"/>
                </a:cubicBezTo>
                <a:cubicBezTo>
                  <a:pt x="502" y="1409"/>
                  <a:pt x="505" y="1408"/>
                  <a:pt x="509" y="1407"/>
                </a:cubicBezTo>
                <a:cubicBezTo>
                  <a:pt x="631" y="1618"/>
                  <a:pt x="631" y="1618"/>
                  <a:pt x="631" y="1618"/>
                </a:cubicBezTo>
                <a:cubicBezTo>
                  <a:pt x="624" y="1624"/>
                  <a:pt x="619" y="1632"/>
                  <a:pt x="619" y="1642"/>
                </a:cubicBezTo>
                <a:cubicBezTo>
                  <a:pt x="619" y="1661"/>
                  <a:pt x="634" y="1676"/>
                  <a:pt x="653" y="1676"/>
                </a:cubicBezTo>
                <a:cubicBezTo>
                  <a:pt x="669" y="1676"/>
                  <a:pt x="682" y="1664"/>
                  <a:pt x="685" y="1649"/>
                </a:cubicBezTo>
                <a:cubicBezTo>
                  <a:pt x="928" y="1649"/>
                  <a:pt x="928" y="1649"/>
                  <a:pt x="928" y="1649"/>
                </a:cubicBezTo>
                <a:cubicBezTo>
                  <a:pt x="932" y="1664"/>
                  <a:pt x="945" y="1675"/>
                  <a:pt x="961" y="1675"/>
                </a:cubicBezTo>
                <a:cubicBezTo>
                  <a:pt x="965" y="1675"/>
                  <a:pt x="969" y="1675"/>
                  <a:pt x="973" y="1673"/>
                </a:cubicBezTo>
                <a:cubicBezTo>
                  <a:pt x="1094" y="1884"/>
                  <a:pt x="1094" y="1884"/>
                  <a:pt x="1094" y="1884"/>
                </a:cubicBezTo>
                <a:cubicBezTo>
                  <a:pt x="1087" y="1890"/>
                  <a:pt x="1083" y="1899"/>
                  <a:pt x="1083" y="1909"/>
                </a:cubicBezTo>
                <a:cubicBezTo>
                  <a:pt x="1083" y="1927"/>
                  <a:pt x="1098" y="1942"/>
                  <a:pt x="1116" y="1942"/>
                </a:cubicBezTo>
                <a:cubicBezTo>
                  <a:pt x="1132" y="1942"/>
                  <a:pt x="1146" y="1930"/>
                  <a:pt x="1149" y="1915"/>
                </a:cubicBezTo>
                <a:cubicBezTo>
                  <a:pt x="1392" y="1915"/>
                  <a:pt x="1392" y="1915"/>
                  <a:pt x="1392" y="1915"/>
                </a:cubicBezTo>
                <a:cubicBezTo>
                  <a:pt x="1395" y="1930"/>
                  <a:pt x="1409" y="1942"/>
                  <a:pt x="1425" y="1942"/>
                </a:cubicBezTo>
                <a:cubicBezTo>
                  <a:pt x="1429" y="1942"/>
                  <a:pt x="1432" y="1941"/>
                  <a:pt x="1435" y="1940"/>
                </a:cubicBezTo>
                <a:cubicBezTo>
                  <a:pt x="1558" y="2152"/>
                  <a:pt x="1558" y="2152"/>
                  <a:pt x="1558" y="2152"/>
                </a:cubicBezTo>
                <a:cubicBezTo>
                  <a:pt x="1551" y="2158"/>
                  <a:pt x="1547" y="2167"/>
                  <a:pt x="1547" y="2177"/>
                </a:cubicBezTo>
                <a:cubicBezTo>
                  <a:pt x="1547" y="2187"/>
                  <a:pt x="1551" y="2196"/>
                  <a:pt x="1558" y="2202"/>
                </a:cubicBezTo>
                <a:cubicBezTo>
                  <a:pt x="1435" y="2414"/>
                  <a:pt x="1435" y="2414"/>
                  <a:pt x="1435" y="2414"/>
                </a:cubicBezTo>
                <a:cubicBezTo>
                  <a:pt x="1432" y="2413"/>
                  <a:pt x="1428" y="2412"/>
                  <a:pt x="1425" y="2412"/>
                </a:cubicBezTo>
                <a:cubicBezTo>
                  <a:pt x="1406" y="2412"/>
                  <a:pt x="1391" y="2427"/>
                  <a:pt x="1391" y="2445"/>
                </a:cubicBezTo>
                <a:cubicBezTo>
                  <a:pt x="1391" y="2464"/>
                  <a:pt x="1406" y="2479"/>
                  <a:pt x="1425" y="2479"/>
                </a:cubicBezTo>
                <a:cubicBezTo>
                  <a:pt x="1429" y="2479"/>
                  <a:pt x="1433" y="2478"/>
                  <a:pt x="1436" y="2477"/>
                </a:cubicBezTo>
                <a:cubicBezTo>
                  <a:pt x="1558" y="2687"/>
                  <a:pt x="1558" y="2687"/>
                  <a:pt x="1558" y="2687"/>
                </a:cubicBezTo>
                <a:cubicBezTo>
                  <a:pt x="1551" y="2693"/>
                  <a:pt x="1547" y="2702"/>
                  <a:pt x="1547" y="2712"/>
                </a:cubicBezTo>
                <a:cubicBezTo>
                  <a:pt x="1547" y="2730"/>
                  <a:pt x="1562" y="2745"/>
                  <a:pt x="1580" y="2745"/>
                </a:cubicBezTo>
                <a:cubicBezTo>
                  <a:pt x="1598" y="2745"/>
                  <a:pt x="1613" y="2730"/>
                  <a:pt x="1613" y="2712"/>
                </a:cubicBezTo>
                <a:cubicBezTo>
                  <a:pt x="1613" y="2693"/>
                  <a:pt x="1598" y="2678"/>
                  <a:pt x="1580" y="2678"/>
                </a:cubicBezTo>
                <a:cubicBezTo>
                  <a:pt x="1576" y="2678"/>
                  <a:pt x="1572" y="2679"/>
                  <a:pt x="1568" y="2681"/>
                </a:cubicBezTo>
                <a:cubicBezTo>
                  <a:pt x="1446" y="2470"/>
                  <a:pt x="1446" y="2470"/>
                  <a:pt x="1446" y="2470"/>
                </a:cubicBezTo>
                <a:cubicBezTo>
                  <a:pt x="1453" y="2464"/>
                  <a:pt x="1458" y="2455"/>
                  <a:pt x="1458" y="2445"/>
                </a:cubicBezTo>
                <a:cubicBezTo>
                  <a:pt x="1458" y="2435"/>
                  <a:pt x="1453" y="2426"/>
                  <a:pt x="1446" y="2420"/>
                </a:cubicBezTo>
                <a:cubicBezTo>
                  <a:pt x="1568" y="2208"/>
                  <a:pt x="1568" y="2208"/>
                  <a:pt x="1568" y="2208"/>
                </a:cubicBezTo>
                <a:cubicBezTo>
                  <a:pt x="1572" y="2209"/>
                  <a:pt x="1576" y="2210"/>
                  <a:pt x="1580" y="2210"/>
                </a:cubicBezTo>
                <a:cubicBezTo>
                  <a:pt x="1596" y="2210"/>
                  <a:pt x="1610" y="2198"/>
                  <a:pt x="1613" y="2182"/>
                </a:cubicBezTo>
                <a:cubicBezTo>
                  <a:pt x="1856" y="2182"/>
                  <a:pt x="1856" y="2182"/>
                  <a:pt x="1856" y="2182"/>
                </a:cubicBezTo>
                <a:cubicBezTo>
                  <a:pt x="1858" y="2198"/>
                  <a:pt x="1872" y="2210"/>
                  <a:pt x="1888" y="2210"/>
                </a:cubicBezTo>
                <a:cubicBezTo>
                  <a:pt x="1893" y="2210"/>
                  <a:pt x="1897" y="2209"/>
                  <a:pt x="1900" y="2208"/>
                </a:cubicBezTo>
                <a:cubicBezTo>
                  <a:pt x="2023" y="2420"/>
                  <a:pt x="2023" y="2420"/>
                  <a:pt x="2023" y="2420"/>
                </a:cubicBezTo>
                <a:cubicBezTo>
                  <a:pt x="2015" y="2426"/>
                  <a:pt x="2010" y="2435"/>
                  <a:pt x="2010" y="2445"/>
                </a:cubicBezTo>
                <a:cubicBezTo>
                  <a:pt x="2010" y="2464"/>
                  <a:pt x="2025" y="2479"/>
                  <a:pt x="2044" y="2479"/>
                </a:cubicBezTo>
                <a:cubicBezTo>
                  <a:pt x="2062" y="2479"/>
                  <a:pt x="2077" y="2464"/>
                  <a:pt x="2077" y="2445"/>
                </a:cubicBezTo>
                <a:cubicBezTo>
                  <a:pt x="2077" y="2427"/>
                  <a:pt x="2062" y="2412"/>
                  <a:pt x="2044" y="2412"/>
                </a:cubicBezTo>
                <a:cubicBezTo>
                  <a:pt x="2040" y="2412"/>
                  <a:pt x="2036" y="2413"/>
                  <a:pt x="2033" y="2414"/>
                </a:cubicBezTo>
                <a:cubicBezTo>
                  <a:pt x="1911" y="2202"/>
                  <a:pt x="1911" y="2202"/>
                  <a:pt x="1911" y="2202"/>
                </a:cubicBezTo>
                <a:cubicBezTo>
                  <a:pt x="1917" y="2196"/>
                  <a:pt x="1922" y="2187"/>
                  <a:pt x="1922" y="2177"/>
                </a:cubicBezTo>
                <a:cubicBezTo>
                  <a:pt x="1922" y="2167"/>
                  <a:pt x="1917" y="2158"/>
                  <a:pt x="1911" y="2152"/>
                </a:cubicBezTo>
                <a:cubicBezTo>
                  <a:pt x="2033" y="1940"/>
                  <a:pt x="2033" y="1940"/>
                  <a:pt x="2033" y="1940"/>
                </a:cubicBezTo>
                <a:cubicBezTo>
                  <a:pt x="2037" y="1941"/>
                  <a:pt x="2040" y="1942"/>
                  <a:pt x="2044" y="1942"/>
                </a:cubicBezTo>
                <a:cubicBezTo>
                  <a:pt x="2060" y="1942"/>
                  <a:pt x="2073" y="1930"/>
                  <a:pt x="2077" y="1915"/>
                </a:cubicBezTo>
                <a:cubicBezTo>
                  <a:pt x="2320" y="1915"/>
                  <a:pt x="2320" y="1915"/>
                  <a:pt x="2320" y="1915"/>
                </a:cubicBezTo>
                <a:cubicBezTo>
                  <a:pt x="2323" y="1930"/>
                  <a:pt x="2336" y="1942"/>
                  <a:pt x="2352" y="1942"/>
                </a:cubicBezTo>
                <a:cubicBezTo>
                  <a:pt x="2371" y="1942"/>
                  <a:pt x="2386" y="1927"/>
                  <a:pt x="2386" y="1909"/>
                </a:cubicBezTo>
                <a:cubicBezTo>
                  <a:pt x="2386" y="1890"/>
                  <a:pt x="2371" y="1875"/>
                  <a:pt x="2352" y="1875"/>
                </a:cubicBezTo>
                <a:cubicBezTo>
                  <a:pt x="2336" y="1875"/>
                  <a:pt x="2322" y="1887"/>
                  <a:pt x="2320" y="1903"/>
                </a:cubicBezTo>
                <a:cubicBezTo>
                  <a:pt x="2077" y="1903"/>
                  <a:pt x="2077" y="1903"/>
                  <a:pt x="2077" y="1903"/>
                </a:cubicBezTo>
                <a:cubicBezTo>
                  <a:pt x="2074" y="1887"/>
                  <a:pt x="2060" y="1875"/>
                  <a:pt x="2044" y="1875"/>
                </a:cubicBezTo>
                <a:cubicBezTo>
                  <a:pt x="2040" y="1875"/>
                  <a:pt x="2036" y="1876"/>
                  <a:pt x="2032" y="1877"/>
                </a:cubicBezTo>
                <a:cubicBezTo>
                  <a:pt x="1910" y="1667"/>
                  <a:pt x="1910" y="1667"/>
                  <a:pt x="1910" y="1667"/>
                </a:cubicBezTo>
                <a:cubicBezTo>
                  <a:pt x="1917" y="1661"/>
                  <a:pt x="1922" y="1652"/>
                  <a:pt x="1922" y="1642"/>
                </a:cubicBezTo>
                <a:cubicBezTo>
                  <a:pt x="1922" y="1632"/>
                  <a:pt x="1917" y="1623"/>
                  <a:pt x="1910" y="1616"/>
                </a:cubicBezTo>
                <a:cubicBezTo>
                  <a:pt x="2032" y="1405"/>
                  <a:pt x="2032" y="1405"/>
                  <a:pt x="2032" y="1405"/>
                </a:cubicBezTo>
                <a:cubicBezTo>
                  <a:pt x="2036" y="1406"/>
                  <a:pt x="2040" y="1407"/>
                  <a:pt x="2044" y="1407"/>
                </a:cubicBezTo>
                <a:cubicBezTo>
                  <a:pt x="2060" y="1407"/>
                  <a:pt x="2074" y="1395"/>
                  <a:pt x="2077" y="1379"/>
                </a:cubicBezTo>
                <a:cubicBezTo>
                  <a:pt x="2320" y="1379"/>
                  <a:pt x="2320" y="1379"/>
                  <a:pt x="2320" y="1379"/>
                </a:cubicBezTo>
                <a:cubicBezTo>
                  <a:pt x="2322" y="1395"/>
                  <a:pt x="2336" y="1407"/>
                  <a:pt x="2352" y="1407"/>
                </a:cubicBezTo>
                <a:cubicBezTo>
                  <a:pt x="2357" y="1407"/>
                  <a:pt x="2361" y="1406"/>
                  <a:pt x="2364" y="1405"/>
                </a:cubicBezTo>
                <a:cubicBezTo>
                  <a:pt x="2487" y="1616"/>
                  <a:pt x="2487" y="1616"/>
                  <a:pt x="2487" y="1616"/>
                </a:cubicBezTo>
                <a:cubicBezTo>
                  <a:pt x="2479" y="1623"/>
                  <a:pt x="2474" y="1632"/>
                  <a:pt x="2474" y="1642"/>
                </a:cubicBezTo>
                <a:cubicBezTo>
                  <a:pt x="2474" y="1661"/>
                  <a:pt x="2489" y="1675"/>
                  <a:pt x="2508" y="1675"/>
                </a:cubicBezTo>
                <a:cubicBezTo>
                  <a:pt x="2526" y="1675"/>
                  <a:pt x="2541" y="1661"/>
                  <a:pt x="2541" y="1642"/>
                </a:cubicBezTo>
                <a:cubicBezTo>
                  <a:pt x="2541" y="1624"/>
                  <a:pt x="2526" y="1609"/>
                  <a:pt x="2508" y="1609"/>
                </a:cubicBezTo>
                <a:close/>
                <a:moveTo>
                  <a:pt x="1104" y="870"/>
                </a:moveTo>
                <a:cubicBezTo>
                  <a:pt x="1108" y="871"/>
                  <a:pt x="1112" y="872"/>
                  <a:pt x="1116" y="872"/>
                </a:cubicBezTo>
                <a:cubicBezTo>
                  <a:pt x="1133" y="872"/>
                  <a:pt x="1147" y="860"/>
                  <a:pt x="1149" y="844"/>
                </a:cubicBezTo>
                <a:cubicBezTo>
                  <a:pt x="1392" y="844"/>
                  <a:pt x="1392" y="844"/>
                  <a:pt x="1392" y="844"/>
                </a:cubicBezTo>
                <a:cubicBezTo>
                  <a:pt x="1395" y="860"/>
                  <a:pt x="1408" y="872"/>
                  <a:pt x="1425" y="872"/>
                </a:cubicBezTo>
                <a:cubicBezTo>
                  <a:pt x="1429" y="872"/>
                  <a:pt x="1433" y="871"/>
                  <a:pt x="1437" y="870"/>
                </a:cubicBezTo>
                <a:cubicBezTo>
                  <a:pt x="1558" y="1080"/>
                  <a:pt x="1558" y="1080"/>
                  <a:pt x="1558" y="1080"/>
                </a:cubicBezTo>
                <a:cubicBezTo>
                  <a:pt x="1551" y="1086"/>
                  <a:pt x="1547" y="1095"/>
                  <a:pt x="1547" y="1105"/>
                </a:cubicBezTo>
                <a:cubicBezTo>
                  <a:pt x="1547" y="1115"/>
                  <a:pt x="1551" y="1124"/>
                  <a:pt x="1558" y="1130"/>
                </a:cubicBezTo>
                <a:cubicBezTo>
                  <a:pt x="1435" y="1342"/>
                  <a:pt x="1435" y="1342"/>
                  <a:pt x="1435" y="1342"/>
                </a:cubicBezTo>
                <a:cubicBezTo>
                  <a:pt x="1432" y="1341"/>
                  <a:pt x="1429" y="1340"/>
                  <a:pt x="1425" y="1340"/>
                </a:cubicBezTo>
                <a:cubicBezTo>
                  <a:pt x="1409" y="1340"/>
                  <a:pt x="1395" y="1352"/>
                  <a:pt x="1392" y="1367"/>
                </a:cubicBezTo>
                <a:cubicBezTo>
                  <a:pt x="1149" y="1367"/>
                  <a:pt x="1149" y="1367"/>
                  <a:pt x="1149" y="1367"/>
                </a:cubicBezTo>
                <a:cubicBezTo>
                  <a:pt x="1146" y="1352"/>
                  <a:pt x="1132" y="1340"/>
                  <a:pt x="1116" y="1340"/>
                </a:cubicBezTo>
                <a:cubicBezTo>
                  <a:pt x="1112" y="1340"/>
                  <a:pt x="1108" y="1341"/>
                  <a:pt x="1104" y="1343"/>
                </a:cubicBezTo>
                <a:cubicBezTo>
                  <a:pt x="983" y="1133"/>
                  <a:pt x="983" y="1133"/>
                  <a:pt x="983" y="1133"/>
                </a:cubicBezTo>
                <a:cubicBezTo>
                  <a:pt x="990" y="1126"/>
                  <a:pt x="995" y="1117"/>
                  <a:pt x="995" y="1107"/>
                </a:cubicBezTo>
                <a:cubicBezTo>
                  <a:pt x="995" y="1097"/>
                  <a:pt x="990" y="1088"/>
                  <a:pt x="982" y="1082"/>
                </a:cubicBezTo>
                <a:lnTo>
                  <a:pt x="1104" y="870"/>
                </a:lnTo>
                <a:close/>
                <a:moveTo>
                  <a:pt x="519" y="1401"/>
                </a:moveTo>
                <a:cubicBezTo>
                  <a:pt x="526" y="1395"/>
                  <a:pt x="531" y="1386"/>
                  <a:pt x="531" y="1376"/>
                </a:cubicBezTo>
                <a:cubicBezTo>
                  <a:pt x="531" y="1366"/>
                  <a:pt x="526" y="1356"/>
                  <a:pt x="518" y="1350"/>
                </a:cubicBezTo>
                <a:cubicBezTo>
                  <a:pt x="641" y="1138"/>
                  <a:pt x="641" y="1138"/>
                  <a:pt x="641" y="1138"/>
                </a:cubicBezTo>
                <a:cubicBezTo>
                  <a:pt x="644" y="1140"/>
                  <a:pt x="648" y="1141"/>
                  <a:pt x="653" y="1141"/>
                </a:cubicBezTo>
                <a:cubicBezTo>
                  <a:pt x="669" y="1141"/>
                  <a:pt x="683" y="1129"/>
                  <a:pt x="686" y="1113"/>
                </a:cubicBezTo>
                <a:cubicBezTo>
                  <a:pt x="928" y="1113"/>
                  <a:pt x="928" y="1113"/>
                  <a:pt x="928" y="1113"/>
                </a:cubicBezTo>
                <a:cubicBezTo>
                  <a:pt x="931" y="1129"/>
                  <a:pt x="945" y="1141"/>
                  <a:pt x="961" y="1141"/>
                </a:cubicBezTo>
                <a:cubicBezTo>
                  <a:pt x="965" y="1141"/>
                  <a:pt x="969" y="1140"/>
                  <a:pt x="973" y="1139"/>
                </a:cubicBezTo>
                <a:cubicBezTo>
                  <a:pt x="1094" y="1349"/>
                  <a:pt x="1094" y="1349"/>
                  <a:pt x="1094" y="1349"/>
                </a:cubicBezTo>
                <a:cubicBezTo>
                  <a:pt x="1087" y="1355"/>
                  <a:pt x="1083" y="1364"/>
                  <a:pt x="1083" y="1374"/>
                </a:cubicBezTo>
                <a:cubicBezTo>
                  <a:pt x="1083" y="1383"/>
                  <a:pt x="1087" y="1392"/>
                  <a:pt x="1094" y="1398"/>
                </a:cubicBezTo>
                <a:cubicBezTo>
                  <a:pt x="972" y="1611"/>
                  <a:pt x="972" y="1611"/>
                  <a:pt x="972" y="1611"/>
                </a:cubicBezTo>
                <a:cubicBezTo>
                  <a:pt x="968" y="1610"/>
                  <a:pt x="965" y="1609"/>
                  <a:pt x="961" y="1609"/>
                </a:cubicBezTo>
                <a:cubicBezTo>
                  <a:pt x="944" y="1609"/>
                  <a:pt x="931" y="1621"/>
                  <a:pt x="928" y="1637"/>
                </a:cubicBezTo>
                <a:cubicBezTo>
                  <a:pt x="686" y="1637"/>
                  <a:pt x="686" y="1637"/>
                  <a:pt x="686" y="1637"/>
                </a:cubicBezTo>
                <a:cubicBezTo>
                  <a:pt x="683" y="1621"/>
                  <a:pt x="669" y="1609"/>
                  <a:pt x="653" y="1609"/>
                </a:cubicBezTo>
                <a:cubicBezTo>
                  <a:pt x="648" y="1609"/>
                  <a:pt x="644" y="1610"/>
                  <a:pt x="641" y="1611"/>
                </a:cubicBezTo>
                <a:lnTo>
                  <a:pt x="519" y="1401"/>
                </a:lnTo>
                <a:close/>
                <a:moveTo>
                  <a:pt x="983" y="1667"/>
                </a:moveTo>
                <a:cubicBezTo>
                  <a:pt x="990" y="1661"/>
                  <a:pt x="994" y="1652"/>
                  <a:pt x="994" y="1642"/>
                </a:cubicBezTo>
                <a:cubicBezTo>
                  <a:pt x="994" y="1632"/>
                  <a:pt x="989" y="1623"/>
                  <a:pt x="982" y="1616"/>
                </a:cubicBezTo>
                <a:cubicBezTo>
                  <a:pt x="1104" y="1405"/>
                  <a:pt x="1104" y="1405"/>
                  <a:pt x="1104" y="1405"/>
                </a:cubicBezTo>
                <a:cubicBezTo>
                  <a:pt x="1108" y="1406"/>
                  <a:pt x="1112" y="1407"/>
                  <a:pt x="1116" y="1407"/>
                </a:cubicBezTo>
                <a:cubicBezTo>
                  <a:pt x="1133" y="1407"/>
                  <a:pt x="1147" y="1395"/>
                  <a:pt x="1149" y="1379"/>
                </a:cubicBezTo>
                <a:cubicBezTo>
                  <a:pt x="1392" y="1379"/>
                  <a:pt x="1392" y="1379"/>
                  <a:pt x="1392" y="1379"/>
                </a:cubicBezTo>
                <a:cubicBezTo>
                  <a:pt x="1394" y="1395"/>
                  <a:pt x="1408" y="1407"/>
                  <a:pt x="1425" y="1407"/>
                </a:cubicBezTo>
                <a:cubicBezTo>
                  <a:pt x="1429" y="1407"/>
                  <a:pt x="1433" y="1406"/>
                  <a:pt x="1437" y="1405"/>
                </a:cubicBezTo>
                <a:cubicBezTo>
                  <a:pt x="1559" y="1616"/>
                  <a:pt x="1559" y="1616"/>
                  <a:pt x="1559" y="1616"/>
                </a:cubicBezTo>
                <a:cubicBezTo>
                  <a:pt x="1552" y="1623"/>
                  <a:pt x="1547" y="1632"/>
                  <a:pt x="1547" y="1642"/>
                </a:cubicBezTo>
                <a:cubicBezTo>
                  <a:pt x="1547" y="1652"/>
                  <a:pt x="1551" y="1661"/>
                  <a:pt x="1558" y="1667"/>
                </a:cubicBezTo>
                <a:cubicBezTo>
                  <a:pt x="1436" y="1877"/>
                  <a:pt x="1436" y="1877"/>
                  <a:pt x="1436" y="1877"/>
                </a:cubicBezTo>
                <a:cubicBezTo>
                  <a:pt x="1433" y="1876"/>
                  <a:pt x="1429" y="1875"/>
                  <a:pt x="1425" y="1875"/>
                </a:cubicBezTo>
                <a:cubicBezTo>
                  <a:pt x="1408" y="1875"/>
                  <a:pt x="1394" y="1887"/>
                  <a:pt x="1392" y="1903"/>
                </a:cubicBezTo>
                <a:cubicBezTo>
                  <a:pt x="1149" y="1903"/>
                  <a:pt x="1149" y="1903"/>
                  <a:pt x="1149" y="1903"/>
                </a:cubicBezTo>
                <a:cubicBezTo>
                  <a:pt x="1147" y="1887"/>
                  <a:pt x="1133" y="1875"/>
                  <a:pt x="1116" y="1875"/>
                </a:cubicBezTo>
                <a:cubicBezTo>
                  <a:pt x="1112" y="1875"/>
                  <a:pt x="1108" y="1876"/>
                  <a:pt x="1104" y="1877"/>
                </a:cubicBezTo>
                <a:lnTo>
                  <a:pt x="983" y="1667"/>
                </a:lnTo>
                <a:close/>
                <a:moveTo>
                  <a:pt x="2022" y="1884"/>
                </a:moveTo>
                <a:cubicBezTo>
                  <a:pt x="2015" y="1890"/>
                  <a:pt x="2011" y="1899"/>
                  <a:pt x="2011" y="1909"/>
                </a:cubicBezTo>
                <a:cubicBezTo>
                  <a:pt x="2011" y="1919"/>
                  <a:pt x="2015" y="1928"/>
                  <a:pt x="2023" y="1934"/>
                </a:cubicBezTo>
                <a:cubicBezTo>
                  <a:pt x="1901" y="2146"/>
                  <a:pt x="1901" y="2146"/>
                  <a:pt x="1901" y="2146"/>
                </a:cubicBezTo>
                <a:cubicBezTo>
                  <a:pt x="1897" y="2144"/>
                  <a:pt x="1893" y="2144"/>
                  <a:pt x="1888" y="2144"/>
                </a:cubicBezTo>
                <a:cubicBezTo>
                  <a:pt x="1872" y="2144"/>
                  <a:pt x="1859" y="2155"/>
                  <a:pt x="1856" y="2170"/>
                </a:cubicBezTo>
                <a:cubicBezTo>
                  <a:pt x="1613" y="2170"/>
                  <a:pt x="1613" y="2170"/>
                  <a:pt x="1613" y="2170"/>
                </a:cubicBezTo>
                <a:cubicBezTo>
                  <a:pt x="1609" y="2155"/>
                  <a:pt x="1596" y="2144"/>
                  <a:pt x="1580" y="2144"/>
                </a:cubicBezTo>
                <a:cubicBezTo>
                  <a:pt x="1576" y="2144"/>
                  <a:pt x="1572" y="2144"/>
                  <a:pt x="1568" y="2146"/>
                </a:cubicBezTo>
                <a:cubicBezTo>
                  <a:pt x="1446" y="1934"/>
                  <a:pt x="1446" y="1934"/>
                  <a:pt x="1446" y="1934"/>
                </a:cubicBezTo>
                <a:cubicBezTo>
                  <a:pt x="1453" y="1928"/>
                  <a:pt x="1458" y="1919"/>
                  <a:pt x="1458" y="1909"/>
                </a:cubicBezTo>
                <a:cubicBezTo>
                  <a:pt x="1458" y="1899"/>
                  <a:pt x="1454" y="1890"/>
                  <a:pt x="1447" y="1883"/>
                </a:cubicBezTo>
                <a:cubicBezTo>
                  <a:pt x="1568" y="1673"/>
                  <a:pt x="1568" y="1673"/>
                  <a:pt x="1568" y="1673"/>
                </a:cubicBezTo>
                <a:cubicBezTo>
                  <a:pt x="1572" y="1675"/>
                  <a:pt x="1576" y="1675"/>
                  <a:pt x="1580" y="1675"/>
                </a:cubicBezTo>
                <a:cubicBezTo>
                  <a:pt x="1597" y="1675"/>
                  <a:pt x="1611" y="1663"/>
                  <a:pt x="1613" y="1647"/>
                </a:cubicBezTo>
                <a:cubicBezTo>
                  <a:pt x="1856" y="1647"/>
                  <a:pt x="1856" y="1647"/>
                  <a:pt x="1856" y="1647"/>
                </a:cubicBezTo>
                <a:cubicBezTo>
                  <a:pt x="1858" y="1663"/>
                  <a:pt x="1872" y="1675"/>
                  <a:pt x="1889" y="1675"/>
                </a:cubicBezTo>
                <a:cubicBezTo>
                  <a:pt x="1893" y="1675"/>
                  <a:pt x="1897" y="1675"/>
                  <a:pt x="1900" y="1673"/>
                </a:cubicBezTo>
                <a:lnTo>
                  <a:pt x="2022" y="1884"/>
                </a:lnTo>
                <a:close/>
                <a:moveTo>
                  <a:pt x="1899" y="1611"/>
                </a:moveTo>
                <a:cubicBezTo>
                  <a:pt x="1896" y="1610"/>
                  <a:pt x="1892" y="1609"/>
                  <a:pt x="1889" y="1609"/>
                </a:cubicBezTo>
                <a:cubicBezTo>
                  <a:pt x="1872" y="1609"/>
                  <a:pt x="1859" y="1620"/>
                  <a:pt x="1856" y="1635"/>
                </a:cubicBezTo>
                <a:cubicBezTo>
                  <a:pt x="1613" y="1635"/>
                  <a:pt x="1613" y="1635"/>
                  <a:pt x="1613" y="1635"/>
                </a:cubicBezTo>
                <a:cubicBezTo>
                  <a:pt x="1610" y="1620"/>
                  <a:pt x="1596" y="1609"/>
                  <a:pt x="1580" y="1609"/>
                </a:cubicBezTo>
                <a:cubicBezTo>
                  <a:pt x="1576" y="1609"/>
                  <a:pt x="1573" y="1610"/>
                  <a:pt x="1570" y="1611"/>
                </a:cubicBezTo>
                <a:cubicBezTo>
                  <a:pt x="1447" y="1398"/>
                  <a:pt x="1447" y="1398"/>
                  <a:pt x="1447" y="1398"/>
                </a:cubicBezTo>
                <a:cubicBezTo>
                  <a:pt x="1454" y="1392"/>
                  <a:pt x="1458" y="1383"/>
                  <a:pt x="1458" y="1374"/>
                </a:cubicBezTo>
                <a:cubicBezTo>
                  <a:pt x="1458" y="1363"/>
                  <a:pt x="1453" y="1354"/>
                  <a:pt x="1446" y="1348"/>
                </a:cubicBezTo>
                <a:cubicBezTo>
                  <a:pt x="1568" y="1136"/>
                  <a:pt x="1568" y="1136"/>
                  <a:pt x="1568" y="1136"/>
                </a:cubicBezTo>
                <a:cubicBezTo>
                  <a:pt x="1572" y="1138"/>
                  <a:pt x="1576" y="1139"/>
                  <a:pt x="1580" y="1139"/>
                </a:cubicBezTo>
                <a:cubicBezTo>
                  <a:pt x="1597" y="1139"/>
                  <a:pt x="1611" y="1126"/>
                  <a:pt x="1613" y="1110"/>
                </a:cubicBezTo>
                <a:cubicBezTo>
                  <a:pt x="1856" y="1110"/>
                  <a:pt x="1856" y="1110"/>
                  <a:pt x="1856" y="1110"/>
                </a:cubicBezTo>
                <a:cubicBezTo>
                  <a:pt x="1858" y="1126"/>
                  <a:pt x="1872" y="1139"/>
                  <a:pt x="1889" y="1139"/>
                </a:cubicBezTo>
                <a:cubicBezTo>
                  <a:pt x="1893" y="1139"/>
                  <a:pt x="1897" y="1138"/>
                  <a:pt x="1901" y="1136"/>
                </a:cubicBezTo>
                <a:cubicBezTo>
                  <a:pt x="2023" y="1348"/>
                  <a:pt x="2023" y="1348"/>
                  <a:pt x="2023" y="1348"/>
                </a:cubicBezTo>
                <a:cubicBezTo>
                  <a:pt x="2015" y="1354"/>
                  <a:pt x="2011" y="1363"/>
                  <a:pt x="2011" y="1374"/>
                </a:cubicBezTo>
                <a:cubicBezTo>
                  <a:pt x="2011" y="1383"/>
                  <a:pt x="2015" y="1392"/>
                  <a:pt x="2022" y="1398"/>
                </a:cubicBezTo>
                <a:lnTo>
                  <a:pt x="1899" y="1611"/>
                </a:lnTo>
                <a:close/>
              </a:path>
            </a:pathLst>
          </a:custGeom>
          <a:solidFill>
            <a:srgbClr val="3F434D">
              <a:alpha val="784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65" name="Google Shape;65;p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grpSp>
        <p:nvGrpSpPr>
          <p:cNvPr id="66" name="Google Shape;66;p6"/>
          <p:cNvGrpSpPr/>
          <p:nvPr/>
        </p:nvGrpSpPr>
        <p:grpSpPr>
          <a:xfrm flipH="1">
            <a:off x="-13221" y="886047"/>
            <a:ext cx="2029619" cy="335562"/>
            <a:chOff x="1474881" y="3308553"/>
            <a:chExt cx="3226226" cy="533400"/>
          </a:xfrm>
        </p:grpSpPr>
        <p:sp>
          <p:nvSpPr>
            <p:cNvPr id="67" name="Google Shape;67;p6"/>
            <p:cNvSpPr/>
            <p:nvPr/>
          </p:nvSpPr>
          <p:spPr>
            <a:xfrm>
              <a:off x="3794645" y="3308553"/>
              <a:ext cx="906462" cy="533400"/>
            </a:xfrm>
            <a:custGeom>
              <a:avLst/>
              <a:gdLst/>
              <a:ahLst/>
              <a:cxnLst/>
              <a:rect l="l" t="t" r="r" b="b"/>
              <a:pathLst>
                <a:path w="348" h="203" extrusionOk="0">
                  <a:moveTo>
                    <a:pt x="340" y="127"/>
                  </a:moveTo>
                  <a:cubicBezTo>
                    <a:pt x="214" y="127"/>
                    <a:pt x="214" y="127"/>
                    <a:pt x="214" y="127"/>
                  </a:cubicBezTo>
                  <a:cubicBezTo>
                    <a:pt x="211" y="127"/>
                    <a:pt x="207" y="127"/>
                    <a:pt x="207" y="129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6" y="3"/>
                    <a:pt x="173" y="1"/>
                    <a:pt x="169" y="0"/>
                  </a:cubicBezTo>
                  <a:cubicBezTo>
                    <a:pt x="165" y="0"/>
                    <a:pt x="162" y="3"/>
                    <a:pt x="161" y="7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3" y="59"/>
                    <a:pt x="100" y="57"/>
                    <a:pt x="97" y="57"/>
                  </a:cubicBezTo>
                  <a:cubicBezTo>
                    <a:pt x="94" y="57"/>
                    <a:pt x="90" y="61"/>
                    <a:pt x="89" y="64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5" y="143"/>
                    <a:pt x="78" y="137"/>
                    <a:pt x="79" y="134"/>
                  </a:cubicBezTo>
                  <a:cubicBezTo>
                    <a:pt x="95" y="90"/>
                    <a:pt x="95" y="90"/>
                    <a:pt x="95" y="90"/>
                  </a:cubicBezTo>
                  <a:cubicBezTo>
                    <a:pt x="118" y="186"/>
                    <a:pt x="118" y="186"/>
                    <a:pt x="118" y="186"/>
                  </a:cubicBezTo>
                  <a:cubicBezTo>
                    <a:pt x="119" y="190"/>
                    <a:pt x="122" y="195"/>
                    <a:pt x="126" y="195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30" y="195"/>
                    <a:pt x="133" y="191"/>
                    <a:pt x="134" y="188"/>
                  </a:cubicBezTo>
                  <a:cubicBezTo>
                    <a:pt x="168" y="49"/>
                    <a:pt x="168" y="49"/>
                    <a:pt x="168" y="49"/>
                  </a:cubicBezTo>
                  <a:cubicBezTo>
                    <a:pt x="193" y="191"/>
                    <a:pt x="193" y="191"/>
                    <a:pt x="193" y="191"/>
                  </a:cubicBezTo>
                  <a:cubicBezTo>
                    <a:pt x="193" y="194"/>
                    <a:pt x="196" y="203"/>
                    <a:pt x="200" y="203"/>
                  </a:cubicBezTo>
                  <a:cubicBezTo>
                    <a:pt x="200" y="203"/>
                    <a:pt x="200" y="203"/>
                    <a:pt x="200" y="203"/>
                  </a:cubicBezTo>
                  <a:cubicBezTo>
                    <a:pt x="204" y="203"/>
                    <a:pt x="207" y="199"/>
                    <a:pt x="208" y="196"/>
                  </a:cubicBezTo>
                  <a:cubicBezTo>
                    <a:pt x="221" y="143"/>
                    <a:pt x="221" y="143"/>
                    <a:pt x="221" y="143"/>
                  </a:cubicBezTo>
                  <a:cubicBezTo>
                    <a:pt x="340" y="143"/>
                    <a:pt x="340" y="143"/>
                    <a:pt x="340" y="143"/>
                  </a:cubicBezTo>
                  <a:cubicBezTo>
                    <a:pt x="344" y="143"/>
                    <a:pt x="348" y="139"/>
                    <a:pt x="348" y="135"/>
                  </a:cubicBezTo>
                  <a:cubicBezTo>
                    <a:pt x="348" y="131"/>
                    <a:pt x="344" y="127"/>
                    <a:pt x="340" y="1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endParaRPr>
            </a:p>
          </p:txBody>
        </p:sp>
        <p:sp>
          <p:nvSpPr>
            <p:cNvPr id="68" name="Google Shape;68;p6"/>
            <p:cNvSpPr/>
            <p:nvPr/>
          </p:nvSpPr>
          <p:spPr>
            <a:xfrm>
              <a:off x="1474881" y="3641928"/>
              <a:ext cx="2412000" cy="42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7"/>
          <p:cNvSpPr/>
          <p:nvPr/>
        </p:nvSpPr>
        <p:spPr>
          <a:xfrm rot="-7200000" flipH="1">
            <a:off x="7592770" y="3682136"/>
            <a:ext cx="3131287" cy="3381546"/>
          </a:xfrm>
          <a:custGeom>
            <a:avLst/>
            <a:gdLst/>
            <a:ahLst/>
            <a:cxnLst/>
            <a:rect l="l" t="t" r="r" b="b"/>
            <a:pathLst>
              <a:path w="2541" h="2745" extrusionOk="0">
                <a:moveTo>
                  <a:pt x="2508" y="1609"/>
                </a:moveTo>
                <a:cubicBezTo>
                  <a:pt x="2504" y="1609"/>
                  <a:pt x="2500" y="1610"/>
                  <a:pt x="2497" y="1611"/>
                </a:cubicBezTo>
                <a:cubicBezTo>
                  <a:pt x="2375" y="1398"/>
                  <a:pt x="2375" y="1398"/>
                  <a:pt x="2375" y="1398"/>
                </a:cubicBezTo>
                <a:cubicBezTo>
                  <a:pt x="2381" y="1392"/>
                  <a:pt x="2386" y="1383"/>
                  <a:pt x="2386" y="1374"/>
                </a:cubicBezTo>
                <a:cubicBezTo>
                  <a:pt x="2386" y="1363"/>
                  <a:pt x="2381" y="1354"/>
                  <a:pt x="2374" y="1348"/>
                </a:cubicBezTo>
                <a:cubicBezTo>
                  <a:pt x="2496" y="1136"/>
                  <a:pt x="2496" y="1136"/>
                  <a:pt x="2496" y="1136"/>
                </a:cubicBezTo>
                <a:cubicBezTo>
                  <a:pt x="2500" y="1137"/>
                  <a:pt x="2504" y="1138"/>
                  <a:pt x="2508" y="1138"/>
                </a:cubicBezTo>
                <a:cubicBezTo>
                  <a:pt x="2526" y="1138"/>
                  <a:pt x="2541" y="1123"/>
                  <a:pt x="2541" y="1105"/>
                </a:cubicBezTo>
                <a:cubicBezTo>
                  <a:pt x="2541" y="1087"/>
                  <a:pt x="2526" y="1072"/>
                  <a:pt x="2508" y="1072"/>
                </a:cubicBezTo>
                <a:cubicBezTo>
                  <a:pt x="2489" y="1072"/>
                  <a:pt x="2475" y="1087"/>
                  <a:pt x="2475" y="1105"/>
                </a:cubicBezTo>
                <a:cubicBezTo>
                  <a:pt x="2475" y="1115"/>
                  <a:pt x="2479" y="1124"/>
                  <a:pt x="2486" y="1130"/>
                </a:cubicBezTo>
                <a:cubicBezTo>
                  <a:pt x="2363" y="1342"/>
                  <a:pt x="2363" y="1342"/>
                  <a:pt x="2363" y="1342"/>
                </a:cubicBezTo>
                <a:cubicBezTo>
                  <a:pt x="2360" y="1341"/>
                  <a:pt x="2356" y="1340"/>
                  <a:pt x="2352" y="1340"/>
                </a:cubicBezTo>
                <a:cubicBezTo>
                  <a:pt x="2336" y="1340"/>
                  <a:pt x="2323" y="1352"/>
                  <a:pt x="2320" y="1367"/>
                </a:cubicBezTo>
                <a:cubicBezTo>
                  <a:pt x="2077" y="1367"/>
                  <a:pt x="2077" y="1367"/>
                  <a:pt x="2077" y="1367"/>
                </a:cubicBezTo>
                <a:cubicBezTo>
                  <a:pt x="2073" y="1352"/>
                  <a:pt x="2060" y="1340"/>
                  <a:pt x="2044" y="1340"/>
                </a:cubicBezTo>
                <a:cubicBezTo>
                  <a:pt x="2040" y="1340"/>
                  <a:pt x="2037" y="1341"/>
                  <a:pt x="2033" y="1342"/>
                </a:cubicBezTo>
                <a:cubicBezTo>
                  <a:pt x="1911" y="1130"/>
                  <a:pt x="1911" y="1130"/>
                  <a:pt x="1911" y="1130"/>
                </a:cubicBezTo>
                <a:cubicBezTo>
                  <a:pt x="1918" y="1124"/>
                  <a:pt x="1922" y="1115"/>
                  <a:pt x="1922" y="1105"/>
                </a:cubicBezTo>
                <a:cubicBezTo>
                  <a:pt x="1922" y="1087"/>
                  <a:pt x="1907" y="1072"/>
                  <a:pt x="1889" y="1072"/>
                </a:cubicBezTo>
                <a:cubicBezTo>
                  <a:pt x="1873" y="1072"/>
                  <a:pt x="1859" y="1083"/>
                  <a:pt x="1856" y="1098"/>
                </a:cubicBezTo>
                <a:cubicBezTo>
                  <a:pt x="1613" y="1098"/>
                  <a:pt x="1613" y="1098"/>
                  <a:pt x="1613" y="1098"/>
                </a:cubicBezTo>
                <a:cubicBezTo>
                  <a:pt x="1610" y="1083"/>
                  <a:pt x="1596" y="1072"/>
                  <a:pt x="1580" y="1072"/>
                </a:cubicBezTo>
                <a:cubicBezTo>
                  <a:pt x="1576" y="1072"/>
                  <a:pt x="1572" y="1073"/>
                  <a:pt x="1569" y="1074"/>
                </a:cubicBezTo>
                <a:cubicBezTo>
                  <a:pt x="1447" y="864"/>
                  <a:pt x="1447" y="864"/>
                  <a:pt x="1447" y="864"/>
                </a:cubicBezTo>
                <a:cubicBezTo>
                  <a:pt x="1454" y="858"/>
                  <a:pt x="1458" y="849"/>
                  <a:pt x="1458" y="839"/>
                </a:cubicBezTo>
                <a:cubicBezTo>
                  <a:pt x="1458" y="829"/>
                  <a:pt x="1454" y="819"/>
                  <a:pt x="1446" y="813"/>
                </a:cubicBezTo>
                <a:cubicBezTo>
                  <a:pt x="1568" y="601"/>
                  <a:pt x="1568" y="601"/>
                  <a:pt x="1568" y="601"/>
                </a:cubicBezTo>
                <a:cubicBezTo>
                  <a:pt x="1572" y="603"/>
                  <a:pt x="1576" y="604"/>
                  <a:pt x="1580" y="604"/>
                </a:cubicBezTo>
                <a:cubicBezTo>
                  <a:pt x="1597" y="604"/>
                  <a:pt x="1611" y="592"/>
                  <a:pt x="1613" y="576"/>
                </a:cubicBezTo>
                <a:cubicBezTo>
                  <a:pt x="1856" y="576"/>
                  <a:pt x="1856" y="576"/>
                  <a:pt x="1856" y="576"/>
                </a:cubicBezTo>
                <a:cubicBezTo>
                  <a:pt x="1859" y="592"/>
                  <a:pt x="1872" y="604"/>
                  <a:pt x="1889" y="604"/>
                </a:cubicBezTo>
                <a:cubicBezTo>
                  <a:pt x="1893" y="604"/>
                  <a:pt x="1897" y="603"/>
                  <a:pt x="1901" y="601"/>
                </a:cubicBezTo>
                <a:cubicBezTo>
                  <a:pt x="2023" y="813"/>
                  <a:pt x="2023" y="813"/>
                  <a:pt x="2023" y="813"/>
                </a:cubicBezTo>
                <a:cubicBezTo>
                  <a:pt x="2016" y="819"/>
                  <a:pt x="2011" y="829"/>
                  <a:pt x="2011" y="839"/>
                </a:cubicBezTo>
                <a:cubicBezTo>
                  <a:pt x="2011" y="857"/>
                  <a:pt x="2026" y="872"/>
                  <a:pt x="2044" y="872"/>
                </a:cubicBezTo>
                <a:cubicBezTo>
                  <a:pt x="2063" y="872"/>
                  <a:pt x="2078" y="857"/>
                  <a:pt x="2078" y="839"/>
                </a:cubicBezTo>
                <a:cubicBezTo>
                  <a:pt x="2078" y="821"/>
                  <a:pt x="2063" y="806"/>
                  <a:pt x="2044" y="806"/>
                </a:cubicBezTo>
                <a:cubicBezTo>
                  <a:pt x="2040" y="806"/>
                  <a:pt x="2037" y="806"/>
                  <a:pt x="2034" y="807"/>
                </a:cubicBezTo>
                <a:cubicBezTo>
                  <a:pt x="1911" y="595"/>
                  <a:pt x="1911" y="595"/>
                  <a:pt x="1911" y="595"/>
                </a:cubicBezTo>
                <a:cubicBezTo>
                  <a:pt x="1918" y="589"/>
                  <a:pt x="1922" y="580"/>
                  <a:pt x="1922" y="570"/>
                </a:cubicBezTo>
                <a:cubicBezTo>
                  <a:pt x="1922" y="560"/>
                  <a:pt x="1917" y="551"/>
                  <a:pt x="1910" y="545"/>
                </a:cubicBezTo>
                <a:cubicBezTo>
                  <a:pt x="2032" y="333"/>
                  <a:pt x="2032" y="333"/>
                  <a:pt x="2032" y="333"/>
                </a:cubicBezTo>
                <a:cubicBezTo>
                  <a:pt x="2036" y="334"/>
                  <a:pt x="2040" y="335"/>
                  <a:pt x="2044" y="335"/>
                </a:cubicBezTo>
                <a:cubicBezTo>
                  <a:pt x="2063" y="335"/>
                  <a:pt x="2078" y="320"/>
                  <a:pt x="2078" y="302"/>
                </a:cubicBezTo>
                <a:cubicBezTo>
                  <a:pt x="2078" y="283"/>
                  <a:pt x="2063" y="268"/>
                  <a:pt x="2044" y="268"/>
                </a:cubicBezTo>
                <a:cubicBezTo>
                  <a:pt x="2026" y="268"/>
                  <a:pt x="2011" y="283"/>
                  <a:pt x="2011" y="302"/>
                </a:cubicBezTo>
                <a:cubicBezTo>
                  <a:pt x="2011" y="312"/>
                  <a:pt x="2015" y="320"/>
                  <a:pt x="2022" y="326"/>
                </a:cubicBezTo>
                <a:cubicBezTo>
                  <a:pt x="1899" y="539"/>
                  <a:pt x="1899" y="539"/>
                  <a:pt x="1899" y="539"/>
                </a:cubicBezTo>
                <a:cubicBezTo>
                  <a:pt x="1896" y="538"/>
                  <a:pt x="1893" y="537"/>
                  <a:pt x="1889" y="537"/>
                </a:cubicBezTo>
                <a:cubicBezTo>
                  <a:pt x="1873" y="537"/>
                  <a:pt x="1859" y="549"/>
                  <a:pt x="1856" y="564"/>
                </a:cubicBezTo>
                <a:cubicBezTo>
                  <a:pt x="1613" y="564"/>
                  <a:pt x="1613" y="564"/>
                  <a:pt x="1613" y="564"/>
                </a:cubicBezTo>
                <a:cubicBezTo>
                  <a:pt x="1610" y="549"/>
                  <a:pt x="1596" y="537"/>
                  <a:pt x="1580" y="537"/>
                </a:cubicBezTo>
                <a:cubicBezTo>
                  <a:pt x="1562" y="537"/>
                  <a:pt x="1547" y="552"/>
                  <a:pt x="1547" y="570"/>
                </a:cubicBezTo>
                <a:cubicBezTo>
                  <a:pt x="1547" y="580"/>
                  <a:pt x="1551" y="589"/>
                  <a:pt x="1558" y="595"/>
                </a:cubicBezTo>
                <a:cubicBezTo>
                  <a:pt x="1436" y="807"/>
                  <a:pt x="1436" y="807"/>
                  <a:pt x="1436" y="807"/>
                </a:cubicBezTo>
                <a:cubicBezTo>
                  <a:pt x="1432" y="806"/>
                  <a:pt x="1429" y="806"/>
                  <a:pt x="1425" y="806"/>
                </a:cubicBezTo>
                <a:cubicBezTo>
                  <a:pt x="1409" y="806"/>
                  <a:pt x="1395" y="817"/>
                  <a:pt x="1392" y="832"/>
                </a:cubicBezTo>
                <a:cubicBezTo>
                  <a:pt x="1149" y="832"/>
                  <a:pt x="1149" y="832"/>
                  <a:pt x="1149" y="832"/>
                </a:cubicBezTo>
                <a:cubicBezTo>
                  <a:pt x="1146" y="817"/>
                  <a:pt x="1133" y="806"/>
                  <a:pt x="1116" y="806"/>
                </a:cubicBezTo>
                <a:cubicBezTo>
                  <a:pt x="1098" y="806"/>
                  <a:pt x="1083" y="821"/>
                  <a:pt x="1083" y="839"/>
                </a:cubicBezTo>
                <a:cubicBezTo>
                  <a:pt x="1083" y="849"/>
                  <a:pt x="1087" y="858"/>
                  <a:pt x="1094" y="864"/>
                </a:cubicBezTo>
                <a:cubicBezTo>
                  <a:pt x="972" y="1076"/>
                  <a:pt x="972" y="1076"/>
                  <a:pt x="972" y="1076"/>
                </a:cubicBezTo>
                <a:cubicBezTo>
                  <a:pt x="968" y="1075"/>
                  <a:pt x="965" y="1074"/>
                  <a:pt x="961" y="1074"/>
                </a:cubicBezTo>
                <a:cubicBezTo>
                  <a:pt x="945" y="1074"/>
                  <a:pt x="932" y="1086"/>
                  <a:pt x="929" y="1101"/>
                </a:cubicBezTo>
                <a:cubicBezTo>
                  <a:pt x="685" y="1101"/>
                  <a:pt x="685" y="1101"/>
                  <a:pt x="685" y="1101"/>
                </a:cubicBezTo>
                <a:cubicBezTo>
                  <a:pt x="682" y="1086"/>
                  <a:pt x="669" y="1074"/>
                  <a:pt x="653" y="1074"/>
                </a:cubicBezTo>
                <a:cubicBezTo>
                  <a:pt x="649" y="1074"/>
                  <a:pt x="645" y="1075"/>
                  <a:pt x="641" y="1076"/>
                </a:cubicBezTo>
                <a:cubicBezTo>
                  <a:pt x="520" y="866"/>
                  <a:pt x="520" y="866"/>
                  <a:pt x="520" y="866"/>
                </a:cubicBezTo>
                <a:cubicBezTo>
                  <a:pt x="526" y="860"/>
                  <a:pt x="531" y="851"/>
                  <a:pt x="531" y="841"/>
                </a:cubicBezTo>
                <a:cubicBezTo>
                  <a:pt x="531" y="830"/>
                  <a:pt x="525" y="821"/>
                  <a:pt x="517" y="815"/>
                </a:cubicBezTo>
                <a:cubicBezTo>
                  <a:pt x="641" y="601"/>
                  <a:pt x="641" y="601"/>
                  <a:pt x="641" y="601"/>
                </a:cubicBezTo>
                <a:cubicBezTo>
                  <a:pt x="644" y="603"/>
                  <a:pt x="648" y="603"/>
                  <a:pt x="653" y="603"/>
                </a:cubicBezTo>
                <a:cubicBezTo>
                  <a:pt x="669" y="603"/>
                  <a:pt x="683" y="591"/>
                  <a:pt x="686" y="575"/>
                </a:cubicBezTo>
                <a:cubicBezTo>
                  <a:pt x="929" y="575"/>
                  <a:pt x="929" y="575"/>
                  <a:pt x="929" y="575"/>
                </a:cubicBezTo>
                <a:cubicBezTo>
                  <a:pt x="931" y="591"/>
                  <a:pt x="945" y="603"/>
                  <a:pt x="961" y="603"/>
                </a:cubicBezTo>
                <a:cubicBezTo>
                  <a:pt x="980" y="603"/>
                  <a:pt x="995" y="589"/>
                  <a:pt x="995" y="570"/>
                </a:cubicBezTo>
                <a:cubicBezTo>
                  <a:pt x="995" y="560"/>
                  <a:pt x="990" y="550"/>
                  <a:pt x="982" y="544"/>
                </a:cubicBezTo>
                <a:cubicBezTo>
                  <a:pt x="1105" y="333"/>
                  <a:pt x="1105" y="333"/>
                  <a:pt x="1105" y="333"/>
                </a:cubicBezTo>
                <a:cubicBezTo>
                  <a:pt x="1108" y="334"/>
                  <a:pt x="1113" y="335"/>
                  <a:pt x="1117" y="335"/>
                </a:cubicBezTo>
                <a:cubicBezTo>
                  <a:pt x="1135" y="335"/>
                  <a:pt x="1150" y="320"/>
                  <a:pt x="1150" y="302"/>
                </a:cubicBezTo>
                <a:cubicBezTo>
                  <a:pt x="1150" y="283"/>
                  <a:pt x="1135" y="268"/>
                  <a:pt x="1117" y="268"/>
                </a:cubicBezTo>
                <a:cubicBezTo>
                  <a:pt x="1113" y="268"/>
                  <a:pt x="1109" y="269"/>
                  <a:pt x="1106" y="270"/>
                </a:cubicBezTo>
                <a:cubicBezTo>
                  <a:pt x="983" y="58"/>
                  <a:pt x="983" y="58"/>
                  <a:pt x="983" y="58"/>
                </a:cubicBezTo>
                <a:cubicBezTo>
                  <a:pt x="990" y="52"/>
                  <a:pt x="995" y="43"/>
                  <a:pt x="995" y="33"/>
                </a:cubicBezTo>
                <a:cubicBezTo>
                  <a:pt x="995" y="15"/>
                  <a:pt x="980" y="0"/>
                  <a:pt x="961" y="0"/>
                </a:cubicBezTo>
                <a:cubicBezTo>
                  <a:pt x="943" y="0"/>
                  <a:pt x="928" y="15"/>
                  <a:pt x="928" y="33"/>
                </a:cubicBezTo>
                <a:cubicBezTo>
                  <a:pt x="928" y="51"/>
                  <a:pt x="943" y="66"/>
                  <a:pt x="961" y="66"/>
                </a:cubicBezTo>
                <a:cubicBezTo>
                  <a:pt x="966" y="66"/>
                  <a:pt x="970" y="66"/>
                  <a:pt x="973" y="64"/>
                </a:cubicBezTo>
                <a:cubicBezTo>
                  <a:pt x="1096" y="276"/>
                  <a:pt x="1096" y="276"/>
                  <a:pt x="1096" y="276"/>
                </a:cubicBezTo>
                <a:cubicBezTo>
                  <a:pt x="1088" y="282"/>
                  <a:pt x="1083" y="291"/>
                  <a:pt x="1083" y="302"/>
                </a:cubicBezTo>
                <a:cubicBezTo>
                  <a:pt x="1083" y="311"/>
                  <a:pt x="1088" y="320"/>
                  <a:pt x="1095" y="326"/>
                </a:cubicBezTo>
                <a:cubicBezTo>
                  <a:pt x="972" y="539"/>
                  <a:pt x="972" y="539"/>
                  <a:pt x="972" y="539"/>
                </a:cubicBezTo>
                <a:cubicBezTo>
                  <a:pt x="969" y="538"/>
                  <a:pt x="965" y="537"/>
                  <a:pt x="961" y="537"/>
                </a:cubicBezTo>
                <a:cubicBezTo>
                  <a:pt x="945" y="537"/>
                  <a:pt x="932" y="548"/>
                  <a:pt x="929" y="564"/>
                </a:cubicBezTo>
                <a:cubicBezTo>
                  <a:pt x="685" y="564"/>
                  <a:pt x="685" y="564"/>
                  <a:pt x="685" y="564"/>
                </a:cubicBezTo>
                <a:cubicBezTo>
                  <a:pt x="682" y="548"/>
                  <a:pt x="669" y="537"/>
                  <a:pt x="653" y="537"/>
                </a:cubicBezTo>
                <a:cubicBezTo>
                  <a:pt x="634" y="537"/>
                  <a:pt x="619" y="552"/>
                  <a:pt x="619" y="570"/>
                </a:cubicBezTo>
                <a:cubicBezTo>
                  <a:pt x="619" y="580"/>
                  <a:pt x="624" y="589"/>
                  <a:pt x="631" y="595"/>
                </a:cubicBezTo>
                <a:cubicBezTo>
                  <a:pt x="507" y="809"/>
                  <a:pt x="507" y="809"/>
                  <a:pt x="507" y="809"/>
                </a:cubicBezTo>
                <a:cubicBezTo>
                  <a:pt x="504" y="808"/>
                  <a:pt x="501" y="808"/>
                  <a:pt x="497" y="808"/>
                </a:cubicBezTo>
                <a:cubicBezTo>
                  <a:pt x="481" y="808"/>
                  <a:pt x="468" y="819"/>
                  <a:pt x="465" y="835"/>
                </a:cubicBezTo>
                <a:cubicBezTo>
                  <a:pt x="221" y="835"/>
                  <a:pt x="221" y="835"/>
                  <a:pt x="221" y="835"/>
                </a:cubicBezTo>
                <a:cubicBezTo>
                  <a:pt x="218" y="819"/>
                  <a:pt x="205" y="808"/>
                  <a:pt x="189" y="808"/>
                </a:cubicBezTo>
                <a:cubicBezTo>
                  <a:pt x="185" y="808"/>
                  <a:pt x="181" y="809"/>
                  <a:pt x="178" y="810"/>
                </a:cubicBezTo>
                <a:cubicBezTo>
                  <a:pt x="56" y="597"/>
                  <a:pt x="56" y="597"/>
                  <a:pt x="56" y="597"/>
                </a:cubicBezTo>
                <a:cubicBezTo>
                  <a:pt x="62" y="591"/>
                  <a:pt x="67" y="583"/>
                  <a:pt x="67" y="573"/>
                </a:cubicBezTo>
                <a:cubicBezTo>
                  <a:pt x="67" y="554"/>
                  <a:pt x="52" y="539"/>
                  <a:pt x="33" y="539"/>
                </a:cubicBezTo>
                <a:cubicBezTo>
                  <a:pt x="15" y="539"/>
                  <a:pt x="0" y="554"/>
                  <a:pt x="0" y="573"/>
                </a:cubicBezTo>
                <a:cubicBezTo>
                  <a:pt x="0" y="591"/>
                  <a:pt x="15" y="606"/>
                  <a:pt x="33" y="606"/>
                </a:cubicBezTo>
                <a:cubicBezTo>
                  <a:pt x="38" y="606"/>
                  <a:pt x="42" y="605"/>
                  <a:pt x="45" y="604"/>
                </a:cubicBezTo>
                <a:cubicBezTo>
                  <a:pt x="168" y="815"/>
                  <a:pt x="168" y="815"/>
                  <a:pt x="168" y="815"/>
                </a:cubicBezTo>
                <a:cubicBezTo>
                  <a:pt x="160" y="822"/>
                  <a:pt x="155" y="831"/>
                  <a:pt x="155" y="841"/>
                </a:cubicBezTo>
                <a:cubicBezTo>
                  <a:pt x="155" y="851"/>
                  <a:pt x="160" y="860"/>
                  <a:pt x="167" y="866"/>
                </a:cubicBezTo>
                <a:cubicBezTo>
                  <a:pt x="44" y="1078"/>
                  <a:pt x="44" y="1078"/>
                  <a:pt x="44" y="1078"/>
                </a:cubicBezTo>
                <a:cubicBezTo>
                  <a:pt x="41" y="1077"/>
                  <a:pt x="37" y="1076"/>
                  <a:pt x="34" y="1076"/>
                </a:cubicBezTo>
                <a:cubicBezTo>
                  <a:pt x="15" y="1076"/>
                  <a:pt x="0" y="1091"/>
                  <a:pt x="0" y="1110"/>
                </a:cubicBezTo>
                <a:cubicBezTo>
                  <a:pt x="0" y="1128"/>
                  <a:pt x="15" y="1143"/>
                  <a:pt x="34" y="1143"/>
                </a:cubicBezTo>
                <a:cubicBezTo>
                  <a:pt x="52" y="1143"/>
                  <a:pt x="67" y="1128"/>
                  <a:pt x="67" y="1110"/>
                </a:cubicBezTo>
                <a:cubicBezTo>
                  <a:pt x="67" y="1099"/>
                  <a:pt x="62" y="1090"/>
                  <a:pt x="55" y="1084"/>
                </a:cubicBezTo>
                <a:cubicBezTo>
                  <a:pt x="177" y="872"/>
                  <a:pt x="177" y="872"/>
                  <a:pt x="177" y="872"/>
                </a:cubicBezTo>
                <a:cubicBezTo>
                  <a:pt x="181" y="874"/>
                  <a:pt x="185" y="874"/>
                  <a:pt x="189" y="874"/>
                </a:cubicBezTo>
                <a:cubicBezTo>
                  <a:pt x="205" y="874"/>
                  <a:pt x="219" y="862"/>
                  <a:pt x="222" y="846"/>
                </a:cubicBezTo>
                <a:cubicBezTo>
                  <a:pt x="465" y="846"/>
                  <a:pt x="465" y="846"/>
                  <a:pt x="465" y="846"/>
                </a:cubicBezTo>
                <a:cubicBezTo>
                  <a:pt x="467" y="862"/>
                  <a:pt x="481" y="874"/>
                  <a:pt x="497" y="874"/>
                </a:cubicBezTo>
                <a:cubicBezTo>
                  <a:pt x="502" y="874"/>
                  <a:pt x="506" y="874"/>
                  <a:pt x="509" y="872"/>
                </a:cubicBezTo>
                <a:cubicBezTo>
                  <a:pt x="631" y="1082"/>
                  <a:pt x="631" y="1082"/>
                  <a:pt x="631" y="1082"/>
                </a:cubicBezTo>
                <a:cubicBezTo>
                  <a:pt x="624" y="1089"/>
                  <a:pt x="619" y="1097"/>
                  <a:pt x="619" y="1107"/>
                </a:cubicBezTo>
                <a:cubicBezTo>
                  <a:pt x="619" y="1117"/>
                  <a:pt x="624" y="1126"/>
                  <a:pt x="631" y="1132"/>
                </a:cubicBezTo>
                <a:cubicBezTo>
                  <a:pt x="508" y="1344"/>
                  <a:pt x="508" y="1344"/>
                  <a:pt x="508" y="1344"/>
                </a:cubicBezTo>
                <a:cubicBezTo>
                  <a:pt x="505" y="1343"/>
                  <a:pt x="501" y="1343"/>
                  <a:pt x="497" y="1343"/>
                </a:cubicBezTo>
                <a:cubicBezTo>
                  <a:pt x="481" y="1343"/>
                  <a:pt x="467" y="1355"/>
                  <a:pt x="465" y="1371"/>
                </a:cubicBezTo>
                <a:cubicBezTo>
                  <a:pt x="222" y="1371"/>
                  <a:pt x="222" y="1371"/>
                  <a:pt x="222" y="1371"/>
                </a:cubicBezTo>
                <a:cubicBezTo>
                  <a:pt x="219" y="1355"/>
                  <a:pt x="205" y="1343"/>
                  <a:pt x="189" y="1343"/>
                </a:cubicBezTo>
                <a:cubicBezTo>
                  <a:pt x="170" y="1343"/>
                  <a:pt x="155" y="1358"/>
                  <a:pt x="155" y="1376"/>
                </a:cubicBezTo>
                <a:cubicBezTo>
                  <a:pt x="155" y="1386"/>
                  <a:pt x="160" y="1395"/>
                  <a:pt x="167" y="1401"/>
                </a:cubicBezTo>
                <a:cubicBezTo>
                  <a:pt x="44" y="1613"/>
                  <a:pt x="44" y="1613"/>
                  <a:pt x="44" y="1613"/>
                </a:cubicBezTo>
                <a:cubicBezTo>
                  <a:pt x="41" y="1612"/>
                  <a:pt x="37" y="1611"/>
                  <a:pt x="33" y="1611"/>
                </a:cubicBezTo>
                <a:cubicBezTo>
                  <a:pt x="15" y="1611"/>
                  <a:pt x="0" y="1626"/>
                  <a:pt x="0" y="1645"/>
                </a:cubicBezTo>
                <a:cubicBezTo>
                  <a:pt x="0" y="1663"/>
                  <a:pt x="15" y="1678"/>
                  <a:pt x="33" y="1678"/>
                </a:cubicBezTo>
                <a:cubicBezTo>
                  <a:pt x="52" y="1678"/>
                  <a:pt x="67" y="1663"/>
                  <a:pt x="67" y="1645"/>
                </a:cubicBezTo>
                <a:cubicBezTo>
                  <a:pt x="67" y="1634"/>
                  <a:pt x="62" y="1625"/>
                  <a:pt x="54" y="1619"/>
                </a:cubicBezTo>
                <a:cubicBezTo>
                  <a:pt x="177" y="1407"/>
                  <a:pt x="177" y="1407"/>
                  <a:pt x="177" y="1407"/>
                </a:cubicBezTo>
                <a:cubicBezTo>
                  <a:pt x="180" y="1408"/>
                  <a:pt x="184" y="1409"/>
                  <a:pt x="189" y="1409"/>
                </a:cubicBezTo>
                <a:cubicBezTo>
                  <a:pt x="205" y="1409"/>
                  <a:pt x="218" y="1398"/>
                  <a:pt x="221" y="1383"/>
                </a:cubicBezTo>
                <a:cubicBezTo>
                  <a:pt x="465" y="1383"/>
                  <a:pt x="465" y="1383"/>
                  <a:pt x="465" y="1383"/>
                </a:cubicBezTo>
                <a:cubicBezTo>
                  <a:pt x="468" y="1398"/>
                  <a:pt x="481" y="1409"/>
                  <a:pt x="497" y="1409"/>
                </a:cubicBezTo>
                <a:cubicBezTo>
                  <a:pt x="502" y="1409"/>
                  <a:pt x="505" y="1408"/>
                  <a:pt x="509" y="1407"/>
                </a:cubicBezTo>
                <a:cubicBezTo>
                  <a:pt x="631" y="1618"/>
                  <a:pt x="631" y="1618"/>
                  <a:pt x="631" y="1618"/>
                </a:cubicBezTo>
                <a:cubicBezTo>
                  <a:pt x="624" y="1624"/>
                  <a:pt x="619" y="1632"/>
                  <a:pt x="619" y="1642"/>
                </a:cubicBezTo>
                <a:cubicBezTo>
                  <a:pt x="619" y="1661"/>
                  <a:pt x="634" y="1676"/>
                  <a:pt x="653" y="1676"/>
                </a:cubicBezTo>
                <a:cubicBezTo>
                  <a:pt x="669" y="1676"/>
                  <a:pt x="682" y="1664"/>
                  <a:pt x="685" y="1649"/>
                </a:cubicBezTo>
                <a:cubicBezTo>
                  <a:pt x="928" y="1649"/>
                  <a:pt x="928" y="1649"/>
                  <a:pt x="928" y="1649"/>
                </a:cubicBezTo>
                <a:cubicBezTo>
                  <a:pt x="932" y="1664"/>
                  <a:pt x="945" y="1675"/>
                  <a:pt x="961" y="1675"/>
                </a:cubicBezTo>
                <a:cubicBezTo>
                  <a:pt x="965" y="1675"/>
                  <a:pt x="969" y="1675"/>
                  <a:pt x="973" y="1673"/>
                </a:cubicBezTo>
                <a:cubicBezTo>
                  <a:pt x="1094" y="1884"/>
                  <a:pt x="1094" y="1884"/>
                  <a:pt x="1094" y="1884"/>
                </a:cubicBezTo>
                <a:cubicBezTo>
                  <a:pt x="1087" y="1890"/>
                  <a:pt x="1083" y="1899"/>
                  <a:pt x="1083" y="1909"/>
                </a:cubicBezTo>
                <a:cubicBezTo>
                  <a:pt x="1083" y="1927"/>
                  <a:pt x="1098" y="1942"/>
                  <a:pt x="1116" y="1942"/>
                </a:cubicBezTo>
                <a:cubicBezTo>
                  <a:pt x="1132" y="1942"/>
                  <a:pt x="1146" y="1930"/>
                  <a:pt x="1149" y="1915"/>
                </a:cubicBezTo>
                <a:cubicBezTo>
                  <a:pt x="1392" y="1915"/>
                  <a:pt x="1392" y="1915"/>
                  <a:pt x="1392" y="1915"/>
                </a:cubicBezTo>
                <a:cubicBezTo>
                  <a:pt x="1395" y="1930"/>
                  <a:pt x="1409" y="1942"/>
                  <a:pt x="1425" y="1942"/>
                </a:cubicBezTo>
                <a:cubicBezTo>
                  <a:pt x="1429" y="1942"/>
                  <a:pt x="1432" y="1941"/>
                  <a:pt x="1435" y="1940"/>
                </a:cubicBezTo>
                <a:cubicBezTo>
                  <a:pt x="1558" y="2152"/>
                  <a:pt x="1558" y="2152"/>
                  <a:pt x="1558" y="2152"/>
                </a:cubicBezTo>
                <a:cubicBezTo>
                  <a:pt x="1551" y="2158"/>
                  <a:pt x="1547" y="2167"/>
                  <a:pt x="1547" y="2177"/>
                </a:cubicBezTo>
                <a:cubicBezTo>
                  <a:pt x="1547" y="2187"/>
                  <a:pt x="1551" y="2196"/>
                  <a:pt x="1558" y="2202"/>
                </a:cubicBezTo>
                <a:cubicBezTo>
                  <a:pt x="1435" y="2414"/>
                  <a:pt x="1435" y="2414"/>
                  <a:pt x="1435" y="2414"/>
                </a:cubicBezTo>
                <a:cubicBezTo>
                  <a:pt x="1432" y="2413"/>
                  <a:pt x="1428" y="2412"/>
                  <a:pt x="1425" y="2412"/>
                </a:cubicBezTo>
                <a:cubicBezTo>
                  <a:pt x="1406" y="2412"/>
                  <a:pt x="1391" y="2427"/>
                  <a:pt x="1391" y="2445"/>
                </a:cubicBezTo>
                <a:cubicBezTo>
                  <a:pt x="1391" y="2464"/>
                  <a:pt x="1406" y="2479"/>
                  <a:pt x="1425" y="2479"/>
                </a:cubicBezTo>
                <a:cubicBezTo>
                  <a:pt x="1429" y="2479"/>
                  <a:pt x="1433" y="2478"/>
                  <a:pt x="1436" y="2477"/>
                </a:cubicBezTo>
                <a:cubicBezTo>
                  <a:pt x="1558" y="2687"/>
                  <a:pt x="1558" y="2687"/>
                  <a:pt x="1558" y="2687"/>
                </a:cubicBezTo>
                <a:cubicBezTo>
                  <a:pt x="1551" y="2693"/>
                  <a:pt x="1547" y="2702"/>
                  <a:pt x="1547" y="2712"/>
                </a:cubicBezTo>
                <a:cubicBezTo>
                  <a:pt x="1547" y="2730"/>
                  <a:pt x="1562" y="2745"/>
                  <a:pt x="1580" y="2745"/>
                </a:cubicBezTo>
                <a:cubicBezTo>
                  <a:pt x="1598" y="2745"/>
                  <a:pt x="1613" y="2730"/>
                  <a:pt x="1613" y="2712"/>
                </a:cubicBezTo>
                <a:cubicBezTo>
                  <a:pt x="1613" y="2693"/>
                  <a:pt x="1598" y="2678"/>
                  <a:pt x="1580" y="2678"/>
                </a:cubicBezTo>
                <a:cubicBezTo>
                  <a:pt x="1576" y="2678"/>
                  <a:pt x="1572" y="2679"/>
                  <a:pt x="1568" y="2681"/>
                </a:cubicBezTo>
                <a:cubicBezTo>
                  <a:pt x="1446" y="2470"/>
                  <a:pt x="1446" y="2470"/>
                  <a:pt x="1446" y="2470"/>
                </a:cubicBezTo>
                <a:cubicBezTo>
                  <a:pt x="1453" y="2464"/>
                  <a:pt x="1458" y="2455"/>
                  <a:pt x="1458" y="2445"/>
                </a:cubicBezTo>
                <a:cubicBezTo>
                  <a:pt x="1458" y="2435"/>
                  <a:pt x="1453" y="2426"/>
                  <a:pt x="1446" y="2420"/>
                </a:cubicBezTo>
                <a:cubicBezTo>
                  <a:pt x="1568" y="2208"/>
                  <a:pt x="1568" y="2208"/>
                  <a:pt x="1568" y="2208"/>
                </a:cubicBezTo>
                <a:cubicBezTo>
                  <a:pt x="1572" y="2209"/>
                  <a:pt x="1576" y="2210"/>
                  <a:pt x="1580" y="2210"/>
                </a:cubicBezTo>
                <a:cubicBezTo>
                  <a:pt x="1596" y="2210"/>
                  <a:pt x="1610" y="2198"/>
                  <a:pt x="1613" y="2182"/>
                </a:cubicBezTo>
                <a:cubicBezTo>
                  <a:pt x="1856" y="2182"/>
                  <a:pt x="1856" y="2182"/>
                  <a:pt x="1856" y="2182"/>
                </a:cubicBezTo>
                <a:cubicBezTo>
                  <a:pt x="1858" y="2198"/>
                  <a:pt x="1872" y="2210"/>
                  <a:pt x="1888" y="2210"/>
                </a:cubicBezTo>
                <a:cubicBezTo>
                  <a:pt x="1893" y="2210"/>
                  <a:pt x="1897" y="2209"/>
                  <a:pt x="1900" y="2208"/>
                </a:cubicBezTo>
                <a:cubicBezTo>
                  <a:pt x="2023" y="2420"/>
                  <a:pt x="2023" y="2420"/>
                  <a:pt x="2023" y="2420"/>
                </a:cubicBezTo>
                <a:cubicBezTo>
                  <a:pt x="2015" y="2426"/>
                  <a:pt x="2010" y="2435"/>
                  <a:pt x="2010" y="2445"/>
                </a:cubicBezTo>
                <a:cubicBezTo>
                  <a:pt x="2010" y="2464"/>
                  <a:pt x="2025" y="2479"/>
                  <a:pt x="2044" y="2479"/>
                </a:cubicBezTo>
                <a:cubicBezTo>
                  <a:pt x="2062" y="2479"/>
                  <a:pt x="2077" y="2464"/>
                  <a:pt x="2077" y="2445"/>
                </a:cubicBezTo>
                <a:cubicBezTo>
                  <a:pt x="2077" y="2427"/>
                  <a:pt x="2062" y="2412"/>
                  <a:pt x="2044" y="2412"/>
                </a:cubicBezTo>
                <a:cubicBezTo>
                  <a:pt x="2040" y="2412"/>
                  <a:pt x="2036" y="2413"/>
                  <a:pt x="2033" y="2414"/>
                </a:cubicBezTo>
                <a:cubicBezTo>
                  <a:pt x="1911" y="2202"/>
                  <a:pt x="1911" y="2202"/>
                  <a:pt x="1911" y="2202"/>
                </a:cubicBezTo>
                <a:cubicBezTo>
                  <a:pt x="1917" y="2196"/>
                  <a:pt x="1922" y="2187"/>
                  <a:pt x="1922" y="2177"/>
                </a:cubicBezTo>
                <a:cubicBezTo>
                  <a:pt x="1922" y="2167"/>
                  <a:pt x="1917" y="2158"/>
                  <a:pt x="1911" y="2152"/>
                </a:cubicBezTo>
                <a:cubicBezTo>
                  <a:pt x="2033" y="1940"/>
                  <a:pt x="2033" y="1940"/>
                  <a:pt x="2033" y="1940"/>
                </a:cubicBezTo>
                <a:cubicBezTo>
                  <a:pt x="2037" y="1941"/>
                  <a:pt x="2040" y="1942"/>
                  <a:pt x="2044" y="1942"/>
                </a:cubicBezTo>
                <a:cubicBezTo>
                  <a:pt x="2060" y="1942"/>
                  <a:pt x="2073" y="1930"/>
                  <a:pt x="2077" y="1915"/>
                </a:cubicBezTo>
                <a:cubicBezTo>
                  <a:pt x="2320" y="1915"/>
                  <a:pt x="2320" y="1915"/>
                  <a:pt x="2320" y="1915"/>
                </a:cubicBezTo>
                <a:cubicBezTo>
                  <a:pt x="2323" y="1930"/>
                  <a:pt x="2336" y="1942"/>
                  <a:pt x="2352" y="1942"/>
                </a:cubicBezTo>
                <a:cubicBezTo>
                  <a:pt x="2371" y="1942"/>
                  <a:pt x="2386" y="1927"/>
                  <a:pt x="2386" y="1909"/>
                </a:cubicBezTo>
                <a:cubicBezTo>
                  <a:pt x="2386" y="1890"/>
                  <a:pt x="2371" y="1875"/>
                  <a:pt x="2352" y="1875"/>
                </a:cubicBezTo>
                <a:cubicBezTo>
                  <a:pt x="2336" y="1875"/>
                  <a:pt x="2322" y="1887"/>
                  <a:pt x="2320" y="1903"/>
                </a:cubicBezTo>
                <a:cubicBezTo>
                  <a:pt x="2077" y="1903"/>
                  <a:pt x="2077" y="1903"/>
                  <a:pt x="2077" y="1903"/>
                </a:cubicBezTo>
                <a:cubicBezTo>
                  <a:pt x="2074" y="1887"/>
                  <a:pt x="2060" y="1875"/>
                  <a:pt x="2044" y="1875"/>
                </a:cubicBezTo>
                <a:cubicBezTo>
                  <a:pt x="2040" y="1875"/>
                  <a:pt x="2036" y="1876"/>
                  <a:pt x="2032" y="1877"/>
                </a:cubicBezTo>
                <a:cubicBezTo>
                  <a:pt x="1910" y="1667"/>
                  <a:pt x="1910" y="1667"/>
                  <a:pt x="1910" y="1667"/>
                </a:cubicBezTo>
                <a:cubicBezTo>
                  <a:pt x="1917" y="1661"/>
                  <a:pt x="1922" y="1652"/>
                  <a:pt x="1922" y="1642"/>
                </a:cubicBezTo>
                <a:cubicBezTo>
                  <a:pt x="1922" y="1632"/>
                  <a:pt x="1917" y="1623"/>
                  <a:pt x="1910" y="1616"/>
                </a:cubicBezTo>
                <a:cubicBezTo>
                  <a:pt x="2032" y="1405"/>
                  <a:pt x="2032" y="1405"/>
                  <a:pt x="2032" y="1405"/>
                </a:cubicBezTo>
                <a:cubicBezTo>
                  <a:pt x="2036" y="1406"/>
                  <a:pt x="2040" y="1407"/>
                  <a:pt x="2044" y="1407"/>
                </a:cubicBezTo>
                <a:cubicBezTo>
                  <a:pt x="2060" y="1407"/>
                  <a:pt x="2074" y="1395"/>
                  <a:pt x="2077" y="1379"/>
                </a:cubicBezTo>
                <a:cubicBezTo>
                  <a:pt x="2320" y="1379"/>
                  <a:pt x="2320" y="1379"/>
                  <a:pt x="2320" y="1379"/>
                </a:cubicBezTo>
                <a:cubicBezTo>
                  <a:pt x="2322" y="1395"/>
                  <a:pt x="2336" y="1407"/>
                  <a:pt x="2352" y="1407"/>
                </a:cubicBezTo>
                <a:cubicBezTo>
                  <a:pt x="2357" y="1407"/>
                  <a:pt x="2361" y="1406"/>
                  <a:pt x="2364" y="1405"/>
                </a:cubicBezTo>
                <a:cubicBezTo>
                  <a:pt x="2487" y="1616"/>
                  <a:pt x="2487" y="1616"/>
                  <a:pt x="2487" y="1616"/>
                </a:cubicBezTo>
                <a:cubicBezTo>
                  <a:pt x="2479" y="1623"/>
                  <a:pt x="2474" y="1632"/>
                  <a:pt x="2474" y="1642"/>
                </a:cubicBezTo>
                <a:cubicBezTo>
                  <a:pt x="2474" y="1661"/>
                  <a:pt x="2489" y="1675"/>
                  <a:pt x="2508" y="1675"/>
                </a:cubicBezTo>
                <a:cubicBezTo>
                  <a:pt x="2526" y="1675"/>
                  <a:pt x="2541" y="1661"/>
                  <a:pt x="2541" y="1642"/>
                </a:cubicBezTo>
                <a:cubicBezTo>
                  <a:pt x="2541" y="1624"/>
                  <a:pt x="2526" y="1609"/>
                  <a:pt x="2508" y="1609"/>
                </a:cubicBezTo>
                <a:close/>
                <a:moveTo>
                  <a:pt x="1104" y="870"/>
                </a:moveTo>
                <a:cubicBezTo>
                  <a:pt x="1108" y="871"/>
                  <a:pt x="1112" y="872"/>
                  <a:pt x="1116" y="872"/>
                </a:cubicBezTo>
                <a:cubicBezTo>
                  <a:pt x="1133" y="872"/>
                  <a:pt x="1147" y="860"/>
                  <a:pt x="1149" y="844"/>
                </a:cubicBezTo>
                <a:cubicBezTo>
                  <a:pt x="1392" y="844"/>
                  <a:pt x="1392" y="844"/>
                  <a:pt x="1392" y="844"/>
                </a:cubicBezTo>
                <a:cubicBezTo>
                  <a:pt x="1395" y="860"/>
                  <a:pt x="1408" y="872"/>
                  <a:pt x="1425" y="872"/>
                </a:cubicBezTo>
                <a:cubicBezTo>
                  <a:pt x="1429" y="872"/>
                  <a:pt x="1433" y="871"/>
                  <a:pt x="1437" y="870"/>
                </a:cubicBezTo>
                <a:cubicBezTo>
                  <a:pt x="1558" y="1080"/>
                  <a:pt x="1558" y="1080"/>
                  <a:pt x="1558" y="1080"/>
                </a:cubicBezTo>
                <a:cubicBezTo>
                  <a:pt x="1551" y="1086"/>
                  <a:pt x="1547" y="1095"/>
                  <a:pt x="1547" y="1105"/>
                </a:cubicBezTo>
                <a:cubicBezTo>
                  <a:pt x="1547" y="1115"/>
                  <a:pt x="1551" y="1124"/>
                  <a:pt x="1558" y="1130"/>
                </a:cubicBezTo>
                <a:cubicBezTo>
                  <a:pt x="1435" y="1342"/>
                  <a:pt x="1435" y="1342"/>
                  <a:pt x="1435" y="1342"/>
                </a:cubicBezTo>
                <a:cubicBezTo>
                  <a:pt x="1432" y="1341"/>
                  <a:pt x="1429" y="1340"/>
                  <a:pt x="1425" y="1340"/>
                </a:cubicBezTo>
                <a:cubicBezTo>
                  <a:pt x="1409" y="1340"/>
                  <a:pt x="1395" y="1352"/>
                  <a:pt x="1392" y="1367"/>
                </a:cubicBezTo>
                <a:cubicBezTo>
                  <a:pt x="1149" y="1367"/>
                  <a:pt x="1149" y="1367"/>
                  <a:pt x="1149" y="1367"/>
                </a:cubicBezTo>
                <a:cubicBezTo>
                  <a:pt x="1146" y="1352"/>
                  <a:pt x="1132" y="1340"/>
                  <a:pt x="1116" y="1340"/>
                </a:cubicBezTo>
                <a:cubicBezTo>
                  <a:pt x="1112" y="1340"/>
                  <a:pt x="1108" y="1341"/>
                  <a:pt x="1104" y="1343"/>
                </a:cubicBezTo>
                <a:cubicBezTo>
                  <a:pt x="983" y="1133"/>
                  <a:pt x="983" y="1133"/>
                  <a:pt x="983" y="1133"/>
                </a:cubicBezTo>
                <a:cubicBezTo>
                  <a:pt x="990" y="1126"/>
                  <a:pt x="995" y="1117"/>
                  <a:pt x="995" y="1107"/>
                </a:cubicBezTo>
                <a:cubicBezTo>
                  <a:pt x="995" y="1097"/>
                  <a:pt x="990" y="1088"/>
                  <a:pt x="982" y="1082"/>
                </a:cubicBezTo>
                <a:lnTo>
                  <a:pt x="1104" y="870"/>
                </a:lnTo>
                <a:close/>
                <a:moveTo>
                  <a:pt x="519" y="1401"/>
                </a:moveTo>
                <a:cubicBezTo>
                  <a:pt x="526" y="1395"/>
                  <a:pt x="531" y="1386"/>
                  <a:pt x="531" y="1376"/>
                </a:cubicBezTo>
                <a:cubicBezTo>
                  <a:pt x="531" y="1366"/>
                  <a:pt x="526" y="1356"/>
                  <a:pt x="518" y="1350"/>
                </a:cubicBezTo>
                <a:cubicBezTo>
                  <a:pt x="641" y="1138"/>
                  <a:pt x="641" y="1138"/>
                  <a:pt x="641" y="1138"/>
                </a:cubicBezTo>
                <a:cubicBezTo>
                  <a:pt x="644" y="1140"/>
                  <a:pt x="648" y="1141"/>
                  <a:pt x="653" y="1141"/>
                </a:cubicBezTo>
                <a:cubicBezTo>
                  <a:pt x="669" y="1141"/>
                  <a:pt x="683" y="1129"/>
                  <a:pt x="686" y="1113"/>
                </a:cubicBezTo>
                <a:cubicBezTo>
                  <a:pt x="928" y="1113"/>
                  <a:pt x="928" y="1113"/>
                  <a:pt x="928" y="1113"/>
                </a:cubicBezTo>
                <a:cubicBezTo>
                  <a:pt x="931" y="1129"/>
                  <a:pt x="945" y="1141"/>
                  <a:pt x="961" y="1141"/>
                </a:cubicBezTo>
                <a:cubicBezTo>
                  <a:pt x="965" y="1141"/>
                  <a:pt x="969" y="1140"/>
                  <a:pt x="973" y="1139"/>
                </a:cubicBezTo>
                <a:cubicBezTo>
                  <a:pt x="1094" y="1349"/>
                  <a:pt x="1094" y="1349"/>
                  <a:pt x="1094" y="1349"/>
                </a:cubicBezTo>
                <a:cubicBezTo>
                  <a:pt x="1087" y="1355"/>
                  <a:pt x="1083" y="1364"/>
                  <a:pt x="1083" y="1374"/>
                </a:cubicBezTo>
                <a:cubicBezTo>
                  <a:pt x="1083" y="1383"/>
                  <a:pt x="1087" y="1392"/>
                  <a:pt x="1094" y="1398"/>
                </a:cubicBezTo>
                <a:cubicBezTo>
                  <a:pt x="972" y="1611"/>
                  <a:pt x="972" y="1611"/>
                  <a:pt x="972" y="1611"/>
                </a:cubicBezTo>
                <a:cubicBezTo>
                  <a:pt x="968" y="1610"/>
                  <a:pt x="965" y="1609"/>
                  <a:pt x="961" y="1609"/>
                </a:cubicBezTo>
                <a:cubicBezTo>
                  <a:pt x="944" y="1609"/>
                  <a:pt x="931" y="1621"/>
                  <a:pt x="928" y="1637"/>
                </a:cubicBezTo>
                <a:cubicBezTo>
                  <a:pt x="686" y="1637"/>
                  <a:pt x="686" y="1637"/>
                  <a:pt x="686" y="1637"/>
                </a:cubicBezTo>
                <a:cubicBezTo>
                  <a:pt x="683" y="1621"/>
                  <a:pt x="669" y="1609"/>
                  <a:pt x="653" y="1609"/>
                </a:cubicBezTo>
                <a:cubicBezTo>
                  <a:pt x="648" y="1609"/>
                  <a:pt x="644" y="1610"/>
                  <a:pt x="641" y="1611"/>
                </a:cubicBezTo>
                <a:lnTo>
                  <a:pt x="519" y="1401"/>
                </a:lnTo>
                <a:close/>
                <a:moveTo>
                  <a:pt x="983" y="1667"/>
                </a:moveTo>
                <a:cubicBezTo>
                  <a:pt x="990" y="1661"/>
                  <a:pt x="994" y="1652"/>
                  <a:pt x="994" y="1642"/>
                </a:cubicBezTo>
                <a:cubicBezTo>
                  <a:pt x="994" y="1632"/>
                  <a:pt x="989" y="1623"/>
                  <a:pt x="982" y="1616"/>
                </a:cubicBezTo>
                <a:cubicBezTo>
                  <a:pt x="1104" y="1405"/>
                  <a:pt x="1104" y="1405"/>
                  <a:pt x="1104" y="1405"/>
                </a:cubicBezTo>
                <a:cubicBezTo>
                  <a:pt x="1108" y="1406"/>
                  <a:pt x="1112" y="1407"/>
                  <a:pt x="1116" y="1407"/>
                </a:cubicBezTo>
                <a:cubicBezTo>
                  <a:pt x="1133" y="1407"/>
                  <a:pt x="1147" y="1395"/>
                  <a:pt x="1149" y="1379"/>
                </a:cubicBezTo>
                <a:cubicBezTo>
                  <a:pt x="1392" y="1379"/>
                  <a:pt x="1392" y="1379"/>
                  <a:pt x="1392" y="1379"/>
                </a:cubicBezTo>
                <a:cubicBezTo>
                  <a:pt x="1394" y="1395"/>
                  <a:pt x="1408" y="1407"/>
                  <a:pt x="1425" y="1407"/>
                </a:cubicBezTo>
                <a:cubicBezTo>
                  <a:pt x="1429" y="1407"/>
                  <a:pt x="1433" y="1406"/>
                  <a:pt x="1437" y="1405"/>
                </a:cubicBezTo>
                <a:cubicBezTo>
                  <a:pt x="1559" y="1616"/>
                  <a:pt x="1559" y="1616"/>
                  <a:pt x="1559" y="1616"/>
                </a:cubicBezTo>
                <a:cubicBezTo>
                  <a:pt x="1552" y="1623"/>
                  <a:pt x="1547" y="1632"/>
                  <a:pt x="1547" y="1642"/>
                </a:cubicBezTo>
                <a:cubicBezTo>
                  <a:pt x="1547" y="1652"/>
                  <a:pt x="1551" y="1661"/>
                  <a:pt x="1558" y="1667"/>
                </a:cubicBezTo>
                <a:cubicBezTo>
                  <a:pt x="1436" y="1877"/>
                  <a:pt x="1436" y="1877"/>
                  <a:pt x="1436" y="1877"/>
                </a:cubicBezTo>
                <a:cubicBezTo>
                  <a:pt x="1433" y="1876"/>
                  <a:pt x="1429" y="1875"/>
                  <a:pt x="1425" y="1875"/>
                </a:cubicBezTo>
                <a:cubicBezTo>
                  <a:pt x="1408" y="1875"/>
                  <a:pt x="1394" y="1887"/>
                  <a:pt x="1392" y="1903"/>
                </a:cubicBezTo>
                <a:cubicBezTo>
                  <a:pt x="1149" y="1903"/>
                  <a:pt x="1149" y="1903"/>
                  <a:pt x="1149" y="1903"/>
                </a:cubicBezTo>
                <a:cubicBezTo>
                  <a:pt x="1147" y="1887"/>
                  <a:pt x="1133" y="1875"/>
                  <a:pt x="1116" y="1875"/>
                </a:cubicBezTo>
                <a:cubicBezTo>
                  <a:pt x="1112" y="1875"/>
                  <a:pt x="1108" y="1876"/>
                  <a:pt x="1104" y="1877"/>
                </a:cubicBezTo>
                <a:lnTo>
                  <a:pt x="983" y="1667"/>
                </a:lnTo>
                <a:close/>
                <a:moveTo>
                  <a:pt x="2022" y="1884"/>
                </a:moveTo>
                <a:cubicBezTo>
                  <a:pt x="2015" y="1890"/>
                  <a:pt x="2011" y="1899"/>
                  <a:pt x="2011" y="1909"/>
                </a:cubicBezTo>
                <a:cubicBezTo>
                  <a:pt x="2011" y="1919"/>
                  <a:pt x="2015" y="1928"/>
                  <a:pt x="2023" y="1934"/>
                </a:cubicBezTo>
                <a:cubicBezTo>
                  <a:pt x="1901" y="2146"/>
                  <a:pt x="1901" y="2146"/>
                  <a:pt x="1901" y="2146"/>
                </a:cubicBezTo>
                <a:cubicBezTo>
                  <a:pt x="1897" y="2144"/>
                  <a:pt x="1893" y="2144"/>
                  <a:pt x="1888" y="2144"/>
                </a:cubicBezTo>
                <a:cubicBezTo>
                  <a:pt x="1872" y="2144"/>
                  <a:pt x="1859" y="2155"/>
                  <a:pt x="1856" y="2170"/>
                </a:cubicBezTo>
                <a:cubicBezTo>
                  <a:pt x="1613" y="2170"/>
                  <a:pt x="1613" y="2170"/>
                  <a:pt x="1613" y="2170"/>
                </a:cubicBezTo>
                <a:cubicBezTo>
                  <a:pt x="1609" y="2155"/>
                  <a:pt x="1596" y="2144"/>
                  <a:pt x="1580" y="2144"/>
                </a:cubicBezTo>
                <a:cubicBezTo>
                  <a:pt x="1576" y="2144"/>
                  <a:pt x="1572" y="2144"/>
                  <a:pt x="1568" y="2146"/>
                </a:cubicBezTo>
                <a:cubicBezTo>
                  <a:pt x="1446" y="1934"/>
                  <a:pt x="1446" y="1934"/>
                  <a:pt x="1446" y="1934"/>
                </a:cubicBezTo>
                <a:cubicBezTo>
                  <a:pt x="1453" y="1928"/>
                  <a:pt x="1458" y="1919"/>
                  <a:pt x="1458" y="1909"/>
                </a:cubicBezTo>
                <a:cubicBezTo>
                  <a:pt x="1458" y="1899"/>
                  <a:pt x="1454" y="1890"/>
                  <a:pt x="1447" y="1883"/>
                </a:cubicBezTo>
                <a:cubicBezTo>
                  <a:pt x="1568" y="1673"/>
                  <a:pt x="1568" y="1673"/>
                  <a:pt x="1568" y="1673"/>
                </a:cubicBezTo>
                <a:cubicBezTo>
                  <a:pt x="1572" y="1675"/>
                  <a:pt x="1576" y="1675"/>
                  <a:pt x="1580" y="1675"/>
                </a:cubicBezTo>
                <a:cubicBezTo>
                  <a:pt x="1597" y="1675"/>
                  <a:pt x="1611" y="1663"/>
                  <a:pt x="1613" y="1647"/>
                </a:cubicBezTo>
                <a:cubicBezTo>
                  <a:pt x="1856" y="1647"/>
                  <a:pt x="1856" y="1647"/>
                  <a:pt x="1856" y="1647"/>
                </a:cubicBezTo>
                <a:cubicBezTo>
                  <a:pt x="1858" y="1663"/>
                  <a:pt x="1872" y="1675"/>
                  <a:pt x="1889" y="1675"/>
                </a:cubicBezTo>
                <a:cubicBezTo>
                  <a:pt x="1893" y="1675"/>
                  <a:pt x="1897" y="1675"/>
                  <a:pt x="1900" y="1673"/>
                </a:cubicBezTo>
                <a:lnTo>
                  <a:pt x="2022" y="1884"/>
                </a:lnTo>
                <a:close/>
                <a:moveTo>
                  <a:pt x="1899" y="1611"/>
                </a:moveTo>
                <a:cubicBezTo>
                  <a:pt x="1896" y="1610"/>
                  <a:pt x="1892" y="1609"/>
                  <a:pt x="1889" y="1609"/>
                </a:cubicBezTo>
                <a:cubicBezTo>
                  <a:pt x="1872" y="1609"/>
                  <a:pt x="1859" y="1620"/>
                  <a:pt x="1856" y="1635"/>
                </a:cubicBezTo>
                <a:cubicBezTo>
                  <a:pt x="1613" y="1635"/>
                  <a:pt x="1613" y="1635"/>
                  <a:pt x="1613" y="1635"/>
                </a:cubicBezTo>
                <a:cubicBezTo>
                  <a:pt x="1610" y="1620"/>
                  <a:pt x="1596" y="1609"/>
                  <a:pt x="1580" y="1609"/>
                </a:cubicBezTo>
                <a:cubicBezTo>
                  <a:pt x="1576" y="1609"/>
                  <a:pt x="1573" y="1610"/>
                  <a:pt x="1570" y="1611"/>
                </a:cubicBezTo>
                <a:cubicBezTo>
                  <a:pt x="1447" y="1398"/>
                  <a:pt x="1447" y="1398"/>
                  <a:pt x="1447" y="1398"/>
                </a:cubicBezTo>
                <a:cubicBezTo>
                  <a:pt x="1454" y="1392"/>
                  <a:pt x="1458" y="1383"/>
                  <a:pt x="1458" y="1374"/>
                </a:cubicBezTo>
                <a:cubicBezTo>
                  <a:pt x="1458" y="1363"/>
                  <a:pt x="1453" y="1354"/>
                  <a:pt x="1446" y="1348"/>
                </a:cubicBezTo>
                <a:cubicBezTo>
                  <a:pt x="1568" y="1136"/>
                  <a:pt x="1568" y="1136"/>
                  <a:pt x="1568" y="1136"/>
                </a:cubicBezTo>
                <a:cubicBezTo>
                  <a:pt x="1572" y="1138"/>
                  <a:pt x="1576" y="1139"/>
                  <a:pt x="1580" y="1139"/>
                </a:cubicBezTo>
                <a:cubicBezTo>
                  <a:pt x="1597" y="1139"/>
                  <a:pt x="1611" y="1126"/>
                  <a:pt x="1613" y="1110"/>
                </a:cubicBezTo>
                <a:cubicBezTo>
                  <a:pt x="1856" y="1110"/>
                  <a:pt x="1856" y="1110"/>
                  <a:pt x="1856" y="1110"/>
                </a:cubicBezTo>
                <a:cubicBezTo>
                  <a:pt x="1858" y="1126"/>
                  <a:pt x="1872" y="1139"/>
                  <a:pt x="1889" y="1139"/>
                </a:cubicBezTo>
                <a:cubicBezTo>
                  <a:pt x="1893" y="1139"/>
                  <a:pt x="1897" y="1138"/>
                  <a:pt x="1901" y="1136"/>
                </a:cubicBezTo>
                <a:cubicBezTo>
                  <a:pt x="2023" y="1348"/>
                  <a:pt x="2023" y="1348"/>
                  <a:pt x="2023" y="1348"/>
                </a:cubicBezTo>
                <a:cubicBezTo>
                  <a:pt x="2015" y="1354"/>
                  <a:pt x="2011" y="1363"/>
                  <a:pt x="2011" y="1374"/>
                </a:cubicBezTo>
                <a:cubicBezTo>
                  <a:pt x="2011" y="1383"/>
                  <a:pt x="2015" y="1392"/>
                  <a:pt x="2022" y="1398"/>
                </a:cubicBezTo>
                <a:lnTo>
                  <a:pt x="1899" y="1611"/>
                </a:lnTo>
                <a:close/>
              </a:path>
            </a:pathLst>
          </a:custGeom>
          <a:solidFill>
            <a:srgbClr val="3F434D">
              <a:alpha val="784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71" name="Google Shape;71;p7"/>
          <p:cNvSpPr txBox="1">
            <a:spLocks noGrp="1"/>
          </p:cNvSpPr>
          <p:nvPr>
            <p:ph type="body" idx="1"/>
          </p:nvPr>
        </p:nvSpPr>
        <p:spPr>
          <a:xfrm>
            <a:off x="711750" y="1389600"/>
            <a:ext cx="7719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2" name="Google Shape;72;p7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grpSp>
        <p:nvGrpSpPr>
          <p:cNvPr id="73" name="Google Shape;73;p7"/>
          <p:cNvGrpSpPr/>
          <p:nvPr/>
        </p:nvGrpSpPr>
        <p:grpSpPr>
          <a:xfrm flipH="1">
            <a:off x="-13221" y="886047"/>
            <a:ext cx="2029619" cy="335562"/>
            <a:chOff x="1474881" y="3308553"/>
            <a:chExt cx="3226226" cy="533400"/>
          </a:xfrm>
        </p:grpSpPr>
        <p:sp>
          <p:nvSpPr>
            <p:cNvPr id="74" name="Google Shape;74;p7"/>
            <p:cNvSpPr/>
            <p:nvPr/>
          </p:nvSpPr>
          <p:spPr>
            <a:xfrm>
              <a:off x="3794645" y="3308553"/>
              <a:ext cx="906462" cy="533400"/>
            </a:xfrm>
            <a:custGeom>
              <a:avLst/>
              <a:gdLst/>
              <a:ahLst/>
              <a:cxnLst/>
              <a:rect l="l" t="t" r="r" b="b"/>
              <a:pathLst>
                <a:path w="348" h="203" extrusionOk="0">
                  <a:moveTo>
                    <a:pt x="340" y="127"/>
                  </a:moveTo>
                  <a:cubicBezTo>
                    <a:pt x="214" y="127"/>
                    <a:pt x="214" y="127"/>
                    <a:pt x="214" y="127"/>
                  </a:cubicBezTo>
                  <a:cubicBezTo>
                    <a:pt x="211" y="127"/>
                    <a:pt x="207" y="127"/>
                    <a:pt x="207" y="129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6" y="3"/>
                    <a:pt x="173" y="1"/>
                    <a:pt x="169" y="0"/>
                  </a:cubicBezTo>
                  <a:cubicBezTo>
                    <a:pt x="165" y="0"/>
                    <a:pt x="162" y="3"/>
                    <a:pt x="161" y="7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3" y="59"/>
                    <a:pt x="100" y="57"/>
                    <a:pt x="97" y="57"/>
                  </a:cubicBezTo>
                  <a:cubicBezTo>
                    <a:pt x="94" y="57"/>
                    <a:pt x="90" y="61"/>
                    <a:pt x="89" y="64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5" y="143"/>
                    <a:pt x="78" y="137"/>
                    <a:pt x="79" y="134"/>
                  </a:cubicBezTo>
                  <a:cubicBezTo>
                    <a:pt x="95" y="90"/>
                    <a:pt x="95" y="90"/>
                    <a:pt x="95" y="90"/>
                  </a:cubicBezTo>
                  <a:cubicBezTo>
                    <a:pt x="118" y="186"/>
                    <a:pt x="118" y="186"/>
                    <a:pt x="118" y="186"/>
                  </a:cubicBezTo>
                  <a:cubicBezTo>
                    <a:pt x="119" y="190"/>
                    <a:pt x="122" y="195"/>
                    <a:pt x="126" y="195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30" y="195"/>
                    <a:pt x="133" y="191"/>
                    <a:pt x="134" y="188"/>
                  </a:cubicBezTo>
                  <a:cubicBezTo>
                    <a:pt x="168" y="49"/>
                    <a:pt x="168" y="49"/>
                    <a:pt x="168" y="49"/>
                  </a:cubicBezTo>
                  <a:cubicBezTo>
                    <a:pt x="193" y="191"/>
                    <a:pt x="193" y="191"/>
                    <a:pt x="193" y="191"/>
                  </a:cubicBezTo>
                  <a:cubicBezTo>
                    <a:pt x="193" y="194"/>
                    <a:pt x="196" y="203"/>
                    <a:pt x="200" y="203"/>
                  </a:cubicBezTo>
                  <a:cubicBezTo>
                    <a:pt x="200" y="203"/>
                    <a:pt x="200" y="203"/>
                    <a:pt x="200" y="203"/>
                  </a:cubicBezTo>
                  <a:cubicBezTo>
                    <a:pt x="204" y="203"/>
                    <a:pt x="207" y="199"/>
                    <a:pt x="208" y="196"/>
                  </a:cubicBezTo>
                  <a:cubicBezTo>
                    <a:pt x="221" y="143"/>
                    <a:pt x="221" y="143"/>
                    <a:pt x="221" y="143"/>
                  </a:cubicBezTo>
                  <a:cubicBezTo>
                    <a:pt x="340" y="143"/>
                    <a:pt x="340" y="143"/>
                    <a:pt x="340" y="143"/>
                  </a:cubicBezTo>
                  <a:cubicBezTo>
                    <a:pt x="344" y="143"/>
                    <a:pt x="348" y="139"/>
                    <a:pt x="348" y="135"/>
                  </a:cubicBezTo>
                  <a:cubicBezTo>
                    <a:pt x="348" y="131"/>
                    <a:pt x="344" y="127"/>
                    <a:pt x="340" y="1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endParaRPr>
            </a:p>
          </p:txBody>
        </p:sp>
        <p:sp>
          <p:nvSpPr>
            <p:cNvPr id="75" name="Google Shape;75;p7"/>
            <p:cNvSpPr/>
            <p:nvPr/>
          </p:nvSpPr>
          <p:spPr>
            <a:xfrm>
              <a:off x="1474881" y="3641928"/>
              <a:ext cx="2412000" cy="42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endParaRPr>
            </a:p>
          </p:txBody>
        </p:sp>
      </p:grpSp>
      <p:grpSp>
        <p:nvGrpSpPr>
          <p:cNvPr id="76" name="Google Shape;76;p7"/>
          <p:cNvGrpSpPr/>
          <p:nvPr/>
        </p:nvGrpSpPr>
        <p:grpSpPr>
          <a:xfrm>
            <a:off x="7429503" y="-9546"/>
            <a:ext cx="1724010" cy="1267222"/>
            <a:chOff x="7429503" y="-9546"/>
            <a:chExt cx="1724010" cy="1267222"/>
          </a:xfrm>
        </p:grpSpPr>
        <p:sp>
          <p:nvSpPr>
            <p:cNvPr id="77" name="Google Shape;77;p7"/>
            <p:cNvSpPr/>
            <p:nvPr/>
          </p:nvSpPr>
          <p:spPr>
            <a:xfrm rot="10800000" flipH="1">
              <a:off x="74295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78" name="Google Shape;78;p7"/>
            <p:cNvSpPr/>
            <p:nvPr/>
          </p:nvSpPr>
          <p:spPr>
            <a:xfrm rot="10800000" flipH="1">
              <a:off x="75057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gradFill>
              <a:gsLst>
                <a:gs pos="0">
                  <a:srgbClr val="33CCCC"/>
                </a:gs>
                <a:gs pos="100000">
                  <a:srgbClr val="0084B4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79" name="Google Shape;79;p7"/>
          <p:cNvGrpSpPr/>
          <p:nvPr/>
        </p:nvGrpSpPr>
        <p:grpSpPr>
          <a:xfrm>
            <a:off x="-9538" y="3885802"/>
            <a:ext cx="1724064" cy="1267222"/>
            <a:chOff x="-9538" y="3885802"/>
            <a:chExt cx="1724064" cy="1267222"/>
          </a:xfrm>
        </p:grpSpPr>
        <p:sp>
          <p:nvSpPr>
            <p:cNvPr id="80" name="Google Shape;80;p7"/>
            <p:cNvSpPr/>
            <p:nvPr/>
          </p:nvSpPr>
          <p:spPr>
            <a:xfrm flipH="1">
              <a:off x="66662" y="3885802"/>
              <a:ext cx="1647864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81" name="Google Shape;81;p7"/>
            <p:cNvSpPr/>
            <p:nvPr/>
          </p:nvSpPr>
          <p:spPr>
            <a:xfrm flipH="1">
              <a:off x="-9538" y="3885802"/>
              <a:ext cx="1647864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gradFill>
              <a:gsLst>
                <a:gs pos="0">
                  <a:srgbClr val="33CCCC"/>
                </a:gs>
                <a:gs pos="100000">
                  <a:srgbClr val="0084B4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2"/>
          <p:cNvSpPr txBox="1">
            <a:spLocks noGrp="1"/>
          </p:cNvSpPr>
          <p:nvPr>
            <p:ph type="title" hasCustomPrompt="1"/>
          </p:nvPr>
        </p:nvSpPr>
        <p:spPr>
          <a:xfrm>
            <a:off x="713250" y="1742900"/>
            <a:ext cx="7717500" cy="112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29" name="Google Shape;129;p12"/>
          <p:cNvSpPr txBox="1">
            <a:spLocks noGrp="1"/>
          </p:cNvSpPr>
          <p:nvPr>
            <p:ph type="body" idx="1"/>
          </p:nvPr>
        </p:nvSpPr>
        <p:spPr>
          <a:xfrm>
            <a:off x="713225" y="2923625"/>
            <a:ext cx="7717500" cy="4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30" name="Google Shape;130;p12"/>
          <p:cNvSpPr/>
          <p:nvPr/>
        </p:nvSpPr>
        <p:spPr>
          <a:xfrm rot="-7200000" flipH="1">
            <a:off x="-1127255" y="510511"/>
            <a:ext cx="3131287" cy="3381546"/>
          </a:xfrm>
          <a:custGeom>
            <a:avLst/>
            <a:gdLst/>
            <a:ahLst/>
            <a:cxnLst/>
            <a:rect l="l" t="t" r="r" b="b"/>
            <a:pathLst>
              <a:path w="2541" h="2745" extrusionOk="0">
                <a:moveTo>
                  <a:pt x="2508" y="1609"/>
                </a:moveTo>
                <a:cubicBezTo>
                  <a:pt x="2504" y="1609"/>
                  <a:pt x="2500" y="1610"/>
                  <a:pt x="2497" y="1611"/>
                </a:cubicBezTo>
                <a:cubicBezTo>
                  <a:pt x="2375" y="1398"/>
                  <a:pt x="2375" y="1398"/>
                  <a:pt x="2375" y="1398"/>
                </a:cubicBezTo>
                <a:cubicBezTo>
                  <a:pt x="2381" y="1392"/>
                  <a:pt x="2386" y="1383"/>
                  <a:pt x="2386" y="1374"/>
                </a:cubicBezTo>
                <a:cubicBezTo>
                  <a:pt x="2386" y="1363"/>
                  <a:pt x="2381" y="1354"/>
                  <a:pt x="2374" y="1348"/>
                </a:cubicBezTo>
                <a:cubicBezTo>
                  <a:pt x="2496" y="1136"/>
                  <a:pt x="2496" y="1136"/>
                  <a:pt x="2496" y="1136"/>
                </a:cubicBezTo>
                <a:cubicBezTo>
                  <a:pt x="2500" y="1137"/>
                  <a:pt x="2504" y="1138"/>
                  <a:pt x="2508" y="1138"/>
                </a:cubicBezTo>
                <a:cubicBezTo>
                  <a:pt x="2526" y="1138"/>
                  <a:pt x="2541" y="1123"/>
                  <a:pt x="2541" y="1105"/>
                </a:cubicBezTo>
                <a:cubicBezTo>
                  <a:pt x="2541" y="1087"/>
                  <a:pt x="2526" y="1072"/>
                  <a:pt x="2508" y="1072"/>
                </a:cubicBezTo>
                <a:cubicBezTo>
                  <a:pt x="2489" y="1072"/>
                  <a:pt x="2475" y="1087"/>
                  <a:pt x="2475" y="1105"/>
                </a:cubicBezTo>
                <a:cubicBezTo>
                  <a:pt x="2475" y="1115"/>
                  <a:pt x="2479" y="1124"/>
                  <a:pt x="2486" y="1130"/>
                </a:cubicBezTo>
                <a:cubicBezTo>
                  <a:pt x="2363" y="1342"/>
                  <a:pt x="2363" y="1342"/>
                  <a:pt x="2363" y="1342"/>
                </a:cubicBezTo>
                <a:cubicBezTo>
                  <a:pt x="2360" y="1341"/>
                  <a:pt x="2356" y="1340"/>
                  <a:pt x="2352" y="1340"/>
                </a:cubicBezTo>
                <a:cubicBezTo>
                  <a:pt x="2336" y="1340"/>
                  <a:pt x="2323" y="1352"/>
                  <a:pt x="2320" y="1367"/>
                </a:cubicBezTo>
                <a:cubicBezTo>
                  <a:pt x="2077" y="1367"/>
                  <a:pt x="2077" y="1367"/>
                  <a:pt x="2077" y="1367"/>
                </a:cubicBezTo>
                <a:cubicBezTo>
                  <a:pt x="2073" y="1352"/>
                  <a:pt x="2060" y="1340"/>
                  <a:pt x="2044" y="1340"/>
                </a:cubicBezTo>
                <a:cubicBezTo>
                  <a:pt x="2040" y="1340"/>
                  <a:pt x="2037" y="1341"/>
                  <a:pt x="2033" y="1342"/>
                </a:cubicBezTo>
                <a:cubicBezTo>
                  <a:pt x="1911" y="1130"/>
                  <a:pt x="1911" y="1130"/>
                  <a:pt x="1911" y="1130"/>
                </a:cubicBezTo>
                <a:cubicBezTo>
                  <a:pt x="1918" y="1124"/>
                  <a:pt x="1922" y="1115"/>
                  <a:pt x="1922" y="1105"/>
                </a:cubicBezTo>
                <a:cubicBezTo>
                  <a:pt x="1922" y="1087"/>
                  <a:pt x="1907" y="1072"/>
                  <a:pt x="1889" y="1072"/>
                </a:cubicBezTo>
                <a:cubicBezTo>
                  <a:pt x="1873" y="1072"/>
                  <a:pt x="1859" y="1083"/>
                  <a:pt x="1856" y="1098"/>
                </a:cubicBezTo>
                <a:cubicBezTo>
                  <a:pt x="1613" y="1098"/>
                  <a:pt x="1613" y="1098"/>
                  <a:pt x="1613" y="1098"/>
                </a:cubicBezTo>
                <a:cubicBezTo>
                  <a:pt x="1610" y="1083"/>
                  <a:pt x="1596" y="1072"/>
                  <a:pt x="1580" y="1072"/>
                </a:cubicBezTo>
                <a:cubicBezTo>
                  <a:pt x="1576" y="1072"/>
                  <a:pt x="1572" y="1073"/>
                  <a:pt x="1569" y="1074"/>
                </a:cubicBezTo>
                <a:cubicBezTo>
                  <a:pt x="1447" y="864"/>
                  <a:pt x="1447" y="864"/>
                  <a:pt x="1447" y="864"/>
                </a:cubicBezTo>
                <a:cubicBezTo>
                  <a:pt x="1454" y="858"/>
                  <a:pt x="1458" y="849"/>
                  <a:pt x="1458" y="839"/>
                </a:cubicBezTo>
                <a:cubicBezTo>
                  <a:pt x="1458" y="829"/>
                  <a:pt x="1454" y="819"/>
                  <a:pt x="1446" y="813"/>
                </a:cubicBezTo>
                <a:cubicBezTo>
                  <a:pt x="1568" y="601"/>
                  <a:pt x="1568" y="601"/>
                  <a:pt x="1568" y="601"/>
                </a:cubicBezTo>
                <a:cubicBezTo>
                  <a:pt x="1572" y="603"/>
                  <a:pt x="1576" y="604"/>
                  <a:pt x="1580" y="604"/>
                </a:cubicBezTo>
                <a:cubicBezTo>
                  <a:pt x="1597" y="604"/>
                  <a:pt x="1611" y="592"/>
                  <a:pt x="1613" y="576"/>
                </a:cubicBezTo>
                <a:cubicBezTo>
                  <a:pt x="1856" y="576"/>
                  <a:pt x="1856" y="576"/>
                  <a:pt x="1856" y="576"/>
                </a:cubicBezTo>
                <a:cubicBezTo>
                  <a:pt x="1859" y="592"/>
                  <a:pt x="1872" y="604"/>
                  <a:pt x="1889" y="604"/>
                </a:cubicBezTo>
                <a:cubicBezTo>
                  <a:pt x="1893" y="604"/>
                  <a:pt x="1897" y="603"/>
                  <a:pt x="1901" y="601"/>
                </a:cubicBezTo>
                <a:cubicBezTo>
                  <a:pt x="2023" y="813"/>
                  <a:pt x="2023" y="813"/>
                  <a:pt x="2023" y="813"/>
                </a:cubicBezTo>
                <a:cubicBezTo>
                  <a:pt x="2016" y="819"/>
                  <a:pt x="2011" y="829"/>
                  <a:pt x="2011" y="839"/>
                </a:cubicBezTo>
                <a:cubicBezTo>
                  <a:pt x="2011" y="857"/>
                  <a:pt x="2026" y="872"/>
                  <a:pt x="2044" y="872"/>
                </a:cubicBezTo>
                <a:cubicBezTo>
                  <a:pt x="2063" y="872"/>
                  <a:pt x="2078" y="857"/>
                  <a:pt x="2078" y="839"/>
                </a:cubicBezTo>
                <a:cubicBezTo>
                  <a:pt x="2078" y="821"/>
                  <a:pt x="2063" y="806"/>
                  <a:pt x="2044" y="806"/>
                </a:cubicBezTo>
                <a:cubicBezTo>
                  <a:pt x="2040" y="806"/>
                  <a:pt x="2037" y="806"/>
                  <a:pt x="2034" y="807"/>
                </a:cubicBezTo>
                <a:cubicBezTo>
                  <a:pt x="1911" y="595"/>
                  <a:pt x="1911" y="595"/>
                  <a:pt x="1911" y="595"/>
                </a:cubicBezTo>
                <a:cubicBezTo>
                  <a:pt x="1918" y="589"/>
                  <a:pt x="1922" y="580"/>
                  <a:pt x="1922" y="570"/>
                </a:cubicBezTo>
                <a:cubicBezTo>
                  <a:pt x="1922" y="560"/>
                  <a:pt x="1917" y="551"/>
                  <a:pt x="1910" y="545"/>
                </a:cubicBezTo>
                <a:cubicBezTo>
                  <a:pt x="2032" y="333"/>
                  <a:pt x="2032" y="333"/>
                  <a:pt x="2032" y="333"/>
                </a:cubicBezTo>
                <a:cubicBezTo>
                  <a:pt x="2036" y="334"/>
                  <a:pt x="2040" y="335"/>
                  <a:pt x="2044" y="335"/>
                </a:cubicBezTo>
                <a:cubicBezTo>
                  <a:pt x="2063" y="335"/>
                  <a:pt x="2078" y="320"/>
                  <a:pt x="2078" y="302"/>
                </a:cubicBezTo>
                <a:cubicBezTo>
                  <a:pt x="2078" y="283"/>
                  <a:pt x="2063" y="268"/>
                  <a:pt x="2044" y="268"/>
                </a:cubicBezTo>
                <a:cubicBezTo>
                  <a:pt x="2026" y="268"/>
                  <a:pt x="2011" y="283"/>
                  <a:pt x="2011" y="302"/>
                </a:cubicBezTo>
                <a:cubicBezTo>
                  <a:pt x="2011" y="312"/>
                  <a:pt x="2015" y="320"/>
                  <a:pt x="2022" y="326"/>
                </a:cubicBezTo>
                <a:cubicBezTo>
                  <a:pt x="1899" y="539"/>
                  <a:pt x="1899" y="539"/>
                  <a:pt x="1899" y="539"/>
                </a:cubicBezTo>
                <a:cubicBezTo>
                  <a:pt x="1896" y="538"/>
                  <a:pt x="1893" y="537"/>
                  <a:pt x="1889" y="537"/>
                </a:cubicBezTo>
                <a:cubicBezTo>
                  <a:pt x="1873" y="537"/>
                  <a:pt x="1859" y="549"/>
                  <a:pt x="1856" y="564"/>
                </a:cubicBezTo>
                <a:cubicBezTo>
                  <a:pt x="1613" y="564"/>
                  <a:pt x="1613" y="564"/>
                  <a:pt x="1613" y="564"/>
                </a:cubicBezTo>
                <a:cubicBezTo>
                  <a:pt x="1610" y="549"/>
                  <a:pt x="1596" y="537"/>
                  <a:pt x="1580" y="537"/>
                </a:cubicBezTo>
                <a:cubicBezTo>
                  <a:pt x="1562" y="537"/>
                  <a:pt x="1547" y="552"/>
                  <a:pt x="1547" y="570"/>
                </a:cubicBezTo>
                <a:cubicBezTo>
                  <a:pt x="1547" y="580"/>
                  <a:pt x="1551" y="589"/>
                  <a:pt x="1558" y="595"/>
                </a:cubicBezTo>
                <a:cubicBezTo>
                  <a:pt x="1436" y="807"/>
                  <a:pt x="1436" y="807"/>
                  <a:pt x="1436" y="807"/>
                </a:cubicBezTo>
                <a:cubicBezTo>
                  <a:pt x="1432" y="806"/>
                  <a:pt x="1429" y="806"/>
                  <a:pt x="1425" y="806"/>
                </a:cubicBezTo>
                <a:cubicBezTo>
                  <a:pt x="1409" y="806"/>
                  <a:pt x="1395" y="817"/>
                  <a:pt x="1392" y="832"/>
                </a:cubicBezTo>
                <a:cubicBezTo>
                  <a:pt x="1149" y="832"/>
                  <a:pt x="1149" y="832"/>
                  <a:pt x="1149" y="832"/>
                </a:cubicBezTo>
                <a:cubicBezTo>
                  <a:pt x="1146" y="817"/>
                  <a:pt x="1133" y="806"/>
                  <a:pt x="1116" y="806"/>
                </a:cubicBezTo>
                <a:cubicBezTo>
                  <a:pt x="1098" y="806"/>
                  <a:pt x="1083" y="821"/>
                  <a:pt x="1083" y="839"/>
                </a:cubicBezTo>
                <a:cubicBezTo>
                  <a:pt x="1083" y="849"/>
                  <a:pt x="1087" y="858"/>
                  <a:pt x="1094" y="864"/>
                </a:cubicBezTo>
                <a:cubicBezTo>
                  <a:pt x="972" y="1076"/>
                  <a:pt x="972" y="1076"/>
                  <a:pt x="972" y="1076"/>
                </a:cubicBezTo>
                <a:cubicBezTo>
                  <a:pt x="968" y="1075"/>
                  <a:pt x="965" y="1074"/>
                  <a:pt x="961" y="1074"/>
                </a:cubicBezTo>
                <a:cubicBezTo>
                  <a:pt x="945" y="1074"/>
                  <a:pt x="932" y="1086"/>
                  <a:pt x="929" y="1101"/>
                </a:cubicBezTo>
                <a:cubicBezTo>
                  <a:pt x="685" y="1101"/>
                  <a:pt x="685" y="1101"/>
                  <a:pt x="685" y="1101"/>
                </a:cubicBezTo>
                <a:cubicBezTo>
                  <a:pt x="682" y="1086"/>
                  <a:pt x="669" y="1074"/>
                  <a:pt x="653" y="1074"/>
                </a:cubicBezTo>
                <a:cubicBezTo>
                  <a:pt x="649" y="1074"/>
                  <a:pt x="645" y="1075"/>
                  <a:pt x="641" y="1076"/>
                </a:cubicBezTo>
                <a:cubicBezTo>
                  <a:pt x="520" y="866"/>
                  <a:pt x="520" y="866"/>
                  <a:pt x="520" y="866"/>
                </a:cubicBezTo>
                <a:cubicBezTo>
                  <a:pt x="526" y="860"/>
                  <a:pt x="531" y="851"/>
                  <a:pt x="531" y="841"/>
                </a:cubicBezTo>
                <a:cubicBezTo>
                  <a:pt x="531" y="830"/>
                  <a:pt x="525" y="821"/>
                  <a:pt x="517" y="815"/>
                </a:cubicBezTo>
                <a:cubicBezTo>
                  <a:pt x="641" y="601"/>
                  <a:pt x="641" y="601"/>
                  <a:pt x="641" y="601"/>
                </a:cubicBezTo>
                <a:cubicBezTo>
                  <a:pt x="644" y="603"/>
                  <a:pt x="648" y="603"/>
                  <a:pt x="653" y="603"/>
                </a:cubicBezTo>
                <a:cubicBezTo>
                  <a:pt x="669" y="603"/>
                  <a:pt x="683" y="591"/>
                  <a:pt x="686" y="575"/>
                </a:cubicBezTo>
                <a:cubicBezTo>
                  <a:pt x="929" y="575"/>
                  <a:pt x="929" y="575"/>
                  <a:pt x="929" y="575"/>
                </a:cubicBezTo>
                <a:cubicBezTo>
                  <a:pt x="931" y="591"/>
                  <a:pt x="945" y="603"/>
                  <a:pt x="961" y="603"/>
                </a:cubicBezTo>
                <a:cubicBezTo>
                  <a:pt x="980" y="603"/>
                  <a:pt x="995" y="589"/>
                  <a:pt x="995" y="570"/>
                </a:cubicBezTo>
                <a:cubicBezTo>
                  <a:pt x="995" y="560"/>
                  <a:pt x="990" y="550"/>
                  <a:pt x="982" y="544"/>
                </a:cubicBezTo>
                <a:cubicBezTo>
                  <a:pt x="1105" y="333"/>
                  <a:pt x="1105" y="333"/>
                  <a:pt x="1105" y="333"/>
                </a:cubicBezTo>
                <a:cubicBezTo>
                  <a:pt x="1108" y="334"/>
                  <a:pt x="1113" y="335"/>
                  <a:pt x="1117" y="335"/>
                </a:cubicBezTo>
                <a:cubicBezTo>
                  <a:pt x="1135" y="335"/>
                  <a:pt x="1150" y="320"/>
                  <a:pt x="1150" y="302"/>
                </a:cubicBezTo>
                <a:cubicBezTo>
                  <a:pt x="1150" y="283"/>
                  <a:pt x="1135" y="268"/>
                  <a:pt x="1117" y="268"/>
                </a:cubicBezTo>
                <a:cubicBezTo>
                  <a:pt x="1113" y="268"/>
                  <a:pt x="1109" y="269"/>
                  <a:pt x="1106" y="270"/>
                </a:cubicBezTo>
                <a:cubicBezTo>
                  <a:pt x="983" y="58"/>
                  <a:pt x="983" y="58"/>
                  <a:pt x="983" y="58"/>
                </a:cubicBezTo>
                <a:cubicBezTo>
                  <a:pt x="990" y="52"/>
                  <a:pt x="995" y="43"/>
                  <a:pt x="995" y="33"/>
                </a:cubicBezTo>
                <a:cubicBezTo>
                  <a:pt x="995" y="15"/>
                  <a:pt x="980" y="0"/>
                  <a:pt x="961" y="0"/>
                </a:cubicBezTo>
                <a:cubicBezTo>
                  <a:pt x="943" y="0"/>
                  <a:pt x="928" y="15"/>
                  <a:pt x="928" y="33"/>
                </a:cubicBezTo>
                <a:cubicBezTo>
                  <a:pt x="928" y="51"/>
                  <a:pt x="943" y="66"/>
                  <a:pt x="961" y="66"/>
                </a:cubicBezTo>
                <a:cubicBezTo>
                  <a:pt x="966" y="66"/>
                  <a:pt x="970" y="66"/>
                  <a:pt x="973" y="64"/>
                </a:cubicBezTo>
                <a:cubicBezTo>
                  <a:pt x="1096" y="276"/>
                  <a:pt x="1096" y="276"/>
                  <a:pt x="1096" y="276"/>
                </a:cubicBezTo>
                <a:cubicBezTo>
                  <a:pt x="1088" y="282"/>
                  <a:pt x="1083" y="291"/>
                  <a:pt x="1083" y="302"/>
                </a:cubicBezTo>
                <a:cubicBezTo>
                  <a:pt x="1083" y="311"/>
                  <a:pt x="1088" y="320"/>
                  <a:pt x="1095" y="326"/>
                </a:cubicBezTo>
                <a:cubicBezTo>
                  <a:pt x="972" y="539"/>
                  <a:pt x="972" y="539"/>
                  <a:pt x="972" y="539"/>
                </a:cubicBezTo>
                <a:cubicBezTo>
                  <a:pt x="969" y="538"/>
                  <a:pt x="965" y="537"/>
                  <a:pt x="961" y="537"/>
                </a:cubicBezTo>
                <a:cubicBezTo>
                  <a:pt x="945" y="537"/>
                  <a:pt x="932" y="548"/>
                  <a:pt x="929" y="564"/>
                </a:cubicBezTo>
                <a:cubicBezTo>
                  <a:pt x="685" y="564"/>
                  <a:pt x="685" y="564"/>
                  <a:pt x="685" y="564"/>
                </a:cubicBezTo>
                <a:cubicBezTo>
                  <a:pt x="682" y="548"/>
                  <a:pt x="669" y="537"/>
                  <a:pt x="653" y="537"/>
                </a:cubicBezTo>
                <a:cubicBezTo>
                  <a:pt x="634" y="537"/>
                  <a:pt x="619" y="552"/>
                  <a:pt x="619" y="570"/>
                </a:cubicBezTo>
                <a:cubicBezTo>
                  <a:pt x="619" y="580"/>
                  <a:pt x="624" y="589"/>
                  <a:pt x="631" y="595"/>
                </a:cubicBezTo>
                <a:cubicBezTo>
                  <a:pt x="507" y="809"/>
                  <a:pt x="507" y="809"/>
                  <a:pt x="507" y="809"/>
                </a:cubicBezTo>
                <a:cubicBezTo>
                  <a:pt x="504" y="808"/>
                  <a:pt x="501" y="808"/>
                  <a:pt x="497" y="808"/>
                </a:cubicBezTo>
                <a:cubicBezTo>
                  <a:pt x="481" y="808"/>
                  <a:pt x="468" y="819"/>
                  <a:pt x="465" y="835"/>
                </a:cubicBezTo>
                <a:cubicBezTo>
                  <a:pt x="221" y="835"/>
                  <a:pt x="221" y="835"/>
                  <a:pt x="221" y="835"/>
                </a:cubicBezTo>
                <a:cubicBezTo>
                  <a:pt x="218" y="819"/>
                  <a:pt x="205" y="808"/>
                  <a:pt x="189" y="808"/>
                </a:cubicBezTo>
                <a:cubicBezTo>
                  <a:pt x="185" y="808"/>
                  <a:pt x="181" y="809"/>
                  <a:pt x="178" y="810"/>
                </a:cubicBezTo>
                <a:cubicBezTo>
                  <a:pt x="56" y="597"/>
                  <a:pt x="56" y="597"/>
                  <a:pt x="56" y="597"/>
                </a:cubicBezTo>
                <a:cubicBezTo>
                  <a:pt x="62" y="591"/>
                  <a:pt x="67" y="583"/>
                  <a:pt x="67" y="573"/>
                </a:cubicBezTo>
                <a:cubicBezTo>
                  <a:pt x="67" y="554"/>
                  <a:pt x="52" y="539"/>
                  <a:pt x="33" y="539"/>
                </a:cubicBezTo>
                <a:cubicBezTo>
                  <a:pt x="15" y="539"/>
                  <a:pt x="0" y="554"/>
                  <a:pt x="0" y="573"/>
                </a:cubicBezTo>
                <a:cubicBezTo>
                  <a:pt x="0" y="591"/>
                  <a:pt x="15" y="606"/>
                  <a:pt x="33" y="606"/>
                </a:cubicBezTo>
                <a:cubicBezTo>
                  <a:pt x="38" y="606"/>
                  <a:pt x="42" y="605"/>
                  <a:pt x="45" y="604"/>
                </a:cubicBezTo>
                <a:cubicBezTo>
                  <a:pt x="168" y="815"/>
                  <a:pt x="168" y="815"/>
                  <a:pt x="168" y="815"/>
                </a:cubicBezTo>
                <a:cubicBezTo>
                  <a:pt x="160" y="822"/>
                  <a:pt x="155" y="831"/>
                  <a:pt x="155" y="841"/>
                </a:cubicBezTo>
                <a:cubicBezTo>
                  <a:pt x="155" y="851"/>
                  <a:pt x="160" y="860"/>
                  <a:pt x="167" y="866"/>
                </a:cubicBezTo>
                <a:cubicBezTo>
                  <a:pt x="44" y="1078"/>
                  <a:pt x="44" y="1078"/>
                  <a:pt x="44" y="1078"/>
                </a:cubicBezTo>
                <a:cubicBezTo>
                  <a:pt x="41" y="1077"/>
                  <a:pt x="37" y="1076"/>
                  <a:pt x="34" y="1076"/>
                </a:cubicBezTo>
                <a:cubicBezTo>
                  <a:pt x="15" y="1076"/>
                  <a:pt x="0" y="1091"/>
                  <a:pt x="0" y="1110"/>
                </a:cubicBezTo>
                <a:cubicBezTo>
                  <a:pt x="0" y="1128"/>
                  <a:pt x="15" y="1143"/>
                  <a:pt x="34" y="1143"/>
                </a:cubicBezTo>
                <a:cubicBezTo>
                  <a:pt x="52" y="1143"/>
                  <a:pt x="67" y="1128"/>
                  <a:pt x="67" y="1110"/>
                </a:cubicBezTo>
                <a:cubicBezTo>
                  <a:pt x="67" y="1099"/>
                  <a:pt x="62" y="1090"/>
                  <a:pt x="55" y="1084"/>
                </a:cubicBezTo>
                <a:cubicBezTo>
                  <a:pt x="177" y="872"/>
                  <a:pt x="177" y="872"/>
                  <a:pt x="177" y="872"/>
                </a:cubicBezTo>
                <a:cubicBezTo>
                  <a:pt x="181" y="874"/>
                  <a:pt x="185" y="874"/>
                  <a:pt x="189" y="874"/>
                </a:cubicBezTo>
                <a:cubicBezTo>
                  <a:pt x="205" y="874"/>
                  <a:pt x="219" y="862"/>
                  <a:pt x="222" y="846"/>
                </a:cubicBezTo>
                <a:cubicBezTo>
                  <a:pt x="465" y="846"/>
                  <a:pt x="465" y="846"/>
                  <a:pt x="465" y="846"/>
                </a:cubicBezTo>
                <a:cubicBezTo>
                  <a:pt x="467" y="862"/>
                  <a:pt x="481" y="874"/>
                  <a:pt x="497" y="874"/>
                </a:cubicBezTo>
                <a:cubicBezTo>
                  <a:pt x="502" y="874"/>
                  <a:pt x="506" y="874"/>
                  <a:pt x="509" y="872"/>
                </a:cubicBezTo>
                <a:cubicBezTo>
                  <a:pt x="631" y="1082"/>
                  <a:pt x="631" y="1082"/>
                  <a:pt x="631" y="1082"/>
                </a:cubicBezTo>
                <a:cubicBezTo>
                  <a:pt x="624" y="1089"/>
                  <a:pt x="619" y="1097"/>
                  <a:pt x="619" y="1107"/>
                </a:cubicBezTo>
                <a:cubicBezTo>
                  <a:pt x="619" y="1117"/>
                  <a:pt x="624" y="1126"/>
                  <a:pt x="631" y="1132"/>
                </a:cubicBezTo>
                <a:cubicBezTo>
                  <a:pt x="508" y="1344"/>
                  <a:pt x="508" y="1344"/>
                  <a:pt x="508" y="1344"/>
                </a:cubicBezTo>
                <a:cubicBezTo>
                  <a:pt x="505" y="1343"/>
                  <a:pt x="501" y="1343"/>
                  <a:pt x="497" y="1343"/>
                </a:cubicBezTo>
                <a:cubicBezTo>
                  <a:pt x="481" y="1343"/>
                  <a:pt x="467" y="1355"/>
                  <a:pt x="465" y="1371"/>
                </a:cubicBezTo>
                <a:cubicBezTo>
                  <a:pt x="222" y="1371"/>
                  <a:pt x="222" y="1371"/>
                  <a:pt x="222" y="1371"/>
                </a:cubicBezTo>
                <a:cubicBezTo>
                  <a:pt x="219" y="1355"/>
                  <a:pt x="205" y="1343"/>
                  <a:pt x="189" y="1343"/>
                </a:cubicBezTo>
                <a:cubicBezTo>
                  <a:pt x="170" y="1343"/>
                  <a:pt x="155" y="1358"/>
                  <a:pt x="155" y="1376"/>
                </a:cubicBezTo>
                <a:cubicBezTo>
                  <a:pt x="155" y="1386"/>
                  <a:pt x="160" y="1395"/>
                  <a:pt x="167" y="1401"/>
                </a:cubicBezTo>
                <a:cubicBezTo>
                  <a:pt x="44" y="1613"/>
                  <a:pt x="44" y="1613"/>
                  <a:pt x="44" y="1613"/>
                </a:cubicBezTo>
                <a:cubicBezTo>
                  <a:pt x="41" y="1612"/>
                  <a:pt x="37" y="1611"/>
                  <a:pt x="33" y="1611"/>
                </a:cubicBezTo>
                <a:cubicBezTo>
                  <a:pt x="15" y="1611"/>
                  <a:pt x="0" y="1626"/>
                  <a:pt x="0" y="1645"/>
                </a:cubicBezTo>
                <a:cubicBezTo>
                  <a:pt x="0" y="1663"/>
                  <a:pt x="15" y="1678"/>
                  <a:pt x="33" y="1678"/>
                </a:cubicBezTo>
                <a:cubicBezTo>
                  <a:pt x="52" y="1678"/>
                  <a:pt x="67" y="1663"/>
                  <a:pt x="67" y="1645"/>
                </a:cubicBezTo>
                <a:cubicBezTo>
                  <a:pt x="67" y="1634"/>
                  <a:pt x="62" y="1625"/>
                  <a:pt x="54" y="1619"/>
                </a:cubicBezTo>
                <a:cubicBezTo>
                  <a:pt x="177" y="1407"/>
                  <a:pt x="177" y="1407"/>
                  <a:pt x="177" y="1407"/>
                </a:cubicBezTo>
                <a:cubicBezTo>
                  <a:pt x="180" y="1408"/>
                  <a:pt x="184" y="1409"/>
                  <a:pt x="189" y="1409"/>
                </a:cubicBezTo>
                <a:cubicBezTo>
                  <a:pt x="205" y="1409"/>
                  <a:pt x="218" y="1398"/>
                  <a:pt x="221" y="1383"/>
                </a:cubicBezTo>
                <a:cubicBezTo>
                  <a:pt x="465" y="1383"/>
                  <a:pt x="465" y="1383"/>
                  <a:pt x="465" y="1383"/>
                </a:cubicBezTo>
                <a:cubicBezTo>
                  <a:pt x="468" y="1398"/>
                  <a:pt x="481" y="1409"/>
                  <a:pt x="497" y="1409"/>
                </a:cubicBezTo>
                <a:cubicBezTo>
                  <a:pt x="502" y="1409"/>
                  <a:pt x="505" y="1408"/>
                  <a:pt x="509" y="1407"/>
                </a:cubicBezTo>
                <a:cubicBezTo>
                  <a:pt x="631" y="1618"/>
                  <a:pt x="631" y="1618"/>
                  <a:pt x="631" y="1618"/>
                </a:cubicBezTo>
                <a:cubicBezTo>
                  <a:pt x="624" y="1624"/>
                  <a:pt x="619" y="1632"/>
                  <a:pt x="619" y="1642"/>
                </a:cubicBezTo>
                <a:cubicBezTo>
                  <a:pt x="619" y="1661"/>
                  <a:pt x="634" y="1676"/>
                  <a:pt x="653" y="1676"/>
                </a:cubicBezTo>
                <a:cubicBezTo>
                  <a:pt x="669" y="1676"/>
                  <a:pt x="682" y="1664"/>
                  <a:pt x="685" y="1649"/>
                </a:cubicBezTo>
                <a:cubicBezTo>
                  <a:pt x="928" y="1649"/>
                  <a:pt x="928" y="1649"/>
                  <a:pt x="928" y="1649"/>
                </a:cubicBezTo>
                <a:cubicBezTo>
                  <a:pt x="932" y="1664"/>
                  <a:pt x="945" y="1675"/>
                  <a:pt x="961" y="1675"/>
                </a:cubicBezTo>
                <a:cubicBezTo>
                  <a:pt x="965" y="1675"/>
                  <a:pt x="969" y="1675"/>
                  <a:pt x="973" y="1673"/>
                </a:cubicBezTo>
                <a:cubicBezTo>
                  <a:pt x="1094" y="1884"/>
                  <a:pt x="1094" y="1884"/>
                  <a:pt x="1094" y="1884"/>
                </a:cubicBezTo>
                <a:cubicBezTo>
                  <a:pt x="1087" y="1890"/>
                  <a:pt x="1083" y="1899"/>
                  <a:pt x="1083" y="1909"/>
                </a:cubicBezTo>
                <a:cubicBezTo>
                  <a:pt x="1083" y="1927"/>
                  <a:pt x="1098" y="1942"/>
                  <a:pt x="1116" y="1942"/>
                </a:cubicBezTo>
                <a:cubicBezTo>
                  <a:pt x="1132" y="1942"/>
                  <a:pt x="1146" y="1930"/>
                  <a:pt x="1149" y="1915"/>
                </a:cubicBezTo>
                <a:cubicBezTo>
                  <a:pt x="1392" y="1915"/>
                  <a:pt x="1392" y="1915"/>
                  <a:pt x="1392" y="1915"/>
                </a:cubicBezTo>
                <a:cubicBezTo>
                  <a:pt x="1395" y="1930"/>
                  <a:pt x="1409" y="1942"/>
                  <a:pt x="1425" y="1942"/>
                </a:cubicBezTo>
                <a:cubicBezTo>
                  <a:pt x="1429" y="1942"/>
                  <a:pt x="1432" y="1941"/>
                  <a:pt x="1435" y="1940"/>
                </a:cubicBezTo>
                <a:cubicBezTo>
                  <a:pt x="1558" y="2152"/>
                  <a:pt x="1558" y="2152"/>
                  <a:pt x="1558" y="2152"/>
                </a:cubicBezTo>
                <a:cubicBezTo>
                  <a:pt x="1551" y="2158"/>
                  <a:pt x="1547" y="2167"/>
                  <a:pt x="1547" y="2177"/>
                </a:cubicBezTo>
                <a:cubicBezTo>
                  <a:pt x="1547" y="2187"/>
                  <a:pt x="1551" y="2196"/>
                  <a:pt x="1558" y="2202"/>
                </a:cubicBezTo>
                <a:cubicBezTo>
                  <a:pt x="1435" y="2414"/>
                  <a:pt x="1435" y="2414"/>
                  <a:pt x="1435" y="2414"/>
                </a:cubicBezTo>
                <a:cubicBezTo>
                  <a:pt x="1432" y="2413"/>
                  <a:pt x="1428" y="2412"/>
                  <a:pt x="1425" y="2412"/>
                </a:cubicBezTo>
                <a:cubicBezTo>
                  <a:pt x="1406" y="2412"/>
                  <a:pt x="1391" y="2427"/>
                  <a:pt x="1391" y="2445"/>
                </a:cubicBezTo>
                <a:cubicBezTo>
                  <a:pt x="1391" y="2464"/>
                  <a:pt x="1406" y="2479"/>
                  <a:pt x="1425" y="2479"/>
                </a:cubicBezTo>
                <a:cubicBezTo>
                  <a:pt x="1429" y="2479"/>
                  <a:pt x="1433" y="2478"/>
                  <a:pt x="1436" y="2477"/>
                </a:cubicBezTo>
                <a:cubicBezTo>
                  <a:pt x="1558" y="2687"/>
                  <a:pt x="1558" y="2687"/>
                  <a:pt x="1558" y="2687"/>
                </a:cubicBezTo>
                <a:cubicBezTo>
                  <a:pt x="1551" y="2693"/>
                  <a:pt x="1547" y="2702"/>
                  <a:pt x="1547" y="2712"/>
                </a:cubicBezTo>
                <a:cubicBezTo>
                  <a:pt x="1547" y="2730"/>
                  <a:pt x="1562" y="2745"/>
                  <a:pt x="1580" y="2745"/>
                </a:cubicBezTo>
                <a:cubicBezTo>
                  <a:pt x="1598" y="2745"/>
                  <a:pt x="1613" y="2730"/>
                  <a:pt x="1613" y="2712"/>
                </a:cubicBezTo>
                <a:cubicBezTo>
                  <a:pt x="1613" y="2693"/>
                  <a:pt x="1598" y="2678"/>
                  <a:pt x="1580" y="2678"/>
                </a:cubicBezTo>
                <a:cubicBezTo>
                  <a:pt x="1576" y="2678"/>
                  <a:pt x="1572" y="2679"/>
                  <a:pt x="1568" y="2681"/>
                </a:cubicBezTo>
                <a:cubicBezTo>
                  <a:pt x="1446" y="2470"/>
                  <a:pt x="1446" y="2470"/>
                  <a:pt x="1446" y="2470"/>
                </a:cubicBezTo>
                <a:cubicBezTo>
                  <a:pt x="1453" y="2464"/>
                  <a:pt x="1458" y="2455"/>
                  <a:pt x="1458" y="2445"/>
                </a:cubicBezTo>
                <a:cubicBezTo>
                  <a:pt x="1458" y="2435"/>
                  <a:pt x="1453" y="2426"/>
                  <a:pt x="1446" y="2420"/>
                </a:cubicBezTo>
                <a:cubicBezTo>
                  <a:pt x="1568" y="2208"/>
                  <a:pt x="1568" y="2208"/>
                  <a:pt x="1568" y="2208"/>
                </a:cubicBezTo>
                <a:cubicBezTo>
                  <a:pt x="1572" y="2209"/>
                  <a:pt x="1576" y="2210"/>
                  <a:pt x="1580" y="2210"/>
                </a:cubicBezTo>
                <a:cubicBezTo>
                  <a:pt x="1596" y="2210"/>
                  <a:pt x="1610" y="2198"/>
                  <a:pt x="1613" y="2182"/>
                </a:cubicBezTo>
                <a:cubicBezTo>
                  <a:pt x="1856" y="2182"/>
                  <a:pt x="1856" y="2182"/>
                  <a:pt x="1856" y="2182"/>
                </a:cubicBezTo>
                <a:cubicBezTo>
                  <a:pt x="1858" y="2198"/>
                  <a:pt x="1872" y="2210"/>
                  <a:pt x="1888" y="2210"/>
                </a:cubicBezTo>
                <a:cubicBezTo>
                  <a:pt x="1893" y="2210"/>
                  <a:pt x="1897" y="2209"/>
                  <a:pt x="1900" y="2208"/>
                </a:cubicBezTo>
                <a:cubicBezTo>
                  <a:pt x="2023" y="2420"/>
                  <a:pt x="2023" y="2420"/>
                  <a:pt x="2023" y="2420"/>
                </a:cubicBezTo>
                <a:cubicBezTo>
                  <a:pt x="2015" y="2426"/>
                  <a:pt x="2010" y="2435"/>
                  <a:pt x="2010" y="2445"/>
                </a:cubicBezTo>
                <a:cubicBezTo>
                  <a:pt x="2010" y="2464"/>
                  <a:pt x="2025" y="2479"/>
                  <a:pt x="2044" y="2479"/>
                </a:cubicBezTo>
                <a:cubicBezTo>
                  <a:pt x="2062" y="2479"/>
                  <a:pt x="2077" y="2464"/>
                  <a:pt x="2077" y="2445"/>
                </a:cubicBezTo>
                <a:cubicBezTo>
                  <a:pt x="2077" y="2427"/>
                  <a:pt x="2062" y="2412"/>
                  <a:pt x="2044" y="2412"/>
                </a:cubicBezTo>
                <a:cubicBezTo>
                  <a:pt x="2040" y="2412"/>
                  <a:pt x="2036" y="2413"/>
                  <a:pt x="2033" y="2414"/>
                </a:cubicBezTo>
                <a:cubicBezTo>
                  <a:pt x="1911" y="2202"/>
                  <a:pt x="1911" y="2202"/>
                  <a:pt x="1911" y="2202"/>
                </a:cubicBezTo>
                <a:cubicBezTo>
                  <a:pt x="1917" y="2196"/>
                  <a:pt x="1922" y="2187"/>
                  <a:pt x="1922" y="2177"/>
                </a:cubicBezTo>
                <a:cubicBezTo>
                  <a:pt x="1922" y="2167"/>
                  <a:pt x="1917" y="2158"/>
                  <a:pt x="1911" y="2152"/>
                </a:cubicBezTo>
                <a:cubicBezTo>
                  <a:pt x="2033" y="1940"/>
                  <a:pt x="2033" y="1940"/>
                  <a:pt x="2033" y="1940"/>
                </a:cubicBezTo>
                <a:cubicBezTo>
                  <a:pt x="2037" y="1941"/>
                  <a:pt x="2040" y="1942"/>
                  <a:pt x="2044" y="1942"/>
                </a:cubicBezTo>
                <a:cubicBezTo>
                  <a:pt x="2060" y="1942"/>
                  <a:pt x="2073" y="1930"/>
                  <a:pt x="2077" y="1915"/>
                </a:cubicBezTo>
                <a:cubicBezTo>
                  <a:pt x="2320" y="1915"/>
                  <a:pt x="2320" y="1915"/>
                  <a:pt x="2320" y="1915"/>
                </a:cubicBezTo>
                <a:cubicBezTo>
                  <a:pt x="2323" y="1930"/>
                  <a:pt x="2336" y="1942"/>
                  <a:pt x="2352" y="1942"/>
                </a:cubicBezTo>
                <a:cubicBezTo>
                  <a:pt x="2371" y="1942"/>
                  <a:pt x="2386" y="1927"/>
                  <a:pt x="2386" y="1909"/>
                </a:cubicBezTo>
                <a:cubicBezTo>
                  <a:pt x="2386" y="1890"/>
                  <a:pt x="2371" y="1875"/>
                  <a:pt x="2352" y="1875"/>
                </a:cubicBezTo>
                <a:cubicBezTo>
                  <a:pt x="2336" y="1875"/>
                  <a:pt x="2322" y="1887"/>
                  <a:pt x="2320" y="1903"/>
                </a:cubicBezTo>
                <a:cubicBezTo>
                  <a:pt x="2077" y="1903"/>
                  <a:pt x="2077" y="1903"/>
                  <a:pt x="2077" y="1903"/>
                </a:cubicBezTo>
                <a:cubicBezTo>
                  <a:pt x="2074" y="1887"/>
                  <a:pt x="2060" y="1875"/>
                  <a:pt x="2044" y="1875"/>
                </a:cubicBezTo>
                <a:cubicBezTo>
                  <a:pt x="2040" y="1875"/>
                  <a:pt x="2036" y="1876"/>
                  <a:pt x="2032" y="1877"/>
                </a:cubicBezTo>
                <a:cubicBezTo>
                  <a:pt x="1910" y="1667"/>
                  <a:pt x="1910" y="1667"/>
                  <a:pt x="1910" y="1667"/>
                </a:cubicBezTo>
                <a:cubicBezTo>
                  <a:pt x="1917" y="1661"/>
                  <a:pt x="1922" y="1652"/>
                  <a:pt x="1922" y="1642"/>
                </a:cubicBezTo>
                <a:cubicBezTo>
                  <a:pt x="1922" y="1632"/>
                  <a:pt x="1917" y="1623"/>
                  <a:pt x="1910" y="1616"/>
                </a:cubicBezTo>
                <a:cubicBezTo>
                  <a:pt x="2032" y="1405"/>
                  <a:pt x="2032" y="1405"/>
                  <a:pt x="2032" y="1405"/>
                </a:cubicBezTo>
                <a:cubicBezTo>
                  <a:pt x="2036" y="1406"/>
                  <a:pt x="2040" y="1407"/>
                  <a:pt x="2044" y="1407"/>
                </a:cubicBezTo>
                <a:cubicBezTo>
                  <a:pt x="2060" y="1407"/>
                  <a:pt x="2074" y="1395"/>
                  <a:pt x="2077" y="1379"/>
                </a:cubicBezTo>
                <a:cubicBezTo>
                  <a:pt x="2320" y="1379"/>
                  <a:pt x="2320" y="1379"/>
                  <a:pt x="2320" y="1379"/>
                </a:cubicBezTo>
                <a:cubicBezTo>
                  <a:pt x="2322" y="1395"/>
                  <a:pt x="2336" y="1407"/>
                  <a:pt x="2352" y="1407"/>
                </a:cubicBezTo>
                <a:cubicBezTo>
                  <a:pt x="2357" y="1407"/>
                  <a:pt x="2361" y="1406"/>
                  <a:pt x="2364" y="1405"/>
                </a:cubicBezTo>
                <a:cubicBezTo>
                  <a:pt x="2487" y="1616"/>
                  <a:pt x="2487" y="1616"/>
                  <a:pt x="2487" y="1616"/>
                </a:cubicBezTo>
                <a:cubicBezTo>
                  <a:pt x="2479" y="1623"/>
                  <a:pt x="2474" y="1632"/>
                  <a:pt x="2474" y="1642"/>
                </a:cubicBezTo>
                <a:cubicBezTo>
                  <a:pt x="2474" y="1661"/>
                  <a:pt x="2489" y="1675"/>
                  <a:pt x="2508" y="1675"/>
                </a:cubicBezTo>
                <a:cubicBezTo>
                  <a:pt x="2526" y="1675"/>
                  <a:pt x="2541" y="1661"/>
                  <a:pt x="2541" y="1642"/>
                </a:cubicBezTo>
                <a:cubicBezTo>
                  <a:pt x="2541" y="1624"/>
                  <a:pt x="2526" y="1609"/>
                  <a:pt x="2508" y="1609"/>
                </a:cubicBezTo>
                <a:close/>
                <a:moveTo>
                  <a:pt x="1104" y="870"/>
                </a:moveTo>
                <a:cubicBezTo>
                  <a:pt x="1108" y="871"/>
                  <a:pt x="1112" y="872"/>
                  <a:pt x="1116" y="872"/>
                </a:cubicBezTo>
                <a:cubicBezTo>
                  <a:pt x="1133" y="872"/>
                  <a:pt x="1147" y="860"/>
                  <a:pt x="1149" y="844"/>
                </a:cubicBezTo>
                <a:cubicBezTo>
                  <a:pt x="1392" y="844"/>
                  <a:pt x="1392" y="844"/>
                  <a:pt x="1392" y="844"/>
                </a:cubicBezTo>
                <a:cubicBezTo>
                  <a:pt x="1395" y="860"/>
                  <a:pt x="1408" y="872"/>
                  <a:pt x="1425" y="872"/>
                </a:cubicBezTo>
                <a:cubicBezTo>
                  <a:pt x="1429" y="872"/>
                  <a:pt x="1433" y="871"/>
                  <a:pt x="1437" y="870"/>
                </a:cubicBezTo>
                <a:cubicBezTo>
                  <a:pt x="1558" y="1080"/>
                  <a:pt x="1558" y="1080"/>
                  <a:pt x="1558" y="1080"/>
                </a:cubicBezTo>
                <a:cubicBezTo>
                  <a:pt x="1551" y="1086"/>
                  <a:pt x="1547" y="1095"/>
                  <a:pt x="1547" y="1105"/>
                </a:cubicBezTo>
                <a:cubicBezTo>
                  <a:pt x="1547" y="1115"/>
                  <a:pt x="1551" y="1124"/>
                  <a:pt x="1558" y="1130"/>
                </a:cubicBezTo>
                <a:cubicBezTo>
                  <a:pt x="1435" y="1342"/>
                  <a:pt x="1435" y="1342"/>
                  <a:pt x="1435" y="1342"/>
                </a:cubicBezTo>
                <a:cubicBezTo>
                  <a:pt x="1432" y="1341"/>
                  <a:pt x="1429" y="1340"/>
                  <a:pt x="1425" y="1340"/>
                </a:cubicBezTo>
                <a:cubicBezTo>
                  <a:pt x="1409" y="1340"/>
                  <a:pt x="1395" y="1352"/>
                  <a:pt x="1392" y="1367"/>
                </a:cubicBezTo>
                <a:cubicBezTo>
                  <a:pt x="1149" y="1367"/>
                  <a:pt x="1149" y="1367"/>
                  <a:pt x="1149" y="1367"/>
                </a:cubicBezTo>
                <a:cubicBezTo>
                  <a:pt x="1146" y="1352"/>
                  <a:pt x="1132" y="1340"/>
                  <a:pt x="1116" y="1340"/>
                </a:cubicBezTo>
                <a:cubicBezTo>
                  <a:pt x="1112" y="1340"/>
                  <a:pt x="1108" y="1341"/>
                  <a:pt x="1104" y="1343"/>
                </a:cubicBezTo>
                <a:cubicBezTo>
                  <a:pt x="983" y="1133"/>
                  <a:pt x="983" y="1133"/>
                  <a:pt x="983" y="1133"/>
                </a:cubicBezTo>
                <a:cubicBezTo>
                  <a:pt x="990" y="1126"/>
                  <a:pt x="995" y="1117"/>
                  <a:pt x="995" y="1107"/>
                </a:cubicBezTo>
                <a:cubicBezTo>
                  <a:pt x="995" y="1097"/>
                  <a:pt x="990" y="1088"/>
                  <a:pt x="982" y="1082"/>
                </a:cubicBezTo>
                <a:lnTo>
                  <a:pt x="1104" y="870"/>
                </a:lnTo>
                <a:close/>
                <a:moveTo>
                  <a:pt x="519" y="1401"/>
                </a:moveTo>
                <a:cubicBezTo>
                  <a:pt x="526" y="1395"/>
                  <a:pt x="531" y="1386"/>
                  <a:pt x="531" y="1376"/>
                </a:cubicBezTo>
                <a:cubicBezTo>
                  <a:pt x="531" y="1366"/>
                  <a:pt x="526" y="1356"/>
                  <a:pt x="518" y="1350"/>
                </a:cubicBezTo>
                <a:cubicBezTo>
                  <a:pt x="641" y="1138"/>
                  <a:pt x="641" y="1138"/>
                  <a:pt x="641" y="1138"/>
                </a:cubicBezTo>
                <a:cubicBezTo>
                  <a:pt x="644" y="1140"/>
                  <a:pt x="648" y="1141"/>
                  <a:pt x="653" y="1141"/>
                </a:cubicBezTo>
                <a:cubicBezTo>
                  <a:pt x="669" y="1141"/>
                  <a:pt x="683" y="1129"/>
                  <a:pt x="686" y="1113"/>
                </a:cubicBezTo>
                <a:cubicBezTo>
                  <a:pt x="928" y="1113"/>
                  <a:pt x="928" y="1113"/>
                  <a:pt x="928" y="1113"/>
                </a:cubicBezTo>
                <a:cubicBezTo>
                  <a:pt x="931" y="1129"/>
                  <a:pt x="945" y="1141"/>
                  <a:pt x="961" y="1141"/>
                </a:cubicBezTo>
                <a:cubicBezTo>
                  <a:pt x="965" y="1141"/>
                  <a:pt x="969" y="1140"/>
                  <a:pt x="973" y="1139"/>
                </a:cubicBezTo>
                <a:cubicBezTo>
                  <a:pt x="1094" y="1349"/>
                  <a:pt x="1094" y="1349"/>
                  <a:pt x="1094" y="1349"/>
                </a:cubicBezTo>
                <a:cubicBezTo>
                  <a:pt x="1087" y="1355"/>
                  <a:pt x="1083" y="1364"/>
                  <a:pt x="1083" y="1374"/>
                </a:cubicBezTo>
                <a:cubicBezTo>
                  <a:pt x="1083" y="1383"/>
                  <a:pt x="1087" y="1392"/>
                  <a:pt x="1094" y="1398"/>
                </a:cubicBezTo>
                <a:cubicBezTo>
                  <a:pt x="972" y="1611"/>
                  <a:pt x="972" y="1611"/>
                  <a:pt x="972" y="1611"/>
                </a:cubicBezTo>
                <a:cubicBezTo>
                  <a:pt x="968" y="1610"/>
                  <a:pt x="965" y="1609"/>
                  <a:pt x="961" y="1609"/>
                </a:cubicBezTo>
                <a:cubicBezTo>
                  <a:pt x="944" y="1609"/>
                  <a:pt x="931" y="1621"/>
                  <a:pt x="928" y="1637"/>
                </a:cubicBezTo>
                <a:cubicBezTo>
                  <a:pt x="686" y="1637"/>
                  <a:pt x="686" y="1637"/>
                  <a:pt x="686" y="1637"/>
                </a:cubicBezTo>
                <a:cubicBezTo>
                  <a:pt x="683" y="1621"/>
                  <a:pt x="669" y="1609"/>
                  <a:pt x="653" y="1609"/>
                </a:cubicBezTo>
                <a:cubicBezTo>
                  <a:pt x="648" y="1609"/>
                  <a:pt x="644" y="1610"/>
                  <a:pt x="641" y="1611"/>
                </a:cubicBezTo>
                <a:lnTo>
                  <a:pt x="519" y="1401"/>
                </a:lnTo>
                <a:close/>
                <a:moveTo>
                  <a:pt x="983" y="1667"/>
                </a:moveTo>
                <a:cubicBezTo>
                  <a:pt x="990" y="1661"/>
                  <a:pt x="994" y="1652"/>
                  <a:pt x="994" y="1642"/>
                </a:cubicBezTo>
                <a:cubicBezTo>
                  <a:pt x="994" y="1632"/>
                  <a:pt x="989" y="1623"/>
                  <a:pt x="982" y="1616"/>
                </a:cubicBezTo>
                <a:cubicBezTo>
                  <a:pt x="1104" y="1405"/>
                  <a:pt x="1104" y="1405"/>
                  <a:pt x="1104" y="1405"/>
                </a:cubicBezTo>
                <a:cubicBezTo>
                  <a:pt x="1108" y="1406"/>
                  <a:pt x="1112" y="1407"/>
                  <a:pt x="1116" y="1407"/>
                </a:cubicBezTo>
                <a:cubicBezTo>
                  <a:pt x="1133" y="1407"/>
                  <a:pt x="1147" y="1395"/>
                  <a:pt x="1149" y="1379"/>
                </a:cubicBezTo>
                <a:cubicBezTo>
                  <a:pt x="1392" y="1379"/>
                  <a:pt x="1392" y="1379"/>
                  <a:pt x="1392" y="1379"/>
                </a:cubicBezTo>
                <a:cubicBezTo>
                  <a:pt x="1394" y="1395"/>
                  <a:pt x="1408" y="1407"/>
                  <a:pt x="1425" y="1407"/>
                </a:cubicBezTo>
                <a:cubicBezTo>
                  <a:pt x="1429" y="1407"/>
                  <a:pt x="1433" y="1406"/>
                  <a:pt x="1437" y="1405"/>
                </a:cubicBezTo>
                <a:cubicBezTo>
                  <a:pt x="1559" y="1616"/>
                  <a:pt x="1559" y="1616"/>
                  <a:pt x="1559" y="1616"/>
                </a:cubicBezTo>
                <a:cubicBezTo>
                  <a:pt x="1552" y="1623"/>
                  <a:pt x="1547" y="1632"/>
                  <a:pt x="1547" y="1642"/>
                </a:cubicBezTo>
                <a:cubicBezTo>
                  <a:pt x="1547" y="1652"/>
                  <a:pt x="1551" y="1661"/>
                  <a:pt x="1558" y="1667"/>
                </a:cubicBezTo>
                <a:cubicBezTo>
                  <a:pt x="1436" y="1877"/>
                  <a:pt x="1436" y="1877"/>
                  <a:pt x="1436" y="1877"/>
                </a:cubicBezTo>
                <a:cubicBezTo>
                  <a:pt x="1433" y="1876"/>
                  <a:pt x="1429" y="1875"/>
                  <a:pt x="1425" y="1875"/>
                </a:cubicBezTo>
                <a:cubicBezTo>
                  <a:pt x="1408" y="1875"/>
                  <a:pt x="1394" y="1887"/>
                  <a:pt x="1392" y="1903"/>
                </a:cubicBezTo>
                <a:cubicBezTo>
                  <a:pt x="1149" y="1903"/>
                  <a:pt x="1149" y="1903"/>
                  <a:pt x="1149" y="1903"/>
                </a:cubicBezTo>
                <a:cubicBezTo>
                  <a:pt x="1147" y="1887"/>
                  <a:pt x="1133" y="1875"/>
                  <a:pt x="1116" y="1875"/>
                </a:cubicBezTo>
                <a:cubicBezTo>
                  <a:pt x="1112" y="1875"/>
                  <a:pt x="1108" y="1876"/>
                  <a:pt x="1104" y="1877"/>
                </a:cubicBezTo>
                <a:lnTo>
                  <a:pt x="983" y="1667"/>
                </a:lnTo>
                <a:close/>
                <a:moveTo>
                  <a:pt x="2022" y="1884"/>
                </a:moveTo>
                <a:cubicBezTo>
                  <a:pt x="2015" y="1890"/>
                  <a:pt x="2011" y="1899"/>
                  <a:pt x="2011" y="1909"/>
                </a:cubicBezTo>
                <a:cubicBezTo>
                  <a:pt x="2011" y="1919"/>
                  <a:pt x="2015" y="1928"/>
                  <a:pt x="2023" y="1934"/>
                </a:cubicBezTo>
                <a:cubicBezTo>
                  <a:pt x="1901" y="2146"/>
                  <a:pt x="1901" y="2146"/>
                  <a:pt x="1901" y="2146"/>
                </a:cubicBezTo>
                <a:cubicBezTo>
                  <a:pt x="1897" y="2144"/>
                  <a:pt x="1893" y="2144"/>
                  <a:pt x="1888" y="2144"/>
                </a:cubicBezTo>
                <a:cubicBezTo>
                  <a:pt x="1872" y="2144"/>
                  <a:pt x="1859" y="2155"/>
                  <a:pt x="1856" y="2170"/>
                </a:cubicBezTo>
                <a:cubicBezTo>
                  <a:pt x="1613" y="2170"/>
                  <a:pt x="1613" y="2170"/>
                  <a:pt x="1613" y="2170"/>
                </a:cubicBezTo>
                <a:cubicBezTo>
                  <a:pt x="1609" y="2155"/>
                  <a:pt x="1596" y="2144"/>
                  <a:pt x="1580" y="2144"/>
                </a:cubicBezTo>
                <a:cubicBezTo>
                  <a:pt x="1576" y="2144"/>
                  <a:pt x="1572" y="2144"/>
                  <a:pt x="1568" y="2146"/>
                </a:cubicBezTo>
                <a:cubicBezTo>
                  <a:pt x="1446" y="1934"/>
                  <a:pt x="1446" y="1934"/>
                  <a:pt x="1446" y="1934"/>
                </a:cubicBezTo>
                <a:cubicBezTo>
                  <a:pt x="1453" y="1928"/>
                  <a:pt x="1458" y="1919"/>
                  <a:pt x="1458" y="1909"/>
                </a:cubicBezTo>
                <a:cubicBezTo>
                  <a:pt x="1458" y="1899"/>
                  <a:pt x="1454" y="1890"/>
                  <a:pt x="1447" y="1883"/>
                </a:cubicBezTo>
                <a:cubicBezTo>
                  <a:pt x="1568" y="1673"/>
                  <a:pt x="1568" y="1673"/>
                  <a:pt x="1568" y="1673"/>
                </a:cubicBezTo>
                <a:cubicBezTo>
                  <a:pt x="1572" y="1675"/>
                  <a:pt x="1576" y="1675"/>
                  <a:pt x="1580" y="1675"/>
                </a:cubicBezTo>
                <a:cubicBezTo>
                  <a:pt x="1597" y="1675"/>
                  <a:pt x="1611" y="1663"/>
                  <a:pt x="1613" y="1647"/>
                </a:cubicBezTo>
                <a:cubicBezTo>
                  <a:pt x="1856" y="1647"/>
                  <a:pt x="1856" y="1647"/>
                  <a:pt x="1856" y="1647"/>
                </a:cubicBezTo>
                <a:cubicBezTo>
                  <a:pt x="1858" y="1663"/>
                  <a:pt x="1872" y="1675"/>
                  <a:pt x="1889" y="1675"/>
                </a:cubicBezTo>
                <a:cubicBezTo>
                  <a:pt x="1893" y="1675"/>
                  <a:pt x="1897" y="1675"/>
                  <a:pt x="1900" y="1673"/>
                </a:cubicBezTo>
                <a:lnTo>
                  <a:pt x="2022" y="1884"/>
                </a:lnTo>
                <a:close/>
                <a:moveTo>
                  <a:pt x="1899" y="1611"/>
                </a:moveTo>
                <a:cubicBezTo>
                  <a:pt x="1896" y="1610"/>
                  <a:pt x="1892" y="1609"/>
                  <a:pt x="1889" y="1609"/>
                </a:cubicBezTo>
                <a:cubicBezTo>
                  <a:pt x="1872" y="1609"/>
                  <a:pt x="1859" y="1620"/>
                  <a:pt x="1856" y="1635"/>
                </a:cubicBezTo>
                <a:cubicBezTo>
                  <a:pt x="1613" y="1635"/>
                  <a:pt x="1613" y="1635"/>
                  <a:pt x="1613" y="1635"/>
                </a:cubicBezTo>
                <a:cubicBezTo>
                  <a:pt x="1610" y="1620"/>
                  <a:pt x="1596" y="1609"/>
                  <a:pt x="1580" y="1609"/>
                </a:cubicBezTo>
                <a:cubicBezTo>
                  <a:pt x="1576" y="1609"/>
                  <a:pt x="1573" y="1610"/>
                  <a:pt x="1570" y="1611"/>
                </a:cubicBezTo>
                <a:cubicBezTo>
                  <a:pt x="1447" y="1398"/>
                  <a:pt x="1447" y="1398"/>
                  <a:pt x="1447" y="1398"/>
                </a:cubicBezTo>
                <a:cubicBezTo>
                  <a:pt x="1454" y="1392"/>
                  <a:pt x="1458" y="1383"/>
                  <a:pt x="1458" y="1374"/>
                </a:cubicBezTo>
                <a:cubicBezTo>
                  <a:pt x="1458" y="1363"/>
                  <a:pt x="1453" y="1354"/>
                  <a:pt x="1446" y="1348"/>
                </a:cubicBezTo>
                <a:cubicBezTo>
                  <a:pt x="1568" y="1136"/>
                  <a:pt x="1568" y="1136"/>
                  <a:pt x="1568" y="1136"/>
                </a:cubicBezTo>
                <a:cubicBezTo>
                  <a:pt x="1572" y="1138"/>
                  <a:pt x="1576" y="1139"/>
                  <a:pt x="1580" y="1139"/>
                </a:cubicBezTo>
                <a:cubicBezTo>
                  <a:pt x="1597" y="1139"/>
                  <a:pt x="1611" y="1126"/>
                  <a:pt x="1613" y="1110"/>
                </a:cubicBezTo>
                <a:cubicBezTo>
                  <a:pt x="1856" y="1110"/>
                  <a:pt x="1856" y="1110"/>
                  <a:pt x="1856" y="1110"/>
                </a:cubicBezTo>
                <a:cubicBezTo>
                  <a:pt x="1858" y="1126"/>
                  <a:pt x="1872" y="1139"/>
                  <a:pt x="1889" y="1139"/>
                </a:cubicBezTo>
                <a:cubicBezTo>
                  <a:pt x="1893" y="1139"/>
                  <a:pt x="1897" y="1138"/>
                  <a:pt x="1901" y="1136"/>
                </a:cubicBezTo>
                <a:cubicBezTo>
                  <a:pt x="2023" y="1348"/>
                  <a:pt x="2023" y="1348"/>
                  <a:pt x="2023" y="1348"/>
                </a:cubicBezTo>
                <a:cubicBezTo>
                  <a:pt x="2015" y="1354"/>
                  <a:pt x="2011" y="1363"/>
                  <a:pt x="2011" y="1374"/>
                </a:cubicBezTo>
                <a:cubicBezTo>
                  <a:pt x="2011" y="1383"/>
                  <a:pt x="2015" y="1392"/>
                  <a:pt x="2022" y="1398"/>
                </a:cubicBezTo>
                <a:lnTo>
                  <a:pt x="1899" y="1611"/>
                </a:lnTo>
                <a:close/>
              </a:path>
            </a:pathLst>
          </a:custGeom>
          <a:solidFill>
            <a:srgbClr val="3F434D">
              <a:alpha val="784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131" name="Google Shape;131;p12"/>
          <p:cNvSpPr/>
          <p:nvPr/>
        </p:nvSpPr>
        <p:spPr>
          <a:xfrm rot="-7200000" flipH="1">
            <a:off x="7232545" y="707386"/>
            <a:ext cx="3131287" cy="3381546"/>
          </a:xfrm>
          <a:custGeom>
            <a:avLst/>
            <a:gdLst/>
            <a:ahLst/>
            <a:cxnLst/>
            <a:rect l="l" t="t" r="r" b="b"/>
            <a:pathLst>
              <a:path w="2541" h="2745" extrusionOk="0">
                <a:moveTo>
                  <a:pt x="2508" y="1609"/>
                </a:moveTo>
                <a:cubicBezTo>
                  <a:pt x="2504" y="1609"/>
                  <a:pt x="2500" y="1610"/>
                  <a:pt x="2497" y="1611"/>
                </a:cubicBezTo>
                <a:cubicBezTo>
                  <a:pt x="2375" y="1398"/>
                  <a:pt x="2375" y="1398"/>
                  <a:pt x="2375" y="1398"/>
                </a:cubicBezTo>
                <a:cubicBezTo>
                  <a:pt x="2381" y="1392"/>
                  <a:pt x="2386" y="1383"/>
                  <a:pt x="2386" y="1374"/>
                </a:cubicBezTo>
                <a:cubicBezTo>
                  <a:pt x="2386" y="1363"/>
                  <a:pt x="2381" y="1354"/>
                  <a:pt x="2374" y="1348"/>
                </a:cubicBezTo>
                <a:cubicBezTo>
                  <a:pt x="2496" y="1136"/>
                  <a:pt x="2496" y="1136"/>
                  <a:pt x="2496" y="1136"/>
                </a:cubicBezTo>
                <a:cubicBezTo>
                  <a:pt x="2500" y="1137"/>
                  <a:pt x="2504" y="1138"/>
                  <a:pt x="2508" y="1138"/>
                </a:cubicBezTo>
                <a:cubicBezTo>
                  <a:pt x="2526" y="1138"/>
                  <a:pt x="2541" y="1123"/>
                  <a:pt x="2541" y="1105"/>
                </a:cubicBezTo>
                <a:cubicBezTo>
                  <a:pt x="2541" y="1087"/>
                  <a:pt x="2526" y="1072"/>
                  <a:pt x="2508" y="1072"/>
                </a:cubicBezTo>
                <a:cubicBezTo>
                  <a:pt x="2489" y="1072"/>
                  <a:pt x="2475" y="1087"/>
                  <a:pt x="2475" y="1105"/>
                </a:cubicBezTo>
                <a:cubicBezTo>
                  <a:pt x="2475" y="1115"/>
                  <a:pt x="2479" y="1124"/>
                  <a:pt x="2486" y="1130"/>
                </a:cubicBezTo>
                <a:cubicBezTo>
                  <a:pt x="2363" y="1342"/>
                  <a:pt x="2363" y="1342"/>
                  <a:pt x="2363" y="1342"/>
                </a:cubicBezTo>
                <a:cubicBezTo>
                  <a:pt x="2360" y="1341"/>
                  <a:pt x="2356" y="1340"/>
                  <a:pt x="2352" y="1340"/>
                </a:cubicBezTo>
                <a:cubicBezTo>
                  <a:pt x="2336" y="1340"/>
                  <a:pt x="2323" y="1352"/>
                  <a:pt x="2320" y="1367"/>
                </a:cubicBezTo>
                <a:cubicBezTo>
                  <a:pt x="2077" y="1367"/>
                  <a:pt x="2077" y="1367"/>
                  <a:pt x="2077" y="1367"/>
                </a:cubicBezTo>
                <a:cubicBezTo>
                  <a:pt x="2073" y="1352"/>
                  <a:pt x="2060" y="1340"/>
                  <a:pt x="2044" y="1340"/>
                </a:cubicBezTo>
                <a:cubicBezTo>
                  <a:pt x="2040" y="1340"/>
                  <a:pt x="2037" y="1341"/>
                  <a:pt x="2033" y="1342"/>
                </a:cubicBezTo>
                <a:cubicBezTo>
                  <a:pt x="1911" y="1130"/>
                  <a:pt x="1911" y="1130"/>
                  <a:pt x="1911" y="1130"/>
                </a:cubicBezTo>
                <a:cubicBezTo>
                  <a:pt x="1918" y="1124"/>
                  <a:pt x="1922" y="1115"/>
                  <a:pt x="1922" y="1105"/>
                </a:cubicBezTo>
                <a:cubicBezTo>
                  <a:pt x="1922" y="1087"/>
                  <a:pt x="1907" y="1072"/>
                  <a:pt x="1889" y="1072"/>
                </a:cubicBezTo>
                <a:cubicBezTo>
                  <a:pt x="1873" y="1072"/>
                  <a:pt x="1859" y="1083"/>
                  <a:pt x="1856" y="1098"/>
                </a:cubicBezTo>
                <a:cubicBezTo>
                  <a:pt x="1613" y="1098"/>
                  <a:pt x="1613" y="1098"/>
                  <a:pt x="1613" y="1098"/>
                </a:cubicBezTo>
                <a:cubicBezTo>
                  <a:pt x="1610" y="1083"/>
                  <a:pt x="1596" y="1072"/>
                  <a:pt x="1580" y="1072"/>
                </a:cubicBezTo>
                <a:cubicBezTo>
                  <a:pt x="1576" y="1072"/>
                  <a:pt x="1572" y="1073"/>
                  <a:pt x="1569" y="1074"/>
                </a:cubicBezTo>
                <a:cubicBezTo>
                  <a:pt x="1447" y="864"/>
                  <a:pt x="1447" y="864"/>
                  <a:pt x="1447" y="864"/>
                </a:cubicBezTo>
                <a:cubicBezTo>
                  <a:pt x="1454" y="858"/>
                  <a:pt x="1458" y="849"/>
                  <a:pt x="1458" y="839"/>
                </a:cubicBezTo>
                <a:cubicBezTo>
                  <a:pt x="1458" y="829"/>
                  <a:pt x="1454" y="819"/>
                  <a:pt x="1446" y="813"/>
                </a:cubicBezTo>
                <a:cubicBezTo>
                  <a:pt x="1568" y="601"/>
                  <a:pt x="1568" y="601"/>
                  <a:pt x="1568" y="601"/>
                </a:cubicBezTo>
                <a:cubicBezTo>
                  <a:pt x="1572" y="603"/>
                  <a:pt x="1576" y="604"/>
                  <a:pt x="1580" y="604"/>
                </a:cubicBezTo>
                <a:cubicBezTo>
                  <a:pt x="1597" y="604"/>
                  <a:pt x="1611" y="592"/>
                  <a:pt x="1613" y="576"/>
                </a:cubicBezTo>
                <a:cubicBezTo>
                  <a:pt x="1856" y="576"/>
                  <a:pt x="1856" y="576"/>
                  <a:pt x="1856" y="576"/>
                </a:cubicBezTo>
                <a:cubicBezTo>
                  <a:pt x="1859" y="592"/>
                  <a:pt x="1872" y="604"/>
                  <a:pt x="1889" y="604"/>
                </a:cubicBezTo>
                <a:cubicBezTo>
                  <a:pt x="1893" y="604"/>
                  <a:pt x="1897" y="603"/>
                  <a:pt x="1901" y="601"/>
                </a:cubicBezTo>
                <a:cubicBezTo>
                  <a:pt x="2023" y="813"/>
                  <a:pt x="2023" y="813"/>
                  <a:pt x="2023" y="813"/>
                </a:cubicBezTo>
                <a:cubicBezTo>
                  <a:pt x="2016" y="819"/>
                  <a:pt x="2011" y="829"/>
                  <a:pt x="2011" y="839"/>
                </a:cubicBezTo>
                <a:cubicBezTo>
                  <a:pt x="2011" y="857"/>
                  <a:pt x="2026" y="872"/>
                  <a:pt x="2044" y="872"/>
                </a:cubicBezTo>
                <a:cubicBezTo>
                  <a:pt x="2063" y="872"/>
                  <a:pt x="2078" y="857"/>
                  <a:pt x="2078" y="839"/>
                </a:cubicBezTo>
                <a:cubicBezTo>
                  <a:pt x="2078" y="821"/>
                  <a:pt x="2063" y="806"/>
                  <a:pt x="2044" y="806"/>
                </a:cubicBezTo>
                <a:cubicBezTo>
                  <a:pt x="2040" y="806"/>
                  <a:pt x="2037" y="806"/>
                  <a:pt x="2034" y="807"/>
                </a:cubicBezTo>
                <a:cubicBezTo>
                  <a:pt x="1911" y="595"/>
                  <a:pt x="1911" y="595"/>
                  <a:pt x="1911" y="595"/>
                </a:cubicBezTo>
                <a:cubicBezTo>
                  <a:pt x="1918" y="589"/>
                  <a:pt x="1922" y="580"/>
                  <a:pt x="1922" y="570"/>
                </a:cubicBezTo>
                <a:cubicBezTo>
                  <a:pt x="1922" y="560"/>
                  <a:pt x="1917" y="551"/>
                  <a:pt x="1910" y="545"/>
                </a:cubicBezTo>
                <a:cubicBezTo>
                  <a:pt x="2032" y="333"/>
                  <a:pt x="2032" y="333"/>
                  <a:pt x="2032" y="333"/>
                </a:cubicBezTo>
                <a:cubicBezTo>
                  <a:pt x="2036" y="334"/>
                  <a:pt x="2040" y="335"/>
                  <a:pt x="2044" y="335"/>
                </a:cubicBezTo>
                <a:cubicBezTo>
                  <a:pt x="2063" y="335"/>
                  <a:pt x="2078" y="320"/>
                  <a:pt x="2078" y="302"/>
                </a:cubicBezTo>
                <a:cubicBezTo>
                  <a:pt x="2078" y="283"/>
                  <a:pt x="2063" y="268"/>
                  <a:pt x="2044" y="268"/>
                </a:cubicBezTo>
                <a:cubicBezTo>
                  <a:pt x="2026" y="268"/>
                  <a:pt x="2011" y="283"/>
                  <a:pt x="2011" y="302"/>
                </a:cubicBezTo>
                <a:cubicBezTo>
                  <a:pt x="2011" y="312"/>
                  <a:pt x="2015" y="320"/>
                  <a:pt x="2022" y="326"/>
                </a:cubicBezTo>
                <a:cubicBezTo>
                  <a:pt x="1899" y="539"/>
                  <a:pt x="1899" y="539"/>
                  <a:pt x="1899" y="539"/>
                </a:cubicBezTo>
                <a:cubicBezTo>
                  <a:pt x="1896" y="538"/>
                  <a:pt x="1893" y="537"/>
                  <a:pt x="1889" y="537"/>
                </a:cubicBezTo>
                <a:cubicBezTo>
                  <a:pt x="1873" y="537"/>
                  <a:pt x="1859" y="549"/>
                  <a:pt x="1856" y="564"/>
                </a:cubicBezTo>
                <a:cubicBezTo>
                  <a:pt x="1613" y="564"/>
                  <a:pt x="1613" y="564"/>
                  <a:pt x="1613" y="564"/>
                </a:cubicBezTo>
                <a:cubicBezTo>
                  <a:pt x="1610" y="549"/>
                  <a:pt x="1596" y="537"/>
                  <a:pt x="1580" y="537"/>
                </a:cubicBezTo>
                <a:cubicBezTo>
                  <a:pt x="1562" y="537"/>
                  <a:pt x="1547" y="552"/>
                  <a:pt x="1547" y="570"/>
                </a:cubicBezTo>
                <a:cubicBezTo>
                  <a:pt x="1547" y="580"/>
                  <a:pt x="1551" y="589"/>
                  <a:pt x="1558" y="595"/>
                </a:cubicBezTo>
                <a:cubicBezTo>
                  <a:pt x="1436" y="807"/>
                  <a:pt x="1436" y="807"/>
                  <a:pt x="1436" y="807"/>
                </a:cubicBezTo>
                <a:cubicBezTo>
                  <a:pt x="1432" y="806"/>
                  <a:pt x="1429" y="806"/>
                  <a:pt x="1425" y="806"/>
                </a:cubicBezTo>
                <a:cubicBezTo>
                  <a:pt x="1409" y="806"/>
                  <a:pt x="1395" y="817"/>
                  <a:pt x="1392" y="832"/>
                </a:cubicBezTo>
                <a:cubicBezTo>
                  <a:pt x="1149" y="832"/>
                  <a:pt x="1149" y="832"/>
                  <a:pt x="1149" y="832"/>
                </a:cubicBezTo>
                <a:cubicBezTo>
                  <a:pt x="1146" y="817"/>
                  <a:pt x="1133" y="806"/>
                  <a:pt x="1116" y="806"/>
                </a:cubicBezTo>
                <a:cubicBezTo>
                  <a:pt x="1098" y="806"/>
                  <a:pt x="1083" y="821"/>
                  <a:pt x="1083" y="839"/>
                </a:cubicBezTo>
                <a:cubicBezTo>
                  <a:pt x="1083" y="849"/>
                  <a:pt x="1087" y="858"/>
                  <a:pt x="1094" y="864"/>
                </a:cubicBezTo>
                <a:cubicBezTo>
                  <a:pt x="972" y="1076"/>
                  <a:pt x="972" y="1076"/>
                  <a:pt x="972" y="1076"/>
                </a:cubicBezTo>
                <a:cubicBezTo>
                  <a:pt x="968" y="1075"/>
                  <a:pt x="965" y="1074"/>
                  <a:pt x="961" y="1074"/>
                </a:cubicBezTo>
                <a:cubicBezTo>
                  <a:pt x="945" y="1074"/>
                  <a:pt x="932" y="1086"/>
                  <a:pt x="929" y="1101"/>
                </a:cubicBezTo>
                <a:cubicBezTo>
                  <a:pt x="685" y="1101"/>
                  <a:pt x="685" y="1101"/>
                  <a:pt x="685" y="1101"/>
                </a:cubicBezTo>
                <a:cubicBezTo>
                  <a:pt x="682" y="1086"/>
                  <a:pt x="669" y="1074"/>
                  <a:pt x="653" y="1074"/>
                </a:cubicBezTo>
                <a:cubicBezTo>
                  <a:pt x="649" y="1074"/>
                  <a:pt x="645" y="1075"/>
                  <a:pt x="641" y="1076"/>
                </a:cubicBezTo>
                <a:cubicBezTo>
                  <a:pt x="520" y="866"/>
                  <a:pt x="520" y="866"/>
                  <a:pt x="520" y="866"/>
                </a:cubicBezTo>
                <a:cubicBezTo>
                  <a:pt x="526" y="860"/>
                  <a:pt x="531" y="851"/>
                  <a:pt x="531" y="841"/>
                </a:cubicBezTo>
                <a:cubicBezTo>
                  <a:pt x="531" y="830"/>
                  <a:pt x="525" y="821"/>
                  <a:pt x="517" y="815"/>
                </a:cubicBezTo>
                <a:cubicBezTo>
                  <a:pt x="641" y="601"/>
                  <a:pt x="641" y="601"/>
                  <a:pt x="641" y="601"/>
                </a:cubicBezTo>
                <a:cubicBezTo>
                  <a:pt x="644" y="603"/>
                  <a:pt x="648" y="603"/>
                  <a:pt x="653" y="603"/>
                </a:cubicBezTo>
                <a:cubicBezTo>
                  <a:pt x="669" y="603"/>
                  <a:pt x="683" y="591"/>
                  <a:pt x="686" y="575"/>
                </a:cubicBezTo>
                <a:cubicBezTo>
                  <a:pt x="929" y="575"/>
                  <a:pt x="929" y="575"/>
                  <a:pt x="929" y="575"/>
                </a:cubicBezTo>
                <a:cubicBezTo>
                  <a:pt x="931" y="591"/>
                  <a:pt x="945" y="603"/>
                  <a:pt x="961" y="603"/>
                </a:cubicBezTo>
                <a:cubicBezTo>
                  <a:pt x="980" y="603"/>
                  <a:pt x="995" y="589"/>
                  <a:pt x="995" y="570"/>
                </a:cubicBezTo>
                <a:cubicBezTo>
                  <a:pt x="995" y="560"/>
                  <a:pt x="990" y="550"/>
                  <a:pt x="982" y="544"/>
                </a:cubicBezTo>
                <a:cubicBezTo>
                  <a:pt x="1105" y="333"/>
                  <a:pt x="1105" y="333"/>
                  <a:pt x="1105" y="333"/>
                </a:cubicBezTo>
                <a:cubicBezTo>
                  <a:pt x="1108" y="334"/>
                  <a:pt x="1113" y="335"/>
                  <a:pt x="1117" y="335"/>
                </a:cubicBezTo>
                <a:cubicBezTo>
                  <a:pt x="1135" y="335"/>
                  <a:pt x="1150" y="320"/>
                  <a:pt x="1150" y="302"/>
                </a:cubicBezTo>
                <a:cubicBezTo>
                  <a:pt x="1150" y="283"/>
                  <a:pt x="1135" y="268"/>
                  <a:pt x="1117" y="268"/>
                </a:cubicBezTo>
                <a:cubicBezTo>
                  <a:pt x="1113" y="268"/>
                  <a:pt x="1109" y="269"/>
                  <a:pt x="1106" y="270"/>
                </a:cubicBezTo>
                <a:cubicBezTo>
                  <a:pt x="983" y="58"/>
                  <a:pt x="983" y="58"/>
                  <a:pt x="983" y="58"/>
                </a:cubicBezTo>
                <a:cubicBezTo>
                  <a:pt x="990" y="52"/>
                  <a:pt x="995" y="43"/>
                  <a:pt x="995" y="33"/>
                </a:cubicBezTo>
                <a:cubicBezTo>
                  <a:pt x="995" y="15"/>
                  <a:pt x="980" y="0"/>
                  <a:pt x="961" y="0"/>
                </a:cubicBezTo>
                <a:cubicBezTo>
                  <a:pt x="943" y="0"/>
                  <a:pt x="928" y="15"/>
                  <a:pt x="928" y="33"/>
                </a:cubicBezTo>
                <a:cubicBezTo>
                  <a:pt x="928" y="51"/>
                  <a:pt x="943" y="66"/>
                  <a:pt x="961" y="66"/>
                </a:cubicBezTo>
                <a:cubicBezTo>
                  <a:pt x="966" y="66"/>
                  <a:pt x="970" y="66"/>
                  <a:pt x="973" y="64"/>
                </a:cubicBezTo>
                <a:cubicBezTo>
                  <a:pt x="1096" y="276"/>
                  <a:pt x="1096" y="276"/>
                  <a:pt x="1096" y="276"/>
                </a:cubicBezTo>
                <a:cubicBezTo>
                  <a:pt x="1088" y="282"/>
                  <a:pt x="1083" y="291"/>
                  <a:pt x="1083" y="302"/>
                </a:cubicBezTo>
                <a:cubicBezTo>
                  <a:pt x="1083" y="311"/>
                  <a:pt x="1088" y="320"/>
                  <a:pt x="1095" y="326"/>
                </a:cubicBezTo>
                <a:cubicBezTo>
                  <a:pt x="972" y="539"/>
                  <a:pt x="972" y="539"/>
                  <a:pt x="972" y="539"/>
                </a:cubicBezTo>
                <a:cubicBezTo>
                  <a:pt x="969" y="538"/>
                  <a:pt x="965" y="537"/>
                  <a:pt x="961" y="537"/>
                </a:cubicBezTo>
                <a:cubicBezTo>
                  <a:pt x="945" y="537"/>
                  <a:pt x="932" y="548"/>
                  <a:pt x="929" y="564"/>
                </a:cubicBezTo>
                <a:cubicBezTo>
                  <a:pt x="685" y="564"/>
                  <a:pt x="685" y="564"/>
                  <a:pt x="685" y="564"/>
                </a:cubicBezTo>
                <a:cubicBezTo>
                  <a:pt x="682" y="548"/>
                  <a:pt x="669" y="537"/>
                  <a:pt x="653" y="537"/>
                </a:cubicBezTo>
                <a:cubicBezTo>
                  <a:pt x="634" y="537"/>
                  <a:pt x="619" y="552"/>
                  <a:pt x="619" y="570"/>
                </a:cubicBezTo>
                <a:cubicBezTo>
                  <a:pt x="619" y="580"/>
                  <a:pt x="624" y="589"/>
                  <a:pt x="631" y="595"/>
                </a:cubicBezTo>
                <a:cubicBezTo>
                  <a:pt x="507" y="809"/>
                  <a:pt x="507" y="809"/>
                  <a:pt x="507" y="809"/>
                </a:cubicBezTo>
                <a:cubicBezTo>
                  <a:pt x="504" y="808"/>
                  <a:pt x="501" y="808"/>
                  <a:pt x="497" y="808"/>
                </a:cubicBezTo>
                <a:cubicBezTo>
                  <a:pt x="481" y="808"/>
                  <a:pt x="468" y="819"/>
                  <a:pt x="465" y="835"/>
                </a:cubicBezTo>
                <a:cubicBezTo>
                  <a:pt x="221" y="835"/>
                  <a:pt x="221" y="835"/>
                  <a:pt x="221" y="835"/>
                </a:cubicBezTo>
                <a:cubicBezTo>
                  <a:pt x="218" y="819"/>
                  <a:pt x="205" y="808"/>
                  <a:pt x="189" y="808"/>
                </a:cubicBezTo>
                <a:cubicBezTo>
                  <a:pt x="185" y="808"/>
                  <a:pt x="181" y="809"/>
                  <a:pt x="178" y="810"/>
                </a:cubicBezTo>
                <a:cubicBezTo>
                  <a:pt x="56" y="597"/>
                  <a:pt x="56" y="597"/>
                  <a:pt x="56" y="597"/>
                </a:cubicBezTo>
                <a:cubicBezTo>
                  <a:pt x="62" y="591"/>
                  <a:pt x="67" y="583"/>
                  <a:pt x="67" y="573"/>
                </a:cubicBezTo>
                <a:cubicBezTo>
                  <a:pt x="67" y="554"/>
                  <a:pt x="52" y="539"/>
                  <a:pt x="33" y="539"/>
                </a:cubicBezTo>
                <a:cubicBezTo>
                  <a:pt x="15" y="539"/>
                  <a:pt x="0" y="554"/>
                  <a:pt x="0" y="573"/>
                </a:cubicBezTo>
                <a:cubicBezTo>
                  <a:pt x="0" y="591"/>
                  <a:pt x="15" y="606"/>
                  <a:pt x="33" y="606"/>
                </a:cubicBezTo>
                <a:cubicBezTo>
                  <a:pt x="38" y="606"/>
                  <a:pt x="42" y="605"/>
                  <a:pt x="45" y="604"/>
                </a:cubicBezTo>
                <a:cubicBezTo>
                  <a:pt x="168" y="815"/>
                  <a:pt x="168" y="815"/>
                  <a:pt x="168" y="815"/>
                </a:cubicBezTo>
                <a:cubicBezTo>
                  <a:pt x="160" y="822"/>
                  <a:pt x="155" y="831"/>
                  <a:pt x="155" y="841"/>
                </a:cubicBezTo>
                <a:cubicBezTo>
                  <a:pt x="155" y="851"/>
                  <a:pt x="160" y="860"/>
                  <a:pt x="167" y="866"/>
                </a:cubicBezTo>
                <a:cubicBezTo>
                  <a:pt x="44" y="1078"/>
                  <a:pt x="44" y="1078"/>
                  <a:pt x="44" y="1078"/>
                </a:cubicBezTo>
                <a:cubicBezTo>
                  <a:pt x="41" y="1077"/>
                  <a:pt x="37" y="1076"/>
                  <a:pt x="34" y="1076"/>
                </a:cubicBezTo>
                <a:cubicBezTo>
                  <a:pt x="15" y="1076"/>
                  <a:pt x="0" y="1091"/>
                  <a:pt x="0" y="1110"/>
                </a:cubicBezTo>
                <a:cubicBezTo>
                  <a:pt x="0" y="1128"/>
                  <a:pt x="15" y="1143"/>
                  <a:pt x="34" y="1143"/>
                </a:cubicBezTo>
                <a:cubicBezTo>
                  <a:pt x="52" y="1143"/>
                  <a:pt x="67" y="1128"/>
                  <a:pt x="67" y="1110"/>
                </a:cubicBezTo>
                <a:cubicBezTo>
                  <a:pt x="67" y="1099"/>
                  <a:pt x="62" y="1090"/>
                  <a:pt x="55" y="1084"/>
                </a:cubicBezTo>
                <a:cubicBezTo>
                  <a:pt x="177" y="872"/>
                  <a:pt x="177" y="872"/>
                  <a:pt x="177" y="872"/>
                </a:cubicBezTo>
                <a:cubicBezTo>
                  <a:pt x="181" y="874"/>
                  <a:pt x="185" y="874"/>
                  <a:pt x="189" y="874"/>
                </a:cubicBezTo>
                <a:cubicBezTo>
                  <a:pt x="205" y="874"/>
                  <a:pt x="219" y="862"/>
                  <a:pt x="222" y="846"/>
                </a:cubicBezTo>
                <a:cubicBezTo>
                  <a:pt x="465" y="846"/>
                  <a:pt x="465" y="846"/>
                  <a:pt x="465" y="846"/>
                </a:cubicBezTo>
                <a:cubicBezTo>
                  <a:pt x="467" y="862"/>
                  <a:pt x="481" y="874"/>
                  <a:pt x="497" y="874"/>
                </a:cubicBezTo>
                <a:cubicBezTo>
                  <a:pt x="502" y="874"/>
                  <a:pt x="506" y="874"/>
                  <a:pt x="509" y="872"/>
                </a:cubicBezTo>
                <a:cubicBezTo>
                  <a:pt x="631" y="1082"/>
                  <a:pt x="631" y="1082"/>
                  <a:pt x="631" y="1082"/>
                </a:cubicBezTo>
                <a:cubicBezTo>
                  <a:pt x="624" y="1089"/>
                  <a:pt x="619" y="1097"/>
                  <a:pt x="619" y="1107"/>
                </a:cubicBezTo>
                <a:cubicBezTo>
                  <a:pt x="619" y="1117"/>
                  <a:pt x="624" y="1126"/>
                  <a:pt x="631" y="1132"/>
                </a:cubicBezTo>
                <a:cubicBezTo>
                  <a:pt x="508" y="1344"/>
                  <a:pt x="508" y="1344"/>
                  <a:pt x="508" y="1344"/>
                </a:cubicBezTo>
                <a:cubicBezTo>
                  <a:pt x="505" y="1343"/>
                  <a:pt x="501" y="1343"/>
                  <a:pt x="497" y="1343"/>
                </a:cubicBezTo>
                <a:cubicBezTo>
                  <a:pt x="481" y="1343"/>
                  <a:pt x="467" y="1355"/>
                  <a:pt x="465" y="1371"/>
                </a:cubicBezTo>
                <a:cubicBezTo>
                  <a:pt x="222" y="1371"/>
                  <a:pt x="222" y="1371"/>
                  <a:pt x="222" y="1371"/>
                </a:cubicBezTo>
                <a:cubicBezTo>
                  <a:pt x="219" y="1355"/>
                  <a:pt x="205" y="1343"/>
                  <a:pt x="189" y="1343"/>
                </a:cubicBezTo>
                <a:cubicBezTo>
                  <a:pt x="170" y="1343"/>
                  <a:pt x="155" y="1358"/>
                  <a:pt x="155" y="1376"/>
                </a:cubicBezTo>
                <a:cubicBezTo>
                  <a:pt x="155" y="1386"/>
                  <a:pt x="160" y="1395"/>
                  <a:pt x="167" y="1401"/>
                </a:cubicBezTo>
                <a:cubicBezTo>
                  <a:pt x="44" y="1613"/>
                  <a:pt x="44" y="1613"/>
                  <a:pt x="44" y="1613"/>
                </a:cubicBezTo>
                <a:cubicBezTo>
                  <a:pt x="41" y="1612"/>
                  <a:pt x="37" y="1611"/>
                  <a:pt x="33" y="1611"/>
                </a:cubicBezTo>
                <a:cubicBezTo>
                  <a:pt x="15" y="1611"/>
                  <a:pt x="0" y="1626"/>
                  <a:pt x="0" y="1645"/>
                </a:cubicBezTo>
                <a:cubicBezTo>
                  <a:pt x="0" y="1663"/>
                  <a:pt x="15" y="1678"/>
                  <a:pt x="33" y="1678"/>
                </a:cubicBezTo>
                <a:cubicBezTo>
                  <a:pt x="52" y="1678"/>
                  <a:pt x="67" y="1663"/>
                  <a:pt x="67" y="1645"/>
                </a:cubicBezTo>
                <a:cubicBezTo>
                  <a:pt x="67" y="1634"/>
                  <a:pt x="62" y="1625"/>
                  <a:pt x="54" y="1619"/>
                </a:cubicBezTo>
                <a:cubicBezTo>
                  <a:pt x="177" y="1407"/>
                  <a:pt x="177" y="1407"/>
                  <a:pt x="177" y="1407"/>
                </a:cubicBezTo>
                <a:cubicBezTo>
                  <a:pt x="180" y="1408"/>
                  <a:pt x="184" y="1409"/>
                  <a:pt x="189" y="1409"/>
                </a:cubicBezTo>
                <a:cubicBezTo>
                  <a:pt x="205" y="1409"/>
                  <a:pt x="218" y="1398"/>
                  <a:pt x="221" y="1383"/>
                </a:cubicBezTo>
                <a:cubicBezTo>
                  <a:pt x="465" y="1383"/>
                  <a:pt x="465" y="1383"/>
                  <a:pt x="465" y="1383"/>
                </a:cubicBezTo>
                <a:cubicBezTo>
                  <a:pt x="468" y="1398"/>
                  <a:pt x="481" y="1409"/>
                  <a:pt x="497" y="1409"/>
                </a:cubicBezTo>
                <a:cubicBezTo>
                  <a:pt x="502" y="1409"/>
                  <a:pt x="505" y="1408"/>
                  <a:pt x="509" y="1407"/>
                </a:cubicBezTo>
                <a:cubicBezTo>
                  <a:pt x="631" y="1618"/>
                  <a:pt x="631" y="1618"/>
                  <a:pt x="631" y="1618"/>
                </a:cubicBezTo>
                <a:cubicBezTo>
                  <a:pt x="624" y="1624"/>
                  <a:pt x="619" y="1632"/>
                  <a:pt x="619" y="1642"/>
                </a:cubicBezTo>
                <a:cubicBezTo>
                  <a:pt x="619" y="1661"/>
                  <a:pt x="634" y="1676"/>
                  <a:pt x="653" y="1676"/>
                </a:cubicBezTo>
                <a:cubicBezTo>
                  <a:pt x="669" y="1676"/>
                  <a:pt x="682" y="1664"/>
                  <a:pt x="685" y="1649"/>
                </a:cubicBezTo>
                <a:cubicBezTo>
                  <a:pt x="928" y="1649"/>
                  <a:pt x="928" y="1649"/>
                  <a:pt x="928" y="1649"/>
                </a:cubicBezTo>
                <a:cubicBezTo>
                  <a:pt x="932" y="1664"/>
                  <a:pt x="945" y="1675"/>
                  <a:pt x="961" y="1675"/>
                </a:cubicBezTo>
                <a:cubicBezTo>
                  <a:pt x="965" y="1675"/>
                  <a:pt x="969" y="1675"/>
                  <a:pt x="973" y="1673"/>
                </a:cubicBezTo>
                <a:cubicBezTo>
                  <a:pt x="1094" y="1884"/>
                  <a:pt x="1094" y="1884"/>
                  <a:pt x="1094" y="1884"/>
                </a:cubicBezTo>
                <a:cubicBezTo>
                  <a:pt x="1087" y="1890"/>
                  <a:pt x="1083" y="1899"/>
                  <a:pt x="1083" y="1909"/>
                </a:cubicBezTo>
                <a:cubicBezTo>
                  <a:pt x="1083" y="1927"/>
                  <a:pt x="1098" y="1942"/>
                  <a:pt x="1116" y="1942"/>
                </a:cubicBezTo>
                <a:cubicBezTo>
                  <a:pt x="1132" y="1942"/>
                  <a:pt x="1146" y="1930"/>
                  <a:pt x="1149" y="1915"/>
                </a:cubicBezTo>
                <a:cubicBezTo>
                  <a:pt x="1392" y="1915"/>
                  <a:pt x="1392" y="1915"/>
                  <a:pt x="1392" y="1915"/>
                </a:cubicBezTo>
                <a:cubicBezTo>
                  <a:pt x="1395" y="1930"/>
                  <a:pt x="1409" y="1942"/>
                  <a:pt x="1425" y="1942"/>
                </a:cubicBezTo>
                <a:cubicBezTo>
                  <a:pt x="1429" y="1942"/>
                  <a:pt x="1432" y="1941"/>
                  <a:pt x="1435" y="1940"/>
                </a:cubicBezTo>
                <a:cubicBezTo>
                  <a:pt x="1558" y="2152"/>
                  <a:pt x="1558" y="2152"/>
                  <a:pt x="1558" y="2152"/>
                </a:cubicBezTo>
                <a:cubicBezTo>
                  <a:pt x="1551" y="2158"/>
                  <a:pt x="1547" y="2167"/>
                  <a:pt x="1547" y="2177"/>
                </a:cubicBezTo>
                <a:cubicBezTo>
                  <a:pt x="1547" y="2187"/>
                  <a:pt x="1551" y="2196"/>
                  <a:pt x="1558" y="2202"/>
                </a:cubicBezTo>
                <a:cubicBezTo>
                  <a:pt x="1435" y="2414"/>
                  <a:pt x="1435" y="2414"/>
                  <a:pt x="1435" y="2414"/>
                </a:cubicBezTo>
                <a:cubicBezTo>
                  <a:pt x="1432" y="2413"/>
                  <a:pt x="1428" y="2412"/>
                  <a:pt x="1425" y="2412"/>
                </a:cubicBezTo>
                <a:cubicBezTo>
                  <a:pt x="1406" y="2412"/>
                  <a:pt x="1391" y="2427"/>
                  <a:pt x="1391" y="2445"/>
                </a:cubicBezTo>
                <a:cubicBezTo>
                  <a:pt x="1391" y="2464"/>
                  <a:pt x="1406" y="2479"/>
                  <a:pt x="1425" y="2479"/>
                </a:cubicBezTo>
                <a:cubicBezTo>
                  <a:pt x="1429" y="2479"/>
                  <a:pt x="1433" y="2478"/>
                  <a:pt x="1436" y="2477"/>
                </a:cubicBezTo>
                <a:cubicBezTo>
                  <a:pt x="1558" y="2687"/>
                  <a:pt x="1558" y="2687"/>
                  <a:pt x="1558" y="2687"/>
                </a:cubicBezTo>
                <a:cubicBezTo>
                  <a:pt x="1551" y="2693"/>
                  <a:pt x="1547" y="2702"/>
                  <a:pt x="1547" y="2712"/>
                </a:cubicBezTo>
                <a:cubicBezTo>
                  <a:pt x="1547" y="2730"/>
                  <a:pt x="1562" y="2745"/>
                  <a:pt x="1580" y="2745"/>
                </a:cubicBezTo>
                <a:cubicBezTo>
                  <a:pt x="1598" y="2745"/>
                  <a:pt x="1613" y="2730"/>
                  <a:pt x="1613" y="2712"/>
                </a:cubicBezTo>
                <a:cubicBezTo>
                  <a:pt x="1613" y="2693"/>
                  <a:pt x="1598" y="2678"/>
                  <a:pt x="1580" y="2678"/>
                </a:cubicBezTo>
                <a:cubicBezTo>
                  <a:pt x="1576" y="2678"/>
                  <a:pt x="1572" y="2679"/>
                  <a:pt x="1568" y="2681"/>
                </a:cubicBezTo>
                <a:cubicBezTo>
                  <a:pt x="1446" y="2470"/>
                  <a:pt x="1446" y="2470"/>
                  <a:pt x="1446" y="2470"/>
                </a:cubicBezTo>
                <a:cubicBezTo>
                  <a:pt x="1453" y="2464"/>
                  <a:pt x="1458" y="2455"/>
                  <a:pt x="1458" y="2445"/>
                </a:cubicBezTo>
                <a:cubicBezTo>
                  <a:pt x="1458" y="2435"/>
                  <a:pt x="1453" y="2426"/>
                  <a:pt x="1446" y="2420"/>
                </a:cubicBezTo>
                <a:cubicBezTo>
                  <a:pt x="1568" y="2208"/>
                  <a:pt x="1568" y="2208"/>
                  <a:pt x="1568" y="2208"/>
                </a:cubicBezTo>
                <a:cubicBezTo>
                  <a:pt x="1572" y="2209"/>
                  <a:pt x="1576" y="2210"/>
                  <a:pt x="1580" y="2210"/>
                </a:cubicBezTo>
                <a:cubicBezTo>
                  <a:pt x="1596" y="2210"/>
                  <a:pt x="1610" y="2198"/>
                  <a:pt x="1613" y="2182"/>
                </a:cubicBezTo>
                <a:cubicBezTo>
                  <a:pt x="1856" y="2182"/>
                  <a:pt x="1856" y="2182"/>
                  <a:pt x="1856" y="2182"/>
                </a:cubicBezTo>
                <a:cubicBezTo>
                  <a:pt x="1858" y="2198"/>
                  <a:pt x="1872" y="2210"/>
                  <a:pt x="1888" y="2210"/>
                </a:cubicBezTo>
                <a:cubicBezTo>
                  <a:pt x="1893" y="2210"/>
                  <a:pt x="1897" y="2209"/>
                  <a:pt x="1900" y="2208"/>
                </a:cubicBezTo>
                <a:cubicBezTo>
                  <a:pt x="2023" y="2420"/>
                  <a:pt x="2023" y="2420"/>
                  <a:pt x="2023" y="2420"/>
                </a:cubicBezTo>
                <a:cubicBezTo>
                  <a:pt x="2015" y="2426"/>
                  <a:pt x="2010" y="2435"/>
                  <a:pt x="2010" y="2445"/>
                </a:cubicBezTo>
                <a:cubicBezTo>
                  <a:pt x="2010" y="2464"/>
                  <a:pt x="2025" y="2479"/>
                  <a:pt x="2044" y="2479"/>
                </a:cubicBezTo>
                <a:cubicBezTo>
                  <a:pt x="2062" y="2479"/>
                  <a:pt x="2077" y="2464"/>
                  <a:pt x="2077" y="2445"/>
                </a:cubicBezTo>
                <a:cubicBezTo>
                  <a:pt x="2077" y="2427"/>
                  <a:pt x="2062" y="2412"/>
                  <a:pt x="2044" y="2412"/>
                </a:cubicBezTo>
                <a:cubicBezTo>
                  <a:pt x="2040" y="2412"/>
                  <a:pt x="2036" y="2413"/>
                  <a:pt x="2033" y="2414"/>
                </a:cubicBezTo>
                <a:cubicBezTo>
                  <a:pt x="1911" y="2202"/>
                  <a:pt x="1911" y="2202"/>
                  <a:pt x="1911" y="2202"/>
                </a:cubicBezTo>
                <a:cubicBezTo>
                  <a:pt x="1917" y="2196"/>
                  <a:pt x="1922" y="2187"/>
                  <a:pt x="1922" y="2177"/>
                </a:cubicBezTo>
                <a:cubicBezTo>
                  <a:pt x="1922" y="2167"/>
                  <a:pt x="1917" y="2158"/>
                  <a:pt x="1911" y="2152"/>
                </a:cubicBezTo>
                <a:cubicBezTo>
                  <a:pt x="2033" y="1940"/>
                  <a:pt x="2033" y="1940"/>
                  <a:pt x="2033" y="1940"/>
                </a:cubicBezTo>
                <a:cubicBezTo>
                  <a:pt x="2037" y="1941"/>
                  <a:pt x="2040" y="1942"/>
                  <a:pt x="2044" y="1942"/>
                </a:cubicBezTo>
                <a:cubicBezTo>
                  <a:pt x="2060" y="1942"/>
                  <a:pt x="2073" y="1930"/>
                  <a:pt x="2077" y="1915"/>
                </a:cubicBezTo>
                <a:cubicBezTo>
                  <a:pt x="2320" y="1915"/>
                  <a:pt x="2320" y="1915"/>
                  <a:pt x="2320" y="1915"/>
                </a:cubicBezTo>
                <a:cubicBezTo>
                  <a:pt x="2323" y="1930"/>
                  <a:pt x="2336" y="1942"/>
                  <a:pt x="2352" y="1942"/>
                </a:cubicBezTo>
                <a:cubicBezTo>
                  <a:pt x="2371" y="1942"/>
                  <a:pt x="2386" y="1927"/>
                  <a:pt x="2386" y="1909"/>
                </a:cubicBezTo>
                <a:cubicBezTo>
                  <a:pt x="2386" y="1890"/>
                  <a:pt x="2371" y="1875"/>
                  <a:pt x="2352" y="1875"/>
                </a:cubicBezTo>
                <a:cubicBezTo>
                  <a:pt x="2336" y="1875"/>
                  <a:pt x="2322" y="1887"/>
                  <a:pt x="2320" y="1903"/>
                </a:cubicBezTo>
                <a:cubicBezTo>
                  <a:pt x="2077" y="1903"/>
                  <a:pt x="2077" y="1903"/>
                  <a:pt x="2077" y="1903"/>
                </a:cubicBezTo>
                <a:cubicBezTo>
                  <a:pt x="2074" y="1887"/>
                  <a:pt x="2060" y="1875"/>
                  <a:pt x="2044" y="1875"/>
                </a:cubicBezTo>
                <a:cubicBezTo>
                  <a:pt x="2040" y="1875"/>
                  <a:pt x="2036" y="1876"/>
                  <a:pt x="2032" y="1877"/>
                </a:cubicBezTo>
                <a:cubicBezTo>
                  <a:pt x="1910" y="1667"/>
                  <a:pt x="1910" y="1667"/>
                  <a:pt x="1910" y="1667"/>
                </a:cubicBezTo>
                <a:cubicBezTo>
                  <a:pt x="1917" y="1661"/>
                  <a:pt x="1922" y="1652"/>
                  <a:pt x="1922" y="1642"/>
                </a:cubicBezTo>
                <a:cubicBezTo>
                  <a:pt x="1922" y="1632"/>
                  <a:pt x="1917" y="1623"/>
                  <a:pt x="1910" y="1616"/>
                </a:cubicBezTo>
                <a:cubicBezTo>
                  <a:pt x="2032" y="1405"/>
                  <a:pt x="2032" y="1405"/>
                  <a:pt x="2032" y="1405"/>
                </a:cubicBezTo>
                <a:cubicBezTo>
                  <a:pt x="2036" y="1406"/>
                  <a:pt x="2040" y="1407"/>
                  <a:pt x="2044" y="1407"/>
                </a:cubicBezTo>
                <a:cubicBezTo>
                  <a:pt x="2060" y="1407"/>
                  <a:pt x="2074" y="1395"/>
                  <a:pt x="2077" y="1379"/>
                </a:cubicBezTo>
                <a:cubicBezTo>
                  <a:pt x="2320" y="1379"/>
                  <a:pt x="2320" y="1379"/>
                  <a:pt x="2320" y="1379"/>
                </a:cubicBezTo>
                <a:cubicBezTo>
                  <a:pt x="2322" y="1395"/>
                  <a:pt x="2336" y="1407"/>
                  <a:pt x="2352" y="1407"/>
                </a:cubicBezTo>
                <a:cubicBezTo>
                  <a:pt x="2357" y="1407"/>
                  <a:pt x="2361" y="1406"/>
                  <a:pt x="2364" y="1405"/>
                </a:cubicBezTo>
                <a:cubicBezTo>
                  <a:pt x="2487" y="1616"/>
                  <a:pt x="2487" y="1616"/>
                  <a:pt x="2487" y="1616"/>
                </a:cubicBezTo>
                <a:cubicBezTo>
                  <a:pt x="2479" y="1623"/>
                  <a:pt x="2474" y="1632"/>
                  <a:pt x="2474" y="1642"/>
                </a:cubicBezTo>
                <a:cubicBezTo>
                  <a:pt x="2474" y="1661"/>
                  <a:pt x="2489" y="1675"/>
                  <a:pt x="2508" y="1675"/>
                </a:cubicBezTo>
                <a:cubicBezTo>
                  <a:pt x="2526" y="1675"/>
                  <a:pt x="2541" y="1661"/>
                  <a:pt x="2541" y="1642"/>
                </a:cubicBezTo>
                <a:cubicBezTo>
                  <a:pt x="2541" y="1624"/>
                  <a:pt x="2526" y="1609"/>
                  <a:pt x="2508" y="1609"/>
                </a:cubicBezTo>
                <a:close/>
                <a:moveTo>
                  <a:pt x="1104" y="870"/>
                </a:moveTo>
                <a:cubicBezTo>
                  <a:pt x="1108" y="871"/>
                  <a:pt x="1112" y="872"/>
                  <a:pt x="1116" y="872"/>
                </a:cubicBezTo>
                <a:cubicBezTo>
                  <a:pt x="1133" y="872"/>
                  <a:pt x="1147" y="860"/>
                  <a:pt x="1149" y="844"/>
                </a:cubicBezTo>
                <a:cubicBezTo>
                  <a:pt x="1392" y="844"/>
                  <a:pt x="1392" y="844"/>
                  <a:pt x="1392" y="844"/>
                </a:cubicBezTo>
                <a:cubicBezTo>
                  <a:pt x="1395" y="860"/>
                  <a:pt x="1408" y="872"/>
                  <a:pt x="1425" y="872"/>
                </a:cubicBezTo>
                <a:cubicBezTo>
                  <a:pt x="1429" y="872"/>
                  <a:pt x="1433" y="871"/>
                  <a:pt x="1437" y="870"/>
                </a:cubicBezTo>
                <a:cubicBezTo>
                  <a:pt x="1558" y="1080"/>
                  <a:pt x="1558" y="1080"/>
                  <a:pt x="1558" y="1080"/>
                </a:cubicBezTo>
                <a:cubicBezTo>
                  <a:pt x="1551" y="1086"/>
                  <a:pt x="1547" y="1095"/>
                  <a:pt x="1547" y="1105"/>
                </a:cubicBezTo>
                <a:cubicBezTo>
                  <a:pt x="1547" y="1115"/>
                  <a:pt x="1551" y="1124"/>
                  <a:pt x="1558" y="1130"/>
                </a:cubicBezTo>
                <a:cubicBezTo>
                  <a:pt x="1435" y="1342"/>
                  <a:pt x="1435" y="1342"/>
                  <a:pt x="1435" y="1342"/>
                </a:cubicBezTo>
                <a:cubicBezTo>
                  <a:pt x="1432" y="1341"/>
                  <a:pt x="1429" y="1340"/>
                  <a:pt x="1425" y="1340"/>
                </a:cubicBezTo>
                <a:cubicBezTo>
                  <a:pt x="1409" y="1340"/>
                  <a:pt x="1395" y="1352"/>
                  <a:pt x="1392" y="1367"/>
                </a:cubicBezTo>
                <a:cubicBezTo>
                  <a:pt x="1149" y="1367"/>
                  <a:pt x="1149" y="1367"/>
                  <a:pt x="1149" y="1367"/>
                </a:cubicBezTo>
                <a:cubicBezTo>
                  <a:pt x="1146" y="1352"/>
                  <a:pt x="1132" y="1340"/>
                  <a:pt x="1116" y="1340"/>
                </a:cubicBezTo>
                <a:cubicBezTo>
                  <a:pt x="1112" y="1340"/>
                  <a:pt x="1108" y="1341"/>
                  <a:pt x="1104" y="1343"/>
                </a:cubicBezTo>
                <a:cubicBezTo>
                  <a:pt x="983" y="1133"/>
                  <a:pt x="983" y="1133"/>
                  <a:pt x="983" y="1133"/>
                </a:cubicBezTo>
                <a:cubicBezTo>
                  <a:pt x="990" y="1126"/>
                  <a:pt x="995" y="1117"/>
                  <a:pt x="995" y="1107"/>
                </a:cubicBezTo>
                <a:cubicBezTo>
                  <a:pt x="995" y="1097"/>
                  <a:pt x="990" y="1088"/>
                  <a:pt x="982" y="1082"/>
                </a:cubicBezTo>
                <a:lnTo>
                  <a:pt x="1104" y="870"/>
                </a:lnTo>
                <a:close/>
                <a:moveTo>
                  <a:pt x="519" y="1401"/>
                </a:moveTo>
                <a:cubicBezTo>
                  <a:pt x="526" y="1395"/>
                  <a:pt x="531" y="1386"/>
                  <a:pt x="531" y="1376"/>
                </a:cubicBezTo>
                <a:cubicBezTo>
                  <a:pt x="531" y="1366"/>
                  <a:pt x="526" y="1356"/>
                  <a:pt x="518" y="1350"/>
                </a:cubicBezTo>
                <a:cubicBezTo>
                  <a:pt x="641" y="1138"/>
                  <a:pt x="641" y="1138"/>
                  <a:pt x="641" y="1138"/>
                </a:cubicBezTo>
                <a:cubicBezTo>
                  <a:pt x="644" y="1140"/>
                  <a:pt x="648" y="1141"/>
                  <a:pt x="653" y="1141"/>
                </a:cubicBezTo>
                <a:cubicBezTo>
                  <a:pt x="669" y="1141"/>
                  <a:pt x="683" y="1129"/>
                  <a:pt x="686" y="1113"/>
                </a:cubicBezTo>
                <a:cubicBezTo>
                  <a:pt x="928" y="1113"/>
                  <a:pt x="928" y="1113"/>
                  <a:pt x="928" y="1113"/>
                </a:cubicBezTo>
                <a:cubicBezTo>
                  <a:pt x="931" y="1129"/>
                  <a:pt x="945" y="1141"/>
                  <a:pt x="961" y="1141"/>
                </a:cubicBezTo>
                <a:cubicBezTo>
                  <a:pt x="965" y="1141"/>
                  <a:pt x="969" y="1140"/>
                  <a:pt x="973" y="1139"/>
                </a:cubicBezTo>
                <a:cubicBezTo>
                  <a:pt x="1094" y="1349"/>
                  <a:pt x="1094" y="1349"/>
                  <a:pt x="1094" y="1349"/>
                </a:cubicBezTo>
                <a:cubicBezTo>
                  <a:pt x="1087" y="1355"/>
                  <a:pt x="1083" y="1364"/>
                  <a:pt x="1083" y="1374"/>
                </a:cubicBezTo>
                <a:cubicBezTo>
                  <a:pt x="1083" y="1383"/>
                  <a:pt x="1087" y="1392"/>
                  <a:pt x="1094" y="1398"/>
                </a:cubicBezTo>
                <a:cubicBezTo>
                  <a:pt x="972" y="1611"/>
                  <a:pt x="972" y="1611"/>
                  <a:pt x="972" y="1611"/>
                </a:cubicBezTo>
                <a:cubicBezTo>
                  <a:pt x="968" y="1610"/>
                  <a:pt x="965" y="1609"/>
                  <a:pt x="961" y="1609"/>
                </a:cubicBezTo>
                <a:cubicBezTo>
                  <a:pt x="944" y="1609"/>
                  <a:pt x="931" y="1621"/>
                  <a:pt x="928" y="1637"/>
                </a:cubicBezTo>
                <a:cubicBezTo>
                  <a:pt x="686" y="1637"/>
                  <a:pt x="686" y="1637"/>
                  <a:pt x="686" y="1637"/>
                </a:cubicBezTo>
                <a:cubicBezTo>
                  <a:pt x="683" y="1621"/>
                  <a:pt x="669" y="1609"/>
                  <a:pt x="653" y="1609"/>
                </a:cubicBezTo>
                <a:cubicBezTo>
                  <a:pt x="648" y="1609"/>
                  <a:pt x="644" y="1610"/>
                  <a:pt x="641" y="1611"/>
                </a:cubicBezTo>
                <a:lnTo>
                  <a:pt x="519" y="1401"/>
                </a:lnTo>
                <a:close/>
                <a:moveTo>
                  <a:pt x="983" y="1667"/>
                </a:moveTo>
                <a:cubicBezTo>
                  <a:pt x="990" y="1661"/>
                  <a:pt x="994" y="1652"/>
                  <a:pt x="994" y="1642"/>
                </a:cubicBezTo>
                <a:cubicBezTo>
                  <a:pt x="994" y="1632"/>
                  <a:pt x="989" y="1623"/>
                  <a:pt x="982" y="1616"/>
                </a:cubicBezTo>
                <a:cubicBezTo>
                  <a:pt x="1104" y="1405"/>
                  <a:pt x="1104" y="1405"/>
                  <a:pt x="1104" y="1405"/>
                </a:cubicBezTo>
                <a:cubicBezTo>
                  <a:pt x="1108" y="1406"/>
                  <a:pt x="1112" y="1407"/>
                  <a:pt x="1116" y="1407"/>
                </a:cubicBezTo>
                <a:cubicBezTo>
                  <a:pt x="1133" y="1407"/>
                  <a:pt x="1147" y="1395"/>
                  <a:pt x="1149" y="1379"/>
                </a:cubicBezTo>
                <a:cubicBezTo>
                  <a:pt x="1392" y="1379"/>
                  <a:pt x="1392" y="1379"/>
                  <a:pt x="1392" y="1379"/>
                </a:cubicBezTo>
                <a:cubicBezTo>
                  <a:pt x="1394" y="1395"/>
                  <a:pt x="1408" y="1407"/>
                  <a:pt x="1425" y="1407"/>
                </a:cubicBezTo>
                <a:cubicBezTo>
                  <a:pt x="1429" y="1407"/>
                  <a:pt x="1433" y="1406"/>
                  <a:pt x="1437" y="1405"/>
                </a:cubicBezTo>
                <a:cubicBezTo>
                  <a:pt x="1559" y="1616"/>
                  <a:pt x="1559" y="1616"/>
                  <a:pt x="1559" y="1616"/>
                </a:cubicBezTo>
                <a:cubicBezTo>
                  <a:pt x="1552" y="1623"/>
                  <a:pt x="1547" y="1632"/>
                  <a:pt x="1547" y="1642"/>
                </a:cubicBezTo>
                <a:cubicBezTo>
                  <a:pt x="1547" y="1652"/>
                  <a:pt x="1551" y="1661"/>
                  <a:pt x="1558" y="1667"/>
                </a:cubicBezTo>
                <a:cubicBezTo>
                  <a:pt x="1436" y="1877"/>
                  <a:pt x="1436" y="1877"/>
                  <a:pt x="1436" y="1877"/>
                </a:cubicBezTo>
                <a:cubicBezTo>
                  <a:pt x="1433" y="1876"/>
                  <a:pt x="1429" y="1875"/>
                  <a:pt x="1425" y="1875"/>
                </a:cubicBezTo>
                <a:cubicBezTo>
                  <a:pt x="1408" y="1875"/>
                  <a:pt x="1394" y="1887"/>
                  <a:pt x="1392" y="1903"/>
                </a:cubicBezTo>
                <a:cubicBezTo>
                  <a:pt x="1149" y="1903"/>
                  <a:pt x="1149" y="1903"/>
                  <a:pt x="1149" y="1903"/>
                </a:cubicBezTo>
                <a:cubicBezTo>
                  <a:pt x="1147" y="1887"/>
                  <a:pt x="1133" y="1875"/>
                  <a:pt x="1116" y="1875"/>
                </a:cubicBezTo>
                <a:cubicBezTo>
                  <a:pt x="1112" y="1875"/>
                  <a:pt x="1108" y="1876"/>
                  <a:pt x="1104" y="1877"/>
                </a:cubicBezTo>
                <a:lnTo>
                  <a:pt x="983" y="1667"/>
                </a:lnTo>
                <a:close/>
                <a:moveTo>
                  <a:pt x="2022" y="1884"/>
                </a:moveTo>
                <a:cubicBezTo>
                  <a:pt x="2015" y="1890"/>
                  <a:pt x="2011" y="1899"/>
                  <a:pt x="2011" y="1909"/>
                </a:cubicBezTo>
                <a:cubicBezTo>
                  <a:pt x="2011" y="1919"/>
                  <a:pt x="2015" y="1928"/>
                  <a:pt x="2023" y="1934"/>
                </a:cubicBezTo>
                <a:cubicBezTo>
                  <a:pt x="1901" y="2146"/>
                  <a:pt x="1901" y="2146"/>
                  <a:pt x="1901" y="2146"/>
                </a:cubicBezTo>
                <a:cubicBezTo>
                  <a:pt x="1897" y="2144"/>
                  <a:pt x="1893" y="2144"/>
                  <a:pt x="1888" y="2144"/>
                </a:cubicBezTo>
                <a:cubicBezTo>
                  <a:pt x="1872" y="2144"/>
                  <a:pt x="1859" y="2155"/>
                  <a:pt x="1856" y="2170"/>
                </a:cubicBezTo>
                <a:cubicBezTo>
                  <a:pt x="1613" y="2170"/>
                  <a:pt x="1613" y="2170"/>
                  <a:pt x="1613" y="2170"/>
                </a:cubicBezTo>
                <a:cubicBezTo>
                  <a:pt x="1609" y="2155"/>
                  <a:pt x="1596" y="2144"/>
                  <a:pt x="1580" y="2144"/>
                </a:cubicBezTo>
                <a:cubicBezTo>
                  <a:pt x="1576" y="2144"/>
                  <a:pt x="1572" y="2144"/>
                  <a:pt x="1568" y="2146"/>
                </a:cubicBezTo>
                <a:cubicBezTo>
                  <a:pt x="1446" y="1934"/>
                  <a:pt x="1446" y="1934"/>
                  <a:pt x="1446" y="1934"/>
                </a:cubicBezTo>
                <a:cubicBezTo>
                  <a:pt x="1453" y="1928"/>
                  <a:pt x="1458" y="1919"/>
                  <a:pt x="1458" y="1909"/>
                </a:cubicBezTo>
                <a:cubicBezTo>
                  <a:pt x="1458" y="1899"/>
                  <a:pt x="1454" y="1890"/>
                  <a:pt x="1447" y="1883"/>
                </a:cubicBezTo>
                <a:cubicBezTo>
                  <a:pt x="1568" y="1673"/>
                  <a:pt x="1568" y="1673"/>
                  <a:pt x="1568" y="1673"/>
                </a:cubicBezTo>
                <a:cubicBezTo>
                  <a:pt x="1572" y="1675"/>
                  <a:pt x="1576" y="1675"/>
                  <a:pt x="1580" y="1675"/>
                </a:cubicBezTo>
                <a:cubicBezTo>
                  <a:pt x="1597" y="1675"/>
                  <a:pt x="1611" y="1663"/>
                  <a:pt x="1613" y="1647"/>
                </a:cubicBezTo>
                <a:cubicBezTo>
                  <a:pt x="1856" y="1647"/>
                  <a:pt x="1856" y="1647"/>
                  <a:pt x="1856" y="1647"/>
                </a:cubicBezTo>
                <a:cubicBezTo>
                  <a:pt x="1858" y="1663"/>
                  <a:pt x="1872" y="1675"/>
                  <a:pt x="1889" y="1675"/>
                </a:cubicBezTo>
                <a:cubicBezTo>
                  <a:pt x="1893" y="1675"/>
                  <a:pt x="1897" y="1675"/>
                  <a:pt x="1900" y="1673"/>
                </a:cubicBezTo>
                <a:lnTo>
                  <a:pt x="2022" y="1884"/>
                </a:lnTo>
                <a:close/>
                <a:moveTo>
                  <a:pt x="1899" y="1611"/>
                </a:moveTo>
                <a:cubicBezTo>
                  <a:pt x="1896" y="1610"/>
                  <a:pt x="1892" y="1609"/>
                  <a:pt x="1889" y="1609"/>
                </a:cubicBezTo>
                <a:cubicBezTo>
                  <a:pt x="1872" y="1609"/>
                  <a:pt x="1859" y="1620"/>
                  <a:pt x="1856" y="1635"/>
                </a:cubicBezTo>
                <a:cubicBezTo>
                  <a:pt x="1613" y="1635"/>
                  <a:pt x="1613" y="1635"/>
                  <a:pt x="1613" y="1635"/>
                </a:cubicBezTo>
                <a:cubicBezTo>
                  <a:pt x="1610" y="1620"/>
                  <a:pt x="1596" y="1609"/>
                  <a:pt x="1580" y="1609"/>
                </a:cubicBezTo>
                <a:cubicBezTo>
                  <a:pt x="1576" y="1609"/>
                  <a:pt x="1573" y="1610"/>
                  <a:pt x="1570" y="1611"/>
                </a:cubicBezTo>
                <a:cubicBezTo>
                  <a:pt x="1447" y="1398"/>
                  <a:pt x="1447" y="1398"/>
                  <a:pt x="1447" y="1398"/>
                </a:cubicBezTo>
                <a:cubicBezTo>
                  <a:pt x="1454" y="1392"/>
                  <a:pt x="1458" y="1383"/>
                  <a:pt x="1458" y="1374"/>
                </a:cubicBezTo>
                <a:cubicBezTo>
                  <a:pt x="1458" y="1363"/>
                  <a:pt x="1453" y="1354"/>
                  <a:pt x="1446" y="1348"/>
                </a:cubicBezTo>
                <a:cubicBezTo>
                  <a:pt x="1568" y="1136"/>
                  <a:pt x="1568" y="1136"/>
                  <a:pt x="1568" y="1136"/>
                </a:cubicBezTo>
                <a:cubicBezTo>
                  <a:pt x="1572" y="1138"/>
                  <a:pt x="1576" y="1139"/>
                  <a:pt x="1580" y="1139"/>
                </a:cubicBezTo>
                <a:cubicBezTo>
                  <a:pt x="1597" y="1139"/>
                  <a:pt x="1611" y="1126"/>
                  <a:pt x="1613" y="1110"/>
                </a:cubicBezTo>
                <a:cubicBezTo>
                  <a:pt x="1856" y="1110"/>
                  <a:pt x="1856" y="1110"/>
                  <a:pt x="1856" y="1110"/>
                </a:cubicBezTo>
                <a:cubicBezTo>
                  <a:pt x="1858" y="1126"/>
                  <a:pt x="1872" y="1139"/>
                  <a:pt x="1889" y="1139"/>
                </a:cubicBezTo>
                <a:cubicBezTo>
                  <a:pt x="1893" y="1139"/>
                  <a:pt x="1897" y="1138"/>
                  <a:pt x="1901" y="1136"/>
                </a:cubicBezTo>
                <a:cubicBezTo>
                  <a:pt x="2023" y="1348"/>
                  <a:pt x="2023" y="1348"/>
                  <a:pt x="2023" y="1348"/>
                </a:cubicBezTo>
                <a:cubicBezTo>
                  <a:pt x="2015" y="1354"/>
                  <a:pt x="2011" y="1363"/>
                  <a:pt x="2011" y="1374"/>
                </a:cubicBezTo>
                <a:cubicBezTo>
                  <a:pt x="2011" y="1383"/>
                  <a:pt x="2015" y="1392"/>
                  <a:pt x="2022" y="1398"/>
                </a:cubicBezTo>
                <a:lnTo>
                  <a:pt x="1899" y="1611"/>
                </a:lnTo>
                <a:close/>
              </a:path>
            </a:pathLst>
          </a:custGeom>
          <a:solidFill>
            <a:srgbClr val="3F434D">
              <a:alpha val="784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grpSp>
        <p:nvGrpSpPr>
          <p:cNvPr id="132" name="Google Shape;132;p12"/>
          <p:cNvGrpSpPr/>
          <p:nvPr/>
        </p:nvGrpSpPr>
        <p:grpSpPr>
          <a:xfrm rot="10800000">
            <a:off x="3" y="3876279"/>
            <a:ext cx="1724010" cy="1267222"/>
            <a:chOff x="7429503" y="-9546"/>
            <a:chExt cx="1724010" cy="1267222"/>
          </a:xfrm>
        </p:grpSpPr>
        <p:sp>
          <p:nvSpPr>
            <p:cNvPr id="133" name="Google Shape;133;p12"/>
            <p:cNvSpPr/>
            <p:nvPr/>
          </p:nvSpPr>
          <p:spPr>
            <a:xfrm rot="10800000" flipH="1">
              <a:off x="74295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34" name="Google Shape;134;p12"/>
            <p:cNvSpPr/>
            <p:nvPr/>
          </p:nvSpPr>
          <p:spPr>
            <a:xfrm rot="10800000" flipH="1">
              <a:off x="75057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gradFill>
              <a:gsLst>
                <a:gs pos="0">
                  <a:srgbClr val="33CCCC"/>
                </a:gs>
                <a:gs pos="100000">
                  <a:srgbClr val="0084B4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135" name="Google Shape;135;p12"/>
          <p:cNvGrpSpPr/>
          <p:nvPr/>
        </p:nvGrpSpPr>
        <p:grpSpPr>
          <a:xfrm>
            <a:off x="7429503" y="-9546"/>
            <a:ext cx="1724010" cy="1267222"/>
            <a:chOff x="7429503" y="-9546"/>
            <a:chExt cx="1724010" cy="1267222"/>
          </a:xfrm>
        </p:grpSpPr>
        <p:sp>
          <p:nvSpPr>
            <p:cNvPr id="136" name="Google Shape;136;p12"/>
            <p:cNvSpPr/>
            <p:nvPr/>
          </p:nvSpPr>
          <p:spPr>
            <a:xfrm rot="10800000" flipH="1">
              <a:off x="74295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37" name="Google Shape;137;p12"/>
            <p:cNvSpPr/>
            <p:nvPr/>
          </p:nvSpPr>
          <p:spPr>
            <a:xfrm rot="10800000" flipH="1">
              <a:off x="75057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gradFill>
              <a:gsLst>
                <a:gs pos="0">
                  <a:srgbClr val="33CCCC"/>
                </a:gs>
                <a:gs pos="100000">
                  <a:srgbClr val="0084B4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6"/>
          <p:cNvSpPr/>
          <p:nvPr/>
        </p:nvSpPr>
        <p:spPr>
          <a:xfrm>
            <a:off x="7455414" y="0"/>
            <a:ext cx="2161701" cy="5143500"/>
          </a:xfrm>
          <a:custGeom>
            <a:avLst/>
            <a:gdLst/>
            <a:ahLst/>
            <a:cxnLst/>
            <a:rect l="l" t="t" r="r" b="b"/>
            <a:pathLst>
              <a:path w="20931" h="21600" extrusionOk="0">
                <a:moveTo>
                  <a:pt x="4380" y="0"/>
                </a:moveTo>
                <a:lnTo>
                  <a:pt x="20931" y="0"/>
                </a:lnTo>
                <a:lnTo>
                  <a:pt x="20931" y="21600"/>
                </a:lnTo>
                <a:lnTo>
                  <a:pt x="2326" y="21600"/>
                </a:lnTo>
                <a:lnTo>
                  <a:pt x="2091" y="21279"/>
                </a:lnTo>
                <a:cubicBezTo>
                  <a:pt x="-291" y="17572"/>
                  <a:pt x="-669" y="13366"/>
                  <a:pt x="1117" y="10331"/>
                </a:cubicBezTo>
                <a:cubicBezTo>
                  <a:pt x="2519" y="7971"/>
                  <a:pt x="5153" y="6156"/>
                  <a:pt x="5053" y="3218"/>
                </a:cubicBezTo>
                <a:cubicBezTo>
                  <a:pt x="5034" y="2222"/>
                  <a:pt x="4662" y="1174"/>
                  <a:pt x="4410" y="13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Source Sans Pro"/>
              <a:buNone/>
            </a:pPr>
            <a:endParaRPr sz="1800" b="0" i="0" u="none" strike="noStrike" cap="non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9" name="Google Shape;169;p16"/>
          <p:cNvSpPr/>
          <p:nvPr/>
        </p:nvSpPr>
        <p:spPr>
          <a:xfrm>
            <a:off x="7531614" y="0"/>
            <a:ext cx="2161701" cy="5143500"/>
          </a:xfrm>
          <a:custGeom>
            <a:avLst/>
            <a:gdLst/>
            <a:ahLst/>
            <a:cxnLst/>
            <a:rect l="l" t="t" r="r" b="b"/>
            <a:pathLst>
              <a:path w="20931" h="21600" extrusionOk="0">
                <a:moveTo>
                  <a:pt x="4380" y="0"/>
                </a:moveTo>
                <a:lnTo>
                  <a:pt x="20931" y="0"/>
                </a:lnTo>
                <a:lnTo>
                  <a:pt x="20931" y="21600"/>
                </a:lnTo>
                <a:lnTo>
                  <a:pt x="2326" y="21600"/>
                </a:lnTo>
                <a:lnTo>
                  <a:pt x="2091" y="21279"/>
                </a:lnTo>
                <a:cubicBezTo>
                  <a:pt x="-291" y="17572"/>
                  <a:pt x="-669" y="13366"/>
                  <a:pt x="1117" y="10331"/>
                </a:cubicBezTo>
                <a:cubicBezTo>
                  <a:pt x="2519" y="7971"/>
                  <a:pt x="5153" y="6156"/>
                  <a:pt x="5053" y="3218"/>
                </a:cubicBezTo>
                <a:cubicBezTo>
                  <a:pt x="5034" y="2222"/>
                  <a:pt x="4662" y="1174"/>
                  <a:pt x="4410" y="137"/>
                </a:cubicBezTo>
                <a:close/>
              </a:path>
            </a:pathLst>
          </a:custGeom>
          <a:gradFill>
            <a:gsLst>
              <a:gs pos="0">
                <a:srgbClr val="3D73AF"/>
              </a:gs>
              <a:gs pos="100000">
                <a:srgbClr val="00AFA0"/>
              </a:gs>
            </a:gsLst>
            <a:lin ang="10801400" scaled="0"/>
          </a:gra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Source Sans Pro"/>
              <a:buNone/>
            </a:pPr>
            <a:endParaRPr sz="1800" b="0" i="0" u="none" strike="noStrike" cap="non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0" name="Google Shape;170;p1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65067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grpSp>
        <p:nvGrpSpPr>
          <p:cNvPr id="171" name="Google Shape;171;p16"/>
          <p:cNvGrpSpPr/>
          <p:nvPr/>
        </p:nvGrpSpPr>
        <p:grpSpPr>
          <a:xfrm flipH="1">
            <a:off x="-13221" y="886047"/>
            <a:ext cx="2029619" cy="335562"/>
            <a:chOff x="1474881" y="3308553"/>
            <a:chExt cx="3226226" cy="533400"/>
          </a:xfrm>
        </p:grpSpPr>
        <p:sp>
          <p:nvSpPr>
            <p:cNvPr id="172" name="Google Shape;172;p16"/>
            <p:cNvSpPr/>
            <p:nvPr/>
          </p:nvSpPr>
          <p:spPr>
            <a:xfrm>
              <a:off x="3794645" y="3308553"/>
              <a:ext cx="906462" cy="533400"/>
            </a:xfrm>
            <a:custGeom>
              <a:avLst/>
              <a:gdLst/>
              <a:ahLst/>
              <a:cxnLst/>
              <a:rect l="l" t="t" r="r" b="b"/>
              <a:pathLst>
                <a:path w="348" h="203" extrusionOk="0">
                  <a:moveTo>
                    <a:pt x="340" y="127"/>
                  </a:moveTo>
                  <a:cubicBezTo>
                    <a:pt x="214" y="127"/>
                    <a:pt x="214" y="127"/>
                    <a:pt x="214" y="127"/>
                  </a:cubicBezTo>
                  <a:cubicBezTo>
                    <a:pt x="211" y="127"/>
                    <a:pt x="207" y="127"/>
                    <a:pt x="207" y="129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6" y="3"/>
                    <a:pt x="173" y="1"/>
                    <a:pt x="169" y="0"/>
                  </a:cubicBezTo>
                  <a:cubicBezTo>
                    <a:pt x="165" y="0"/>
                    <a:pt x="162" y="3"/>
                    <a:pt x="161" y="7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3" y="59"/>
                    <a:pt x="100" y="57"/>
                    <a:pt x="97" y="57"/>
                  </a:cubicBezTo>
                  <a:cubicBezTo>
                    <a:pt x="94" y="57"/>
                    <a:pt x="90" y="61"/>
                    <a:pt x="89" y="64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5" y="143"/>
                    <a:pt x="78" y="137"/>
                    <a:pt x="79" y="134"/>
                  </a:cubicBezTo>
                  <a:cubicBezTo>
                    <a:pt x="95" y="90"/>
                    <a:pt x="95" y="90"/>
                    <a:pt x="95" y="90"/>
                  </a:cubicBezTo>
                  <a:cubicBezTo>
                    <a:pt x="118" y="186"/>
                    <a:pt x="118" y="186"/>
                    <a:pt x="118" y="186"/>
                  </a:cubicBezTo>
                  <a:cubicBezTo>
                    <a:pt x="119" y="190"/>
                    <a:pt x="122" y="195"/>
                    <a:pt x="126" y="195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30" y="195"/>
                    <a:pt x="133" y="191"/>
                    <a:pt x="134" y="188"/>
                  </a:cubicBezTo>
                  <a:cubicBezTo>
                    <a:pt x="168" y="49"/>
                    <a:pt x="168" y="49"/>
                    <a:pt x="168" y="49"/>
                  </a:cubicBezTo>
                  <a:cubicBezTo>
                    <a:pt x="193" y="191"/>
                    <a:pt x="193" y="191"/>
                    <a:pt x="193" y="191"/>
                  </a:cubicBezTo>
                  <a:cubicBezTo>
                    <a:pt x="193" y="194"/>
                    <a:pt x="196" y="203"/>
                    <a:pt x="200" y="203"/>
                  </a:cubicBezTo>
                  <a:cubicBezTo>
                    <a:pt x="200" y="203"/>
                    <a:pt x="200" y="203"/>
                    <a:pt x="200" y="203"/>
                  </a:cubicBezTo>
                  <a:cubicBezTo>
                    <a:pt x="204" y="203"/>
                    <a:pt x="207" y="199"/>
                    <a:pt x="208" y="196"/>
                  </a:cubicBezTo>
                  <a:cubicBezTo>
                    <a:pt x="221" y="143"/>
                    <a:pt x="221" y="143"/>
                    <a:pt x="221" y="143"/>
                  </a:cubicBezTo>
                  <a:cubicBezTo>
                    <a:pt x="340" y="143"/>
                    <a:pt x="340" y="143"/>
                    <a:pt x="340" y="143"/>
                  </a:cubicBezTo>
                  <a:cubicBezTo>
                    <a:pt x="344" y="143"/>
                    <a:pt x="348" y="139"/>
                    <a:pt x="348" y="135"/>
                  </a:cubicBezTo>
                  <a:cubicBezTo>
                    <a:pt x="348" y="131"/>
                    <a:pt x="344" y="127"/>
                    <a:pt x="340" y="1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endParaRPr>
            </a:p>
          </p:txBody>
        </p:sp>
        <p:sp>
          <p:nvSpPr>
            <p:cNvPr id="173" name="Google Shape;173;p16"/>
            <p:cNvSpPr/>
            <p:nvPr/>
          </p:nvSpPr>
          <p:spPr>
            <a:xfrm>
              <a:off x="1474881" y="3641928"/>
              <a:ext cx="2412000" cy="42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endParaRPr>
            </a:p>
          </p:txBody>
        </p:sp>
      </p:grpSp>
      <p:sp>
        <p:nvSpPr>
          <p:cNvPr id="174" name="Google Shape;174;p16"/>
          <p:cNvSpPr txBox="1">
            <a:spLocks noGrp="1"/>
          </p:cNvSpPr>
          <p:nvPr>
            <p:ph type="subTitle" idx="1"/>
          </p:nvPr>
        </p:nvSpPr>
        <p:spPr>
          <a:xfrm>
            <a:off x="1609725" y="1668960"/>
            <a:ext cx="21813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16"/>
          <p:cNvSpPr txBox="1">
            <a:spLocks noGrp="1"/>
          </p:cNvSpPr>
          <p:nvPr>
            <p:ph type="subTitle" idx="2"/>
          </p:nvPr>
        </p:nvSpPr>
        <p:spPr>
          <a:xfrm>
            <a:off x="1609725" y="2076375"/>
            <a:ext cx="1980900" cy="87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16"/>
          <p:cNvSpPr txBox="1">
            <a:spLocks noGrp="1"/>
          </p:cNvSpPr>
          <p:nvPr>
            <p:ph type="title" idx="3" hasCustomPrompt="1"/>
          </p:nvPr>
        </p:nvSpPr>
        <p:spPr>
          <a:xfrm>
            <a:off x="860219" y="1668960"/>
            <a:ext cx="486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177" name="Google Shape;177;p16"/>
          <p:cNvSpPr txBox="1">
            <a:spLocks noGrp="1"/>
          </p:cNvSpPr>
          <p:nvPr>
            <p:ph type="subTitle" idx="4"/>
          </p:nvPr>
        </p:nvSpPr>
        <p:spPr>
          <a:xfrm>
            <a:off x="1609725" y="3497760"/>
            <a:ext cx="21813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16"/>
          <p:cNvSpPr txBox="1">
            <a:spLocks noGrp="1"/>
          </p:cNvSpPr>
          <p:nvPr>
            <p:ph type="subTitle" idx="5"/>
          </p:nvPr>
        </p:nvSpPr>
        <p:spPr>
          <a:xfrm>
            <a:off x="1609725" y="3905175"/>
            <a:ext cx="1980900" cy="87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16"/>
          <p:cNvSpPr txBox="1">
            <a:spLocks noGrp="1"/>
          </p:cNvSpPr>
          <p:nvPr>
            <p:ph type="title" idx="6" hasCustomPrompt="1"/>
          </p:nvPr>
        </p:nvSpPr>
        <p:spPr>
          <a:xfrm>
            <a:off x="861419" y="3497910"/>
            <a:ext cx="484500" cy="39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180" name="Google Shape;180;p16"/>
          <p:cNvSpPr txBox="1">
            <a:spLocks noGrp="1"/>
          </p:cNvSpPr>
          <p:nvPr>
            <p:ph type="subTitle" idx="7"/>
          </p:nvPr>
        </p:nvSpPr>
        <p:spPr>
          <a:xfrm>
            <a:off x="5038725" y="1668960"/>
            <a:ext cx="21813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16"/>
          <p:cNvSpPr txBox="1">
            <a:spLocks noGrp="1"/>
          </p:cNvSpPr>
          <p:nvPr>
            <p:ph type="subTitle" idx="8"/>
          </p:nvPr>
        </p:nvSpPr>
        <p:spPr>
          <a:xfrm>
            <a:off x="5038725" y="2076375"/>
            <a:ext cx="1980900" cy="87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16"/>
          <p:cNvSpPr txBox="1">
            <a:spLocks noGrp="1"/>
          </p:cNvSpPr>
          <p:nvPr>
            <p:ph type="title" idx="9" hasCustomPrompt="1"/>
          </p:nvPr>
        </p:nvSpPr>
        <p:spPr>
          <a:xfrm>
            <a:off x="4366619" y="1669110"/>
            <a:ext cx="484500" cy="39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183" name="Google Shape;183;p16"/>
          <p:cNvSpPr txBox="1">
            <a:spLocks noGrp="1"/>
          </p:cNvSpPr>
          <p:nvPr>
            <p:ph type="subTitle" idx="13"/>
          </p:nvPr>
        </p:nvSpPr>
        <p:spPr>
          <a:xfrm>
            <a:off x="5038725" y="3497760"/>
            <a:ext cx="21813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16"/>
          <p:cNvSpPr txBox="1">
            <a:spLocks noGrp="1"/>
          </p:cNvSpPr>
          <p:nvPr>
            <p:ph type="subTitle" idx="14"/>
          </p:nvPr>
        </p:nvSpPr>
        <p:spPr>
          <a:xfrm>
            <a:off x="5038725" y="3905175"/>
            <a:ext cx="1980900" cy="87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16"/>
          <p:cNvSpPr txBox="1">
            <a:spLocks noGrp="1"/>
          </p:cNvSpPr>
          <p:nvPr>
            <p:ph type="title" idx="15" hasCustomPrompt="1"/>
          </p:nvPr>
        </p:nvSpPr>
        <p:spPr>
          <a:xfrm>
            <a:off x="4366619" y="3497910"/>
            <a:ext cx="484500" cy="39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186" name="Google Shape;186;p16"/>
          <p:cNvSpPr/>
          <p:nvPr/>
        </p:nvSpPr>
        <p:spPr>
          <a:xfrm rot="-7200000" flipH="1">
            <a:off x="8136845" y="880986"/>
            <a:ext cx="3131287" cy="3381546"/>
          </a:xfrm>
          <a:custGeom>
            <a:avLst/>
            <a:gdLst/>
            <a:ahLst/>
            <a:cxnLst/>
            <a:rect l="l" t="t" r="r" b="b"/>
            <a:pathLst>
              <a:path w="2541" h="2745" extrusionOk="0">
                <a:moveTo>
                  <a:pt x="2508" y="1609"/>
                </a:moveTo>
                <a:cubicBezTo>
                  <a:pt x="2504" y="1609"/>
                  <a:pt x="2500" y="1610"/>
                  <a:pt x="2497" y="1611"/>
                </a:cubicBezTo>
                <a:cubicBezTo>
                  <a:pt x="2375" y="1398"/>
                  <a:pt x="2375" y="1398"/>
                  <a:pt x="2375" y="1398"/>
                </a:cubicBezTo>
                <a:cubicBezTo>
                  <a:pt x="2381" y="1392"/>
                  <a:pt x="2386" y="1383"/>
                  <a:pt x="2386" y="1374"/>
                </a:cubicBezTo>
                <a:cubicBezTo>
                  <a:pt x="2386" y="1363"/>
                  <a:pt x="2381" y="1354"/>
                  <a:pt x="2374" y="1348"/>
                </a:cubicBezTo>
                <a:cubicBezTo>
                  <a:pt x="2496" y="1136"/>
                  <a:pt x="2496" y="1136"/>
                  <a:pt x="2496" y="1136"/>
                </a:cubicBezTo>
                <a:cubicBezTo>
                  <a:pt x="2500" y="1137"/>
                  <a:pt x="2504" y="1138"/>
                  <a:pt x="2508" y="1138"/>
                </a:cubicBezTo>
                <a:cubicBezTo>
                  <a:pt x="2526" y="1138"/>
                  <a:pt x="2541" y="1123"/>
                  <a:pt x="2541" y="1105"/>
                </a:cubicBezTo>
                <a:cubicBezTo>
                  <a:pt x="2541" y="1087"/>
                  <a:pt x="2526" y="1072"/>
                  <a:pt x="2508" y="1072"/>
                </a:cubicBezTo>
                <a:cubicBezTo>
                  <a:pt x="2489" y="1072"/>
                  <a:pt x="2475" y="1087"/>
                  <a:pt x="2475" y="1105"/>
                </a:cubicBezTo>
                <a:cubicBezTo>
                  <a:pt x="2475" y="1115"/>
                  <a:pt x="2479" y="1124"/>
                  <a:pt x="2486" y="1130"/>
                </a:cubicBezTo>
                <a:cubicBezTo>
                  <a:pt x="2363" y="1342"/>
                  <a:pt x="2363" y="1342"/>
                  <a:pt x="2363" y="1342"/>
                </a:cubicBezTo>
                <a:cubicBezTo>
                  <a:pt x="2360" y="1341"/>
                  <a:pt x="2356" y="1340"/>
                  <a:pt x="2352" y="1340"/>
                </a:cubicBezTo>
                <a:cubicBezTo>
                  <a:pt x="2336" y="1340"/>
                  <a:pt x="2323" y="1352"/>
                  <a:pt x="2320" y="1367"/>
                </a:cubicBezTo>
                <a:cubicBezTo>
                  <a:pt x="2077" y="1367"/>
                  <a:pt x="2077" y="1367"/>
                  <a:pt x="2077" y="1367"/>
                </a:cubicBezTo>
                <a:cubicBezTo>
                  <a:pt x="2073" y="1352"/>
                  <a:pt x="2060" y="1340"/>
                  <a:pt x="2044" y="1340"/>
                </a:cubicBezTo>
                <a:cubicBezTo>
                  <a:pt x="2040" y="1340"/>
                  <a:pt x="2037" y="1341"/>
                  <a:pt x="2033" y="1342"/>
                </a:cubicBezTo>
                <a:cubicBezTo>
                  <a:pt x="1911" y="1130"/>
                  <a:pt x="1911" y="1130"/>
                  <a:pt x="1911" y="1130"/>
                </a:cubicBezTo>
                <a:cubicBezTo>
                  <a:pt x="1918" y="1124"/>
                  <a:pt x="1922" y="1115"/>
                  <a:pt x="1922" y="1105"/>
                </a:cubicBezTo>
                <a:cubicBezTo>
                  <a:pt x="1922" y="1087"/>
                  <a:pt x="1907" y="1072"/>
                  <a:pt x="1889" y="1072"/>
                </a:cubicBezTo>
                <a:cubicBezTo>
                  <a:pt x="1873" y="1072"/>
                  <a:pt x="1859" y="1083"/>
                  <a:pt x="1856" y="1098"/>
                </a:cubicBezTo>
                <a:cubicBezTo>
                  <a:pt x="1613" y="1098"/>
                  <a:pt x="1613" y="1098"/>
                  <a:pt x="1613" y="1098"/>
                </a:cubicBezTo>
                <a:cubicBezTo>
                  <a:pt x="1610" y="1083"/>
                  <a:pt x="1596" y="1072"/>
                  <a:pt x="1580" y="1072"/>
                </a:cubicBezTo>
                <a:cubicBezTo>
                  <a:pt x="1576" y="1072"/>
                  <a:pt x="1572" y="1073"/>
                  <a:pt x="1569" y="1074"/>
                </a:cubicBezTo>
                <a:cubicBezTo>
                  <a:pt x="1447" y="864"/>
                  <a:pt x="1447" y="864"/>
                  <a:pt x="1447" y="864"/>
                </a:cubicBezTo>
                <a:cubicBezTo>
                  <a:pt x="1454" y="858"/>
                  <a:pt x="1458" y="849"/>
                  <a:pt x="1458" y="839"/>
                </a:cubicBezTo>
                <a:cubicBezTo>
                  <a:pt x="1458" y="829"/>
                  <a:pt x="1454" y="819"/>
                  <a:pt x="1446" y="813"/>
                </a:cubicBezTo>
                <a:cubicBezTo>
                  <a:pt x="1568" y="601"/>
                  <a:pt x="1568" y="601"/>
                  <a:pt x="1568" y="601"/>
                </a:cubicBezTo>
                <a:cubicBezTo>
                  <a:pt x="1572" y="603"/>
                  <a:pt x="1576" y="604"/>
                  <a:pt x="1580" y="604"/>
                </a:cubicBezTo>
                <a:cubicBezTo>
                  <a:pt x="1597" y="604"/>
                  <a:pt x="1611" y="592"/>
                  <a:pt x="1613" y="576"/>
                </a:cubicBezTo>
                <a:cubicBezTo>
                  <a:pt x="1856" y="576"/>
                  <a:pt x="1856" y="576"/>
                  <a:pt x="1856" y="576"/>
                </a:cubicBezTo>
                <a:cubicBezTo>
                  <a:pt x="1859" y="592"/>
                  <a:pt x="1872" y="604"/>
                  <a:pt x="1889" y="604"/>
                </a:cubicBezTo>
                <a:cubicBezTo>
                  <a:pt x="1893" y="604"/>
                  <a:pt x="1897" y="603"/>
                  <a:pt x="1901" y="601"/>
                </a:cubicBezTo>
                <a:cubicBezTo>
                  <a:pt x="2023" y="813"/>
                  <a:pt x="2023" y="813"/>
                  <a:pt x="2023" y="813"/>
                </a:cubicBezTo>
                <a:cubicBezTo>
                  <a:pt x="2016" y="819"/>
                  <a:pt x="2011" y="829"/>
                  <a:pt x="2011" y="839"/>
                </a:cubicBezTo>
                <a:cubicBezTo>
                  <a:pt x="2011" y="857"/>
                  <a:pt x="2026" y="872"/>
                  <a:pt x="2044" y="872"/>
                </a:cubicBezTo>
                <a:cubicBezTo>
                  <a:pt x="2063" y="872"/>
                  <a:pt x="2078" y="857"/>
                  <a:pt x="2078" y="839"/>
                </a:cubicBezTo>
                <a:cubicBezTo>
                  <a:pt x="2078" y="821"/>
                  <a:pt x="2063" y="806"/>
                  <a:pt x="2044" y="806"/>
                </a:cubicBezTo>
                <a:cubicBezTo>
                  <a:pt x="2040" y="806"/>
                  <a:pt x="2037" y="806"/>
                  <a:pt x="2034" y="807"/>
                </a:cubicBezTo>
                <a:cubicBezTo>
                  <a:pt x="1911" y="595"/>
                  <a:pt x="1911" y="595"/>
                  <a:pt x="1911" y="595"/>
                </a:cubicBezTo>
                <a:cubicBezTo>
                  <a:pt x="1918" y="589"/>
                  <a:pt x="1922" y="580"/>
                  <a:pt x="1922" y="570"/>
                </a:cubicBezTo>
                <a:cubicBezTo>
                  <a:pt x="1922" y="560"/>
                  <a:pt x="1917" y="551"/>
                  <a:pt x="1910" y="545"/>
                </a:cubicBezTo>
                <a:cubicBezTo>
                  <a:pt x="2032" y="333"/>
                  <a:pt x="2032" y="333"/>
                  <a:pt x="2032" y="333"/>
                </a:cubicBezTo>
                <a:cubicBezTo>
                  <a:pt x="2036" y="334"/>
                  <a:pt x="2040" y="335"/>
                  <a:pt x="2044" y="335"/>
                </a:cubicBezTo>
                <a:cubicBezTo>
                  <a:pt x="2063" y="335"/>
                  <a:pt x="2078" y="320"/>
                  <a:pt x="2078" y="302"/>
                </a:cubicBezTo>
                <a:cubicBezTo>
                  <a:pt x="2078" y="283"/>
                  <a:pt x="2063" y="268"/>
                  <a:pt x="2044" y="268"/>
                </a:cubicBezTo>
                <a:cubicBezTo>
                  <a:pt x="2026" y="268"/>
                  <a:pt x="2011" y="283"/>
                  <a:pt x="2011" y="302"/>
                </a:cubicBezTo>
                <a:cubicBezTo>
                  <a:pt x="2011" y="312"/>
                  <a:pt x="2015" y="320"/>
                  <a:pt x="2022" y="326"/>
                </a:cubicBezTo>
                <a:cubicBezTo>
                  <a:pt x="1899" y="539"/>
                  <a:pt x="1899" y="539"/>
                  <a:pt x="1899" y="539"/>
                </a:cubicBezTo>
                <a:cubicBezTo>
                  <a:pt x="1896" y="538"/>
                  <a:pt x="1893" y="537"/>
                  <a:pt x="1889" y="537"/>
                </a:cubicBezTo>
                <a:cubicBezTo>
                  <a:pt x="1873" y="537"/>
                  <a:pt x="1859" y="549"/>
                  <a:pt x="1856" y="564"/>
                </a:cubicBezTo>
                <a:cubicBezTo>
                  <a:pt x="1613" y="564"/>
                  <a:pt x="1613" y="564"/>
                  <a:pt x="1613" y="564"/>
                </a:cubicBezTo>
                <a:cubicBezTo>
                  <a:pt x="1610" y="549"/>
                  <a:pt x="1596" y="537"/>
                  <a:pt x="1580" y="537"/>
                </a:cubicBezTo>
                <a:cubicBezTo>
                  <a:pt x="1562" y="537"/>
                  <a:pt x="1547" y="552"/>
                  <a:pt x="1547" y="570"/>
                </a:cubicBezTo>
                <a:cubicBezTo>
                  <a:pt x="1547" y="580"/>
                  <a:pt x="1551" y="589"/>
                  <a:pt x="1558" y="595"/>
                </a:cubicBezTo>
                <a:cubicBezTo>
                  <a:pt x="1436" y="807"/>
                  <a:pt x="1436" y="807"/>
                  <a:pt x="1436" y="807"/>
                </a:cubicBezTo>
                <a:cubicBezTo>
                  <a:pt x="1432" y="806"/>
                  <a:pt x="1429" y="806"/>
                  <a:pt x="1425" y="806"/>
                </a:cubicBezTo>
                <a:cubicBezTo>
                  <a:pt x="1409" y="806"/>
                  <a:pt x="1395" y="817"/>
                  <a:pt x="1392" y="832"/>
                </a:cubicBezTo>
                <a:cubicBezTo>
                  <a:pt x="1149" y="832"/>
                  <a:pt x="1149" y="832"/>
                  <a:pt x="1149" y="832"/>
                </a:cubicBezTo>
                <a:cubicBezTo>
                  <a:pt x="1146" y="817"/>
                  <a:pt x="1133" y="806"/>
                  <a:pt x="1116" y="806"/>
                </a:cubicBezTo>
                <a:cubicBezTo>
                  <a:pt x="1098" y="806"/>
                  <a:pt x="1083" y="821"/>
                  <a:pt x="1083" y="839"/>
                </a:cubicBezTo>
                <a:cubicBezTo>
                  <a:pt x="1083" y="849"/>
                  <a:pt x="1087" y="858"/>
                  <a:pt x="1094" y="864"/>
                </a:cubicBezTo>
                <a:cubicBezTo>
                  <a:pt x="972" y="1076"/>
                  <a:pt x="972" y="1076"/>
                  <a:pt x="972" y="1076"/>
                </a:cubicBezTo>
                <a:cubicBezTo>
                  <a:pt x="968" y="1075"/>
                  <a:pt x="965" y="1074"/>
                  <a:pt x="961" y="1074"/>
                </a:cubicBezTo>
                <a:cubicBezTo>
                  <a:pt x="945" y="1074"/>
                  <a:pt x="932" y="1086"/>
                  <a:pt x="929" y="1101"/>
                </a:cubicBezTo>
                <a:cubicBezTo>
                  <a:pt x="685" y="1101"/>
                  <a:pt x="685" y="1101"/>
                  <a:pt x="685" y="1101"/>
                </a:cubicBezTo>
                <a:cubicBezTo>
                  <a:pt x="682" y="1086"/>
                  <a:pt x="669" y="1074"/>
                  <a:pt x="653" y="1074"/>
                </a:cubicBezTo>
                <a:cubicBezTo>
                  <a:pt x="649" y="1074"/>
                  <a:pt x="645" y="1075"/>
                  <a:pt x="641" y="1076"/>
                </a:cubicBezTo>
                <a:cubicBezTo>
                  <a:pt x="520" y="866"/>
                  <a:pt x="520" y="866"/>
                  <a:pt x="520" y="866"/>
                </a:cubicBezTo>
                <a:cubicBezTo>
                  <a:pt x="526" y="860"/>
                  <a:pt x="531" y="851"/>
                  <a:pt x="531" y="841"/>
                </a:cubicBezTo>
                <a:cubicBezTo>
                  <a:pt x="531" y="830"/>
                  <a:pt x="525" y="821"/>
                  <a:pt x="517" y="815"/>
                </a:cubicBezTo>
                <a:cubicBezTo>
                  <a:pt x="641" y="601"/>
                  <a:pt x="641" y="601"/>
                  <a:pt x="641" y="601"/>
                </a:cubicBezTo>
                <a:cubicBezTo>
                  <a:pt x="644" y="603"/>
                  <a:pt x="648" y="603"/>
                  <a:pt x="653" y="603"/>
                </a:cubicBezTo>
                <a:cubicBezTo>
                  <a:pt x="669" y="603"/>
                  <a:pt x="683" y="591"/>
                  <a:pt x="686" y="575"/>
                </a:cubicBezTo>
                <a:cubicBezTo>
                  <a:pt x="929" y="575"/>
                  <a:pt x="929" y="575"/>
                  <a:pt x="929" y="575"/>
                </a:cubicBezTo>
                <a:cubicBezTo>
                  <a:pt x="931" y="591"/>
                  <a:pt x="945" y="603"/>
                  <a:pt x="961" y="603"/>
                </a:cubicBezTo>
                <a:cubicBezTo>
                  <a:pt x="980" y="603"/>
                  <a:pt x="995" y="589"/>
                  <a:pt x="995" y="570"/>
                </a:cubicBezTo>
                <a:cubicBezTo>
                  <a:pt x="995" y="560"/>
                  <a:pt x="990" y="550"/>
                  <a:pt x="982" y="544"/>
                </a:cubicBezTo>
                <a:cubicBezTo>
                  <a:pt x="1105" y="333"/>
                  <a:pt x="1105" y="333"/>
                  <a:pt x="1105" y="333"/>
                </a:cubicBezTo>
                <a:cubicBezTo>
                  <a:pt x="1108" y="334"/>
                  <a:pt x="1113" y="335"/>
                  <a:pt x="1117" y="335"/>
                </a:cubicBezTo>
                <a:cubicBezTo>
                  <a:pt x="1135" y="335"/>
                  <a:pt x="1150" y="320"/>
                  <a:pt x="1150" y="302"/>
                </a:cubicBezTo>
                <a:cubicBezTo>
                  <a:pt x="1150" y="283"/>
                  <a:pt x="1135" y="268"/>
                  <a:pt x="1117" y="268"/>
                </a:cubicBezTo>
                <a:cubicBezTo>
                  <a:pt x="1113" y="268"/>
                  <a:pt x="1109" y="269"/>
                  <a:pt x="1106" y="270"/>
                </a:cubicBezTo>
                <a:cubicBezTo>
                  <a:pt x="983" y="58"/>
                  <a:pt x="983" y="58"/>
                  <a:pt x="983" y="58"/>
                </a:cubicBezTo>
                <a:cubicBezTo>
                  <a:pt x="990" y="52"/>
                  <a:pt x="995" y="43"/>
                  <a:pt x="995" y="33"/>
                </a:cubicBezTo>
                <a:cubicBezTo>
                  <a:pt x="995" y="15"/>
                  <a:pt x="980" y="0"/>
                  <a:pt x="961" y="0"/>
                </a:cubicBezTo>
                <a:cubicBezTo>
                  <a:pt x="943" y="0"/>
                  <a:pt x="928" y="15"/>
                  <a:pt x="928" y="33"/>
                </a:cubicBezTo>
                <a:cubicBezTo>
                  <a:pt x="928" y="51"/>
                  <a:pt x="943" y="66"/>
                  <a:pt x="961" y="66"/>
                </a:cubicBezTo>
                <a:cubicBezTo>
                  <a:pt x="966" y="66"/>
                  <a:pt x="970" y="66"/>
                  <a:pt x="973" y="64"/>
                </a:cubicBezTo>
                <a:cubicBezTo>
                  <a:pt x="1096" y="276"/>
                  <a:pt x="1096" y="276"/>
                  <a:pt x="1096" y="276"/>
                </a:cubicBezTo>
                <a:cubicBezTo>
                  <a:pt x="1088" y="282"/>
                  <a:pt x="1083" y="291"/>
                  <a:pt x="1083" y="302"/>
                </a:cubicBezTo>
                <a:cubicBezTo>
                  <a:pt x="1083" y="311"/>
                  <a:pt x="1088" y="320"/>
                  <a:pt x="1095" y="326"/>
                </a:cubicBezTo>
                <a:cubicBezTo>
                  <a:pt x="972" y="539"/>
                  <a:pt x="972" y="539"/>
                  <a:pt x="972" y="539"/>
                </a:cubicBezTo>
                <a:cubicBezTo>
                  <a:pt x="969" y="538"/>
                  <a:pt x="965" y="537"/>
                  <a:pt x="961" y="537"/>
                </a:cubicBezTo>
                <a:cubicBezTo>
                  <a:pt x="945" y="537"/>
                  <a:pt x="932" y="548"/>
                  <a:pt x="929" y="564"/>
                </a:cubicBezTo>
                <a:cubicBezTo>
                  <a:pt x="685" y="564"/>
                  <a:pt x="685" y="564"/>
                  <a:pt x="685" y="564"/>
                </a:cubicBezTo>
                <a:cubicBezTo>
                  <a:pt x="682" y="548"/>
                  <a:pt x="669" y="537"/>
                  <a:pt x="653" y="537"/>
                </a:cubicBezTo>
                <a:cubicBezTo>
                  <a:pt x="634" y="537"/>
                  <a:pt x="619" y="552"/>
                  <a:pt x="619" y="570"/>
                </a:cubicBezTo>
                <a:cubicBezTo>
                  <a:pt x="619" y="580"/>
                  <a:pt x="624" y="589"/>
                  <a:pt x="631" y="595"/>
                </a:cubicBezTo>
                <a:cubicBezTo>
                  <a:pt x="507" y="809"/>
                  <a:pt x="507" y="809"/>
                  <a:pt x="507" y="809"/>
                </a:cubicBezTo>
                <a:cubicBezTo>
                  <a:pt x="504" y="808"/>
                  <a:pt x="501" y="808"/>
                  <a:pt x="497" y="808"/>
                </a:cubicBezTo>
                <a:cubicBezTo>
                  <a:pt x="481" y="808"/>
                  <a:pt x="468" y="819"/>
                  <a:pt x="465" y="835"/>
                </a:cubicBezTo>
                <a:cubicBezTo>
                  <a:pt x="221" y="835"/>
                  <a:pt x="221" y="835"/>
                  <a:pt x="221" y="835"/>
                </a:cubicBezTo>
                <a:cubicBezTo>
                  <a:pt x="218" y="819"/>
                  <a:pt x="205" y="808"/>
                  <a:pt x="189" y="808"/>
                </a:cubicBezTo>
                <a:cubicBezTo>
                  <a:pt x="185" y="808"/>
                  <a:pt x="181" y="809"/>
                  <a:pt x="178" y="810"/>
                </a:cubicBezTo>
                <a:cubicBezTo>
                  <a:pt x="56" y="597"/>
                  <a:pt x="56" y="597"/>
                  <a:pt x="56" y="597"/>
                </a:cubicBezTo>
                <a:cubicBezTo>
                  <a:pt x="62" y="591"/>
                  <a:pt x="67" y="583"/>
                  <a:pt x="67" y="573"/>
                </a:cubicBezTo>
                <a:cubicBezTo>
                  <a:pt x="67" y="554"/>
                  <a:pt x="52" y="539"/>
                  <a:pt x="33" y="539"/>
                </a:cubicBezTo>
                <a:cubicBezTo>
                  <a:pt x="15" y="539"/>
                  <a:pt x="0" y="554"/>
                  <a:pt x="0" y="573"/>
                </a:cubicBezTo>
                <a:cubicBezTo>
                  <a:pt x="0" y="591"/>
                  <a:pt x="15" y="606"/>
                  <a:pt x="33" y="606"/>
                </a:cubicBezTo>
                <a:cubicBezTo>
                  <a:pt x="38" y="606"/>
                  <a:pt x="42" y="605"/>
                  <a:pt x="45" y="604"/>
                </a:cubicBezTo>
                <a:cubicBezTo>
                  <a:pt x="168" y="815"/>
                  <a:pt x="168" y="815"/>
                  <a:pt x="168" y="815"/>
                </a:cubicBezTo>
                <a:cubicBezTo>
                  <a:pt x="160" y="822"/>
                  <a:pt x="155" y="831"/>
                  <a:pt x="155" y="841"/>
                </a:cubicBezTo>
                <a:cubicBezTo>
                  <a:pt x="155" y="851"/>
                  <a:pt x="160" y="860"/>
                  <a:pt x="167" y="866"/>
                </a:cubicBezTo>
                <a:cubicBezTo>
                  <a:pt x="44" y="1078"/>
                  <a:pt x="44" y="1078"/>
                  <a:pt x="44" y="1078"/>
                </a:cubicBezTo>
                <a:cubicBezTo>
                  <a:pt x="41" y="1077"/>
                  <a:pt x="37" y="1076"/>
                  <a:pt x="34" y="1076"/>
                </a:cubicBezTo>
                <a:cubicBezTo>
                  <a:pt x="15" y="1076"/>
                  <a:pt x="0" y="1091"/>
                  <a:pt x="0" y="1110"/>
                </a:cubicBezTo>
                <a:cubicBezTo>
                  <a:pt x="0" y="1128"/>
                  <a:pt x="15" y="1143"/>
                  <a:pt x="34" y="1143"/>
                </a:cubicBezTo>
                <a:cubicBezTo>
                  <a:pt x="52" y="1143"/>
                  <a:pt x="67" y="1128"/>
                  <a:pt x="67" y="1110"/>
                </a:cubicBezTo>
                <a:cubicBezTo>
                  <a:pt x="67" y="1099"/>
                  <a:pt x="62" y="1090"/>
                  <a:pt x="55" y="1084"/>
                </a:cubicBezTo>
                <a:cubicBezTo>
                  <a:pt x="177" y="872"/>
                  <a:pt x="177" y="872"/>
                  <a:pt x="177" y="872"/>
                </a:cubicBezTo>
                <a:cubicBezTo>
                  <a:pt x="181" y="874"/>
                  <a:pt x="185" y="874"/>
                  <a:pt x="189" y="874"/>
                </a:cubicBezTo>
                <a:cubicBezTo>
                  <a:pt x="205" y="874"/>
                  <a:pt x="219" y="862"/>
                  <a:pt x="222" y="846"/>
                </a:cubicBezTo>
                <a:cubicBezTo>
                  <a:pt x="465" y="846"/>
                  <a:pt x="465" y="846"/>
                  <a:pt x="465" y="846"/>
                </a:cubicBezTo>
                <a:cubicBezTo>
                  <a:pt x="467" y="862"/>
                  <a:pt x="481" y="874"/>
                  <a:pt x="497" y="874"/>
                </a:cubicBezTo>
                <a:cubicBezTo>
                  <a:pt x="502" y="874"/>
                  <a:pt x="506" y="874"/>
                  <a:pt x="509" y="872"/>
                </a:cubicBezTo>
                <a:cubicBezTo>
                  <a:pt x="631" y="1082"/>
                  <a:pt x="631" y="1082"/>
                  <a:pt x="631" y="1082"/>
                </a:cubicBezTo>
                <a:cubicBezTo>
                  <a:pt x="624" y="1089"/>
                  <a:pt x="619" y="1097"/>
                  <a:pt x="619" y="1107"/>
                </a:cubicBezTo>
                <a:cubicBezTo>
                  <a:pt x="619" y="1117"/>
                  <a:pt x="624" y="1126"/>
                  <a:pt x="631" y="1132"/>
                </a:cubicBezTo>
                <a:cubicBezTo>
                  <a:pt x="508" y="1344"/>
                  <a:pt x="508" y="1344"/>
                  <a:pt x="508" y="1344"/>
                </a:cubicBezTo>
                <a:cubicBezTo>
                  <a:pt x="505" y="1343"/>
                  <a:pt x="501" y="1343"/>
                  <a:pt x="497" y="1343"/>
                </a:cubicBezTo>
                <a:cubicBezTo>
                  <a:pt x="481" y="1343"/>
                  <a:pt x="467" y="1355"/>
                  <a:pt x="465" y="1371"/>
                </a:cubicBezTo>
                <a:cubicBezTo>
                  <a:pt x="222" y="1371"/>
                  <a:pt x="222" y="1371"/>
                  <a:pt x="222" y="1371"/>
                </a:cubicBezTo>
                <a:cubicBezTo>
                  <a:pt x="219" y="1355"/>
                  <a:pt x="205" y="1343"/>
                  <a:pt x="189" y="1343"/>
                </a:cubicBezTo>
                <a:cubicBezTo>
                  <a:pt x="170" y="1343"/>
                  <a:pt x="155" y="1358"/>
                  <a:pt x="155" y="1376"/>
                </a:cubicBezTo>
                <a:cubicBezTo>
                  <a:pt x="155" y="1386"/>
                  <a:pt x="160" y="1395"/>
                  <a:pt x="167" y="1401"/>
                </a:cubicBezTo>
                <a:cubicBezTo>
                  <a:pt x="44" y="1613"/>
                  <a:pt x="44" y="1613"/>
                  <a:pt x="44" y="1613"/>
                </a:cubicBezTo>
                <a:cubicBezTo>
                  <a:pt x="41" y="1612"/>
                  <a:pt x="37" y="1611"/>
                  <a:pt x="33" y="1611"/>
                </a:cubicBezTo>
                <a:cubicBezTo>
                  <a:pt x="15" y="1611"/>
                  <a:pt x="0" y="1626"/>
                  <a:pt x="0" y="1645"/>
                </a:cubicBezTo>
                <a:cubicBezTo>
                  <a:pt x="0" y="1663"/>
                  <a:pt x="15" y="1678"/>
                  <a:pt x="33" y="1678"/>
                </a:cubicBezTo>
                <a:cubicBezTo>
                  <a:pt x="52" y="1678"/>
                  <a:pt x="67" y="1663"/>
                  <a:pt x="67" y="1645"/>
                </a:cubicBezTo>
                <a:cubicBezTo>
                  <a:pt x="67" y="1634"/>
                  <a:pt x="62" y="1625"/>
                  <a:pt x="54" y="1619"/>
                </a:cubicBezTo>
                <a:cubicBezTo>
                  <a:pt x="177" y="1407"/>
                  <a:pt x="177" y="1407"/>
                  <a:pt x="177" y="1407"/>
                </a:cubicBezTo>
                <a:cubicBezTo>
                  <a:pt x="180" y="1408"/>
                  <a:pt x="184" y="1409"/>
                  <a:pt x="189" y="1409"/>
                </a:cubicBezTo>
                <a:cubicBezTo>
                  <a:pt x="205" y="1409"/>
                  <a:pt x="218" y="1398"/>
                  <a:pt x="221" y="1383"/>
                </a:cubicBezTo>
                <a:cubicBezTo>
                  <a:pt x="465" y="1383"/>
                  <a:pt x="465" y="1383"/>
                  <a:pt x="465" y="1383"/>
                </a:cubicBezTo>
                <a:cubicBezTo>
                  <a:pt x="468" y="1398"/>
                  <a:pt x="481" y="1409"/>
                  <a:pt x="497" y="1409"/>
                </a:cubicBezTo>
                <a:cubicBezTo>
                  <a:pt x="502" y="1409"/>
                  <a:pt x="505" y="1408"/>
                  <a:pt x="509" y="1407"/>
                </a:cubicBezTo>
                <a:cubicBezTo>
                  <a:pt x="631" y="1618"/>
                  <a:pt x="631" y="1618"/>
                  <a:pt x="631" y="1618"/>
                </a:cubicBezTo>
                <a:cubicBezTo>
                  <a:pt x="624" y="1624"/>
                  <a:pt x="619" y="1632"/>
                  <a:pt x="619" y="1642"/>
                </a:cubicBezTo>
                <a:cubicBezTo>
                  <a:pt x="619" y="1661"/>
                  <a:pt x="634" y="1676"/>
                  <a:pt x="653" y="1676"/>
                </a:cubicBezTo>
                <a:cubicBezTo>
                  <a:pt x="669" y="1676"/>
                  <a:pt x="682" y="1664"/>
                  <a:pt x="685" y="1649"/>
                </a:cubicBezTo>
                <a:cubicBezTo>
                  <a:pt x="928" y="1649"/>
                  <a:pt x="928" y="1649"/>
                  <a:pt x="928" y="1649"/>
                </a:cubicBezTo>
                <a:cubicBezTo>
                  <a:pt x="932" y="1664"/>
                  <a:pt x="945" y="1675"/>
                  <a:pt x="961" y="1675"/>
                </a:cubicBezTo>
                <a:cubicBezTo>
                  <a:pt x="965" y="1675"/>
                  <a:pt x="969" y="1675"/>
                  <a:pt x="973" y="1673"/>
                </a:cubicBezTo>
                <a:cubicBezTo>
                  <a:pt x="1094" y="1884"/>
                  <a:pt x="1094" y="1884"/>
                  <a:pt x="1094" y="1884"/>
                </a:cubicBezTo>
                <a:cubicBezTo>
                  <a:pt x="1087" y="1890"/>
                  <a:pt x="1083" y="1899"/>
                  <a:pt x="1083" y="1909"/>
                </a:cubicBezTo>
                <a:cubicBezTo>
                  <a:pt x="1083" y="1927"/>
                  <a:pt x="1098" y="1942"/>
                  <a:pt x="1116" y="1942"/>
                </a:cubicBezTo>
                <a:cubicBezTo>
                  <a:pt x="1132" y="1942"/>
                  <a:pt x="1146" y="1930"/>
                  <a:pt x="1149" y="1915"/>
                </a:cubicBezTo>
                <a:cubicBezTo>
                  <a:pt x="1392" y="1915"/>
                  <a:pt x="1392" y="1915"/>
                  <a:pt x="1392" y="1915"/>
                </a:cubicBezTo>
                <a:cubicBezTo>
                  <a:pt x="1395" y="1930"/>
                  <a:pt x="1409" y="1942"/>
                  <a:pt x="1425" y="1942"/>
                </a:cubicBezTo>
                <a:cubicBezTo>
                  <a:pt x="1429" y="1942"/>
                  <a:pt x="1432" y="1941"/>
                  <a:pt x="1435" y="1940"/>
                </a:cubicBezTo>
                <a:cubicBezTo>
                  <a:pt x="1558" y="2152"/>
                  <a:pt x="1558" y="2152"/>
                  <a:pt x="1558" y="2152"/>
                </a:cubicBezTo>
                <a:cubicBezTo>
                  <a:pt x="1551" y="2158"/>
                  <a:pt x="1547" y="2167"/>
                  <a:pt x="1547" y="2177"/>
                </a:cubicBezTo>
                <a:cubicBezTo>
                  <a:pt x="1547" y="2187"/>
                  <a:pt x="1551" y="2196"/>
                  <a:pt x="1558" y="2202"/>
                </a:cubicBezTo>
                <a:cubicBezTo>
                  <a:pt x="1435" y="2414"/>
                  <a:pt x="1435" y="2414"/>
                  <a:pt x="1435" y="2414"/>
                </a:cubicBezTo>
                <a:cubicBezTo>
                  <a:pt x="1432" y="2413"/>
                  <a:pt x="1428" y="2412"/>
                  <a:pt x="1425" y="2412"/>
                </a:cubicBezTo>
                <a:cubicBezTo>
                  <a:pt x="1406" y="2412"/>
                  <a:pt x="1391" y="2427"/>
                  <a:pt x="1391" y="2445"/>
                </a:cubicBezTo>
                <a:cubicBezTo>
                  <a:pt x="1391" y="2464"/>
                  <a:pt x="1406" y="2479"/>
                  <a:pt x="1425" y="2479"/>
                </a:cubicBezTo>
                <a:cubicBezTo>
                  <a:pt x="1429" y="2479"/>
                  <a:pt x="1433" y="2478"/>
                  <a:pt x="1436" y="2477"/>
                </a:cubicBezTo>
                <a:cubicBezTo>
                  <a:pt x="1558" y="2687"/>
                  <a:pt x="1558" y="2687"/>
                  <a:pt x="1558" y="2687"/>
                </a:cubicBezTo>
                <a:cubicBezTo>
                  <a:pt x="1551" y="2693"/>
                  <a:pt x="1547" y="2702"/>
                  <a:pt x="1547" y="2712"/>
                </a:cubicBezTo>
                <a:cubicBezTo>
                  <a:pt x="1547" y="2730"/>
                  <a:pt x="1562" y="2745"/>
                  <a:pt x="1580" y="2745"/>
                </a:cubicBezTo>
                <a:cubicBezTo>
                  <a:pt x="1598" y="2745"/>
                  <a:pt x="1613" y="2730"/>
                  <a:pt x="1613" y="2712"/>
                </a:cubicBezTo>
                <a:cubicBezTo>
                  <a:pt x="1613" y="2693"/>
                  <a:pt x="1598" y="2678"/>
                  <a:pt x="1580" y="2678"/>
                </a:cubicBezTo>
                <a:cubicBezTo>
                  <a:pt x="1576" y="2678"/>
                  <a:pt x="1572" y="2679"/>
                  <a:pt x="1568" y="2681"/>
                </a:cubicBezTo>
                <a:cubicBezTo>
                  <a:pt x="1446" y="2470"/>
                  <a:pt x="1446" y="2470"/>
                  <a:pt x="1446" y="2470"/>
                </a:cubicBezTo>
                <a:cubicBezTo>
                  <a:pt x="1453" y="2464"/>
                  <a:pt x="1458" y="2455"/>
                  <a:pt x="1458" y="2445"/>
                </a:cubicBezTo>
                <a:cubicBezTo>
                  <a:pt x="1458" y="2435"/>
                  <a:pt x="1453" y="2426"/>
                  <a:pt x="1446" y="2420"/>
                </a:cubicBezTo>
                <a:cubicBezTo>
                  <a:pt x="1568" y="2208"/>
                  <a:pt x="1568" y="2208"/>
                  <a:pt x="1568" y="2208"/>
                </a:cubicBezTo>
                <a:cubicBezTo>
                  <a:pt x="1572" y="2209"/>
                  <a:pt x="1576" y="2210"/>
                  <a:pt x="1580" y="2210"/>
                </a:cubicBezTo>
                <a:cubicBezTo>
                  <a:pt x="1596" y="2210"/>
                  <a:pt x="1610" y="2198"/>
                  <a:pt x="1613" y="2182"/>
                </a:cubicBezTo>
                <a:cubicBezTo>
                  <a:pt x="1856" y="2182"/>
                  <a:pt x="1856" y="2182"/>
                  <a:pt x="1856" y="2182"/>
                </a:cubicBezTo>
                <a:cubicBezTo>
                  <a:pt x="1858" y="2198"/>
                  <a:pt x="1872" y="2210"/>
                  <a:pt x="1888" y="2210"/>
                </a:cubicBezTo>
                <a:cubicBezTo>
                  <a:pt x="1893" y="2210"/>
                  <a:pt x="1897" y="2209"/>
                  <a:pt x="1900" y="2208"/>
                </a:cubicBezTo>
                <a:cubicBezTo>
                  <a:pt x="2023" y="2420"/>
                  <a:pt x="2023" y="2420"/>
                  <a:pt x="2023" y="2420"/>
                </a:cubicBezTo>
                <a:cubicBezTo>
                  <a:pt x="2015" y="2426"/>
                  <a:pt x="2010" y="2435"/>
                  <a:pt x="2010" y="2445"/>
                </a:cubicBezTo>
                <a:cubicBezTo>
                  <a:pt x="2010" y="2464"/>
                  <a:pt x="2025" y="2479"/>
                  <a:pt x="2044" y="2479"/>
                </a:cubicBezTo>
                <a:cubicBezTo>
                  <a:pt x="2062" y="2479"/>
                  <a:pt x="2077" y="2464"/>
                  <a:pt x="2077" y="2445"/>
                </a:cubicBezTo>
                <a:cubicBezTo>
                  <a:pt x="2077" y="2427"/>
                  <a:pt x="2062" y="2412"/>
                  <a:pt x="2044" y="2412"/>
                </a:cubicBezTo>
                <a:cubicBezTo>
                  <a:pt x="2040" y="2412"/>
                  <a:pt x="2036" y="2413"/>
                  <a:pt x="2033" y="2414"/>
                </a:cubicBezTo>
                <a:cubicBezTo>
                  <a:pt x="1911" y="2202"/>
                  <a:pt x="1911" y="2202"/>
                  <a:pt x="1911" y="2202"/>
                </a:cubicBezTo>
                <a:cubicBezTo>
                  <a:pt x="1917" y="2196"/>
                  <a:pt x="1922" y="2187"/>
                  <a:pt x="1922" y="2177"/>
                </a:cubicBezTo>
                <a:cubicBezTo>
                  <a:pt x="1922" y="2167"/>
                  <a:pt x="1917" y="2158"/>
                  <a:pt x="1911" y="2152"/>
                </a:cubicBezTo>
                <a:cubicBezTo>
                  <a:pt x="2033" y="1940"/>
                  <a:pt x="2033" y="1940"/>
                  <a:pt x="2033" y="1940"/>
                </a:cubicBezTo>
                <a:cubicBezTo>
                  <a:pt x="2037" y="1941"/>
                  <a:pt x="2040" y="1942"/>
                  <a:pt x="2044" y="1942"/>
                </a:cubicBezTo>
                <a:cubicBezTo>
                  <a:pt x="2060" y="1942"/>
                  <a:pt x="2073" y="1930"/>
                  <a:pt x="2077" y="1915"/>
                </a:cubicBezTo>
                <a:cubicBezTo>
                  <a:pt x="2320" y="1915"/>
                  <a:pt x="2320" y="1915"/>
                  <a:pt x="2320" y="1915"/>
                </a:cubicBezTo>
                <a:cubicBezTo>
                  <a:pt x="2323" y="1930"/>
                  <a:pt x="2336" y="1942"/>
                  <a:pt x="2352" y="1942"/>
                </a:cubicBezTo>
                <a:cubicBezTo>
                  <a:pt x="2371" y="1942"/>
                  <a:pt x="2386" y="1927"/>
                  <a:pt x="2386" y="1909"/>
                </a:cubicBezTo>
                <a:cubicBezTo>
                  <a:pt x="2386" y="1890"/>
                  <a:pt x="2371" y="1875"/>
                  <a:pt x="2352" y="1875"/>
                </a:cubicBezTo>
                <a:cubicBezTo>
                  <a:pt x="2336" y="1875"/>
                  <a:pt x="2322" y="1887"/>
                  <a:pt x="2320" y="1903"/>
                </a:cubicBezTo>
                <a:cubicBezTo>
                  <a:pt x="2077" y="1903"/>
                  <a:pt x="2077" y="1903"/>
                  <a:pt x="2077" y="1903"/>
                </a:cubicBezTo>
                <a:cubicBezTo>
                  <a:pt x="2074" y="1887"/>
                  <a:pt x="2060" y="1875"/>
                  <a:pt x="2044" y="1875"/>
                </a:cubicBezTo>
                <a:cubicBezTo>
                  <a:pt x="2040" y="1875"/>
                  <a:pt x="2036" y="1876"/>
                  <a:pt x="2032" y="1877"/>
                </a:cubicBezTo>
                <a:cubicBezTo>
                  <a:pt x="1910" y="1667"/>
                  <a:pt x="1910" y="1667"/>
                  <a:pt x="1910" y="1667"/>
                </a:cubicBezTo>
                <a:cubicBezTo>
                  <a:pt x="1917" y="1661"/>
                  <a:pt x="1922" y="1652"/>
                  <a:pt x="1922" y="1642"/>
                </a:cubicBezTo>
                <a:cubicBezTo>
                  <a:pt x="1922" y="1632"/>
                  <a:pt x="1917" y="1623"/>
                  <a:pt x="1910" y="1616"/>
                </a:cubicBezTo>
                <a:cubicBezTo>
                  <a:pt x="2032" y="1405"/>
                  <a:pt x="2032" y="1405"/>
                  <a:pt x="2032" y="1405"/>
                </a:cubicBezTo>
                <a:cubicBezTo>
                  <a:pt x="2036" y="1406"/>
                  <a:pt x="2040" y="1407"/>
                  <a:pt x="2044" y="1407"/>
                </a:cubicBezTo>
                <a:cubicBezTo>
                  <a:pt x="2060" y="1407"/>
                  <a:pt x="2074" y="1395"/>
                  <a:pt x="2077" y="1379"/>
                </a:cubicBezTo>
                <a:cubicBezTo>
                  <a:pt x="2320" y="1379"/>
                  <a:pt x="2320" y="1379"/>
                  <a:pt x="2320" y="1379"/>
                </a:cubicBezTo>
                <a:cubicBezTo>
                  <a:pt x="2322" y="1395"/>
                  <a:pt x="2336" y="1407"/>
                  <a:pt x="2352" y="1407"/>
                </a:cubicBezTo>
                <a:cubicBezTo>
                  <a:pt x="2357" y="1407"/>
                  <a:pt x="2361" y="1406"/>
                  <a:pt x="2364" y="1405"/>
                </a:cubicBezTo>
                <a:cubicBezTo>
                  <a:pt x="2487" y="1616"/>
                  <a:pt x="2487" y="1616"/>
                  <a:pt x="2487" y="1616"/>
                </a:cubicBezTo>
                <a:cubicBezTo>
                  <a:pt x="2479" y="1623"/>
                  <a:pt x="2474" y="1632"/>
                  <a:pt x="2474" y="1642"/>
                </a:cubicBezTo>
                <a:cubicBezTo>
                  <a:pt x="2474" y="1661"/>
                  <a:pt x="2489" y="1675"/>
                  <a:pt x="2508" y="1675"/>
                </a:cubicBezTo>
                <a:cubicBezTo>
                  <a:pt x="2526" y="1675"/>
                  <a:pt x="2541" y="1661"/>
                  <a:pt x="2541" y="1642"/>
                </a:cubicBezTo>
                <a:cubicBezTo>
                  <a:pt x="2541" y="1624"/>
                  <a:pt x="2526" y="1609"/>
                  <a:pt x="2508" y="1609"/>
                </a:cubicBezTo>
                <a:close/>
                <a:moveTo>
                  <a:pt x="1104" y="870"/>
                </a:moveTo>
                <a:cubicBezTo>
                  <a:pt x="1108" y="871"/>
                  <a:pt x="1112" y="872"/>
                  <a:pt x="1116" y="872"/>
                </a:cubicBezTo>
                <a:cubicBezTo>
                  <a:pt x="1133" y="872"/>
                  <a:pt x="1147" y="860"/>
                  <a:pt x="1149" y="844"/>
                </a:cubicBezTo>
                <a:cubicBezTo>
                  <a:pt x="1392" y="844"/>
                  <a:pt x="1392" y="844"/>
                  <a:pt x="1392" y="844"/>
                </a:cubicBezTo>
                <a:cubicBezTo>
                  <a:pt x="1395" y="860"/>
                  <a:pt x="1408" y="872"/>
                  <a:pt x="1425" y="872"/>
                </a:cubicBezTo>
                <a:cubicBezTo>
                  <a:pt x="1429" y="872"/>
                  <a:pt x="1433" y="871"/>
                  <a:pt x="1437" y="870"/>
                </a:cubicBezTo>
                <a:cubicBezTo>
                  <a:pt x="1558" y="1080"/>
                  <a:pt x="1558" y="1080"/>
                  <a:pt x="1558" y="1080"/>
                </a:cubicBezTo>
                <a:cubicBezTo>
                  <a:pt x="1551" y="1086"/>
                  <a:pt x="1547" y="1095"/>
                  <a:pt x="1547" y="1105"/>
                </a:cubicBezTo>
                <a:cubicBezTo>
                  <a:pt x="1547" y="1115"/>
                  <a:pt x="1551" y="1124"/>
                  <a:pt x="1558" y="1130"/>
                </a:cubicBezTo>
                <a:cubicBezTo>
                  <a:pt x="1435" y="1342"/>
                  <a:pt x="1435" y="1342"/>
                  <a:pt x="1435" y="1342"/>
                </a:cubicBezTo>
                <a:cubicBezTo>
                  <a:pt x="1432" y="1341"/>
                  <a:pt x="1429" y="1340"/>
                  <a:pt x="1425" y="1340"/>
                </a:cubicBezTo>
                <a:cubicBezTo>
                  <a:pt x="1409" y="1340"/>
                  <a:pt x="1395" y="1352"/>
                  <a:pt x="1392" y="1367"/>
                </a:cubicBezTo>
                <a:cubicBezTo>
                  <a:pt x="1149" y="1367"/>
                  <a:pt x="1149" y="1367"/>
                  <a:pt x="1149" y="1367"/>
                </a:cubicBezTo>
                <a:cubicBezTo>
                  <a:pt x="1146" y="1352"/>
                  <a:pt x="1132" y="1340"/>
                  <a:pt x="1116" y="1340"/>
                </a:cubicBezTo>
                <a:cubicBezTo>
                  <a:pt x="1112" y="1340"/>
                  <a:pt x="1108" y="1341"/>
                  <a:pt x="1104" y="1343"/>
                </a:cubicBezTo>
                <a:cubicBezTo>
                  <a:pt x="983" y="1133"/>
                  <a:pt x="983" y="1133"/>
                  <a:pt x="983" y="1133"/>
                </a:cubicBezTo>
                <a:cubicBezTo>
                  <a:pt x="990" y="1126"/>
                  <a:pt x="995" y="1117"/>
                  <a:pt x="995" y="1107"/>
                </a:cubicBezTo>
                <a:cubicBezTo>
                  <a:pt x="995" y="1097"/>
                  <a:pt x="990" y="1088"/>
                  <a:pt x="982" y="1082"/>
                </a:cubicBezTo>
                <a:lnTo>
                  <a:pt x="1104" y="870"/>
                </a:lnTo>
                <a:close/>
                <a:moveTo>
                  <a:pt x="519" y="1401"/>
                </a:moveTo>
                <a:cubicBezTo>
                  <a:pt x="526" y="1395"/>
                  <a:pt x="531" y="1386"/>
                  <a:pt x="531" y="1376"/>
                </a:cubicBezTo>
                <a:cubicBezTo>
                  <a:pt x="531" y="1366"/>
                  <a:pt x="526" y="1356"/>
                  <a:pt x="518" y="1350"/>
                </a:cubicBezTo>
                <a:cubicBezTo>
                  <a:pt x="641" y="1138"/>
                  <a:pt x="641" y="1138"/>
                  <a:pt x="641" y="1138"/>
                </a:cubicBezTo>
                <a:cubicBezTo>
                  <a:pt x="644" y="1140"/>
                  <a:pt x="648" y="1141"/>
                  <a:pt x="653" y="1141"/>
                </a:cubicBezTo>
                <a:cubicBezTo>
                  <a:pt x="669" y="1141"/>
                  <a:pt x="683" y="1129"/>
                  <a:pt x="686" y="1113"/>
                </a:cubicBezTo>
                <a:cubicBezTo>
                  <a:pt x="928" y="1113"/>
                  <a:pt x="928" y="1113"/>
                  <a:pt x="928" y="1113"/>
                </a:cubicBezTo>
                <a:cubicBezTo>
                  <a:pt x="931" y="1129"/>
                  <a:pt x="945" y="1141"/>
                  <a:pt x="961" y="1141"/>
                </a:cubicBezTo>
                <a:cubicBezTo>
                  <a:pt x="965" y="1141"/>
                  <a:pt x="969" y="1140"/>
                  <a:pt x="973" y="1139"/>
                </a:cubicBezTo>
                <a:cubicBezTo>
                  <a:pt x="1094" y="1349"/>
                  <a:pt x="1094" y="1349"/>
                  <a:pt x="1094" y="1349"/>
                </a:cubicBezTo>
                <a:cubicBezTo>
                  <a:pt x="1087" y="1355"/>
                  <a:pt x="1083" y="1364"/>
                  <a:pt x="1083" y="1374"/>
                </a:cubicBezTo>
                <a:cubicBezTo>
                  <a:pt x="1083" y="1383"/>
                  <a:pt x="1087" y="1392"/>
                  <a:pt x="1094" y="1398"/>
                </a:cubicBezTo>
                <a:cubicBezTo>
                  <a:pt x="972" y="1611"/>
                  <a:pt x="972" y="1611"/>
                  <a:pt x="972" y="1611"/>
                </a:cubicBezTo>
                <a:cubicBezTo>
                  <a:pt x="968" y="1610"/>
                  <a:pt x="965" y="1609"/>
                  <a:pt x="961" y="1609"/>
                </a:cubicBezTo>
                <a:cubicBezTo>
                  <a:pt x="944" y="1609"/>
                  <a:pt x="931" y="1621"/>
                  <a:pt x="928" y="1637"/>
                </a:cubicBezTo>
                <a:cubicBezTo>
                  <a:pt x="686" y="1637"/>
                  <a:pt x="686" y="1637"/>
                  <a:pt x="686" y="1637"/>
                </a:cubicBezTo>
                <a:cubicBezTo>
                  <a:pt x="683" y="1621"/>
                  <a:pt x="669" y="1609"/>
                  <a:pt x="653" y="1609"/>
                </a:cubicBezTo>
                <a:cubicBezTo>
                  <a:pt x="648" y="1609"/>
                  <a:pt x="644" y="1610"/>
                  <a:pt x="641" y="1611"/>
                </a:cubicBezTo>
                <a:lnTo>
                  <a:pt x="519" y="1401"/>
                </a:lnTo>
                <a:close/>
                <a:moveTo>
                  <a:pt x="983" y="1667"/>
                </a:moveTo>
                <a:cubicBezTo>
                  <a:pt x="990" y="1661"/>
                  <a:pt x="994" y="1652"/>
                  <a:pt x="994" y="1642"/>
                </a:cubicBezTo>
                <a:cubicBezTo>
                  <a:pt x="994" y="1632"/>
                  <a:pt x="989" y="1623"/>
                  <a:pt x="982" y="1616"/>
                </a:cubicBezTo>
                <a:cubicBezTo>
                  <a:pt x="1104" y="1405"/>
                  <a:pt x="1104" y="1405"/>
                  <a:pt x="1104" y="1405"/>
                </a:cubicBezTo>
                <a:cubicBezTo>
                  <a:pt x="1108" y="1406"/>
                  <a:pt x="1112" y="1407"/>
                  <a:pt x="1116" y="1407"/>
                </a:cubicBezTo>
                <a:cubicBezTo>
                  <a:pt x="1133" y="1407"/>
                  <a:pt x="1147" y="1395"/>
                  <a:pt x="1149" y="1379"/>
                </a:cubicBezTo>
                <a:cubicBezTo>
                  <a:pt x="1392" y="1379"/>
                  <a:pt x="1392" y="1379"/>
                  <a:pt x="1392" y="1379"/>
                </a:cubicBezTo>
                <a:cubicBezTo>
                  <a:pt x="1394" y="1395"/>
                  <a:pt x="1408" y="1407"/>
                  <a:pt x="1425" y="1407"/>
                </a:cubicBezTo>
                <a:cubicBezTo>
                  <a:pt x="1429" y="1407"/>
                  <a:pt x="1433" y="1406"/>
                  <a:pt x="1437" y="1405"/>
                </a:cubicBezTo>
                <a:cubicBezTo>
                  <a:pt x="1559" y="1616"/>
                  <a:pt x="1559" y="1616"/>
                  <a:pt x="1559" y="1616"/>
                </a:cubicBezTo>
                <a:cubicBezTo>
                  <a:pt x="1552" y="1623"/>
                  <a:pt x="1547" y="1632"/>
                  <a:pt x="1547" y="1642"/>
                </a:cubicBezTo>
                <a:cubicBezTo>
                  <a:pt x="1547" y="1652"/>
                  <a:pt x="1551" y="1661"/>
                  <a:pt x="1558" y="1667"/>
                </a:cubicBezTo>
                <a:cubicBezTo>
                  <a:pt x="1436" y="1877"/>
                  <a:pt x="1436" y="1877"/>
                  <a:pt x="1436" y="1877"/>
                </a:cubicBezTo>
                <a:cubicBezTo>
                  <a:pt x="1433" y="1876"/>
                  <a:pt x="1429" y="1875"/>
                  <a:pt x="1425" y="1875"/>
                </a:cubicBezTo>
                <a:cubicBezTo>
                  <a:pt x="1408" y="1875"/>
                  <a:pt x="1394" y="1887"/>
                  <a:pt x="1392" y="1903"/>
                </a:cubicBezTo>
                <a:cubicBezTo>
                  <a:pt x="1149" y="1903"/>
                  <a:pt x="1149" y="1903"/>
                  <a:pt x="1149" y="1903"/>
                </a:cubicBezTo>
                <a:cubicBezTo>
                  <a:pt x="1147" y="1887"/>
                  <a:pt x="1133" y="1875"/>
                  <a:pt x="1116" y="1875"/>
                </a:cubicBezTo>
                <a:cubicBezTo>
                  <a:pt x="1112" y="1875"/>
                  <a:pt x="1108" y="1876"/>
                  <a:pt x="1104" y="1877"/>
                </a:cubicBezTo>
                <a:lnTo>
                  <a:pt x="983" y="1667"/>
                </a:lnTo>
                <a:close/>
                <a:moveTo>
                  <a:pt x="2022" y="1884"/>
                </a:moveTo>
                <a:cubicBezTo>
                  <a:pt x="2015" y="1890"/>
                  <a:pt x="2011" y="1899"/>
                  <a:pt x="2011" y="1909"/>
                </a:cubicBezTo>
                <a:cubicBezTo>
                  <a:pt x="2011" y="1919"/>
                  <a:pt x="2015" y="1928"/>
                  <a:pt x="2023" y="1934"/>
                </a:cubicBezTo>
                <a:cubicBezTo>
                  <a:pt x="1901" y="2146"/>
                  <a:pt x="1901" y="2146"/>
                  <a:pt x="1901" y="2146"/>
                </a:cubicBezTo>
                <a:cubicBezTo>
                  <a:pt x="1897" y="2144"/>
                  <a:pt x="1893" y="2144"/>
                  <a:pt x="1888" y="2144"/>
                </a:cubicBezTo>
                <a:cubicBezTo>
                  <a:pt x="1872" y="2144"/>
                  <a:pt x="1859" y="2155"/>
                  <a:pt x="1856" y="2170"/>
                </a:cubicBezTo>
                <a:cubicBezTo>
                  <a:pt x="1613" y="2170"/>
                  <a:pt x="1613" y="2170"/>
                  <a:pt x="1613" y="2170"/>
                </a:cubicBezTo>
                <a:cubicBezTo>
                  <a:pt x="1609" y="2155"/>
                  <a:pt x="1596" y="2144"/>
                  <a:pt x="1580" y="2144"/>
                </a:cubicBezTo>
                <a:cubicBezTo>
                  <a:pt x="1576" y="2144"/>
                  <a:pt x="1572" y="2144"/>
                  <a:pt x="1568" y="2146"/>
                </a:cubicBezTo>
                <a:cubicBezTo>
                  <a:pt x="1446" y="1934"/>
                  <a:pt x="1446" y="1934"/>
                  <a:pt x="1446" y="1934"/>
                </a:cubicBezTo>
                <a:cubicBezTo>
                  <a:pt x="1453" y="1928"/>
                  <a:pt x="1458" y="1919"/>
                  <a:pt x="1458" y="1909"/>
                </a:cubicBezTo>
                <a:cubicBezTo>
                  <a:pt x="1458" y="1899"/>
                  <a:pt x="1454" y="1890"/>
                  <a:pt x="1447" y="1883"/>
                </a:cubicBezTo>
                <a:cubicBezTo>
                  <a:pt x="1568" y="1673"/>
                  <a:pt x="1568" y="1673"/>
                  <a:pt x="1568" y="1673"/>
                </a:cubicBezTo>
                <a:cubicBezTo>
                  <a:pt x="1572" y="1675"/>
                  <a:pt x="1576" y="1675"/>
                  <a:pt x="1580" y="1675"/>
                </a:cubicBezTo>
                <a:cubicBezTo>
                  <a:pt x="1597" y="1675"/>
                  <a:pt x="1611" y="1663"/>
                  <a:pt x="1613" y="1647"/>
                </a:cubicBezTo>
                <a:cubicBezTo>
                  <a:pt x="1856" y="1647"/>
                  <a:pt x="1856" y="1647"/>
                  <a:pt x="1856" y="1647"/>
                </a:cubicBezTo>
                <a:cubicBezTo>
                  <a:pt x="1858" y="1663"/>
                  <a:pt x="1872" y="1675"/>
                  <a:pt x="1889" y="1675"/>
                </a:cubicBezTo>
                <a:cubicBezTo>
                  <a:pt x="1893" y="1675"/>
                  <a:pt x="1897" y="1675"/>
                  <a:pt x="1900" y="1673"/>
                </a:cubicBezTo>
                <a:lnTo>
                  <a:pt x="2022" y="1884"/>
                </a:lnTo>
                <a:close/>
                <a:moveTo>
                  <a:pt x="1899" y="1611"/>
                </a:moveTo>
                <a:cubicBezTo>
                  <a:pt x="1896" y="1610"/>
                  <a:pt x="1892" y="1609"/>
                  <a:pt x="1889" y="1609"/>
                </a:cubicBezTo>
                <a:cubicBezTo>
                  <a:pt x="1872" y="1609"/>
                  <a:pt x="1859" y="1620"/>
                  <a:pt x="1856" y="1635"/>
                </a:cubicBezTo>
                <a:cubicBezTo>
                  <a:pt x="1613" y="1635"/>
                  <a:pt x="1613" y="1635"/>
                  <a:pt x="1613" y="1635"/>
                </a:cubicBezTo>
                <a:cubicBezTo>
                  <a:pt x="1610" y="1620"/>
                  <a:pt x="1596" y="1609"/>
                  <a:pt x="1580" y="1609"/>
                </a:cubicBezTo>
                <a:cubicBezTo>
                  <a:pt x="1576" y="1609"/>
                  <a:pt x="1573" y="1610"/>
                  <a:pt x="1570" y="1611"/>
                </a:cubicBezTo>
                <a:cubicBezTo>
                  <a:pt x="1447" y="1398"/>
                  <a:pt x="1447" y="1398"/>
                  <a:pt x="1447" y="1398"/>
                </a:cubicBezTo>
                <a:cubicBezTo>
                  <a:pt x="1454" y="1392"/>
                  <a:pt x="1458" y="1383"/>
                  <a:pt x="1458" y="1374"/>
                </a:cubicBezTo>
                <a:cubicBezTo>
                  <a:pt x="1458" y="1363"/>
                  <a:pt x="1453" y="1354"/>
                  <a:pt x="1446" y="1348"/>
                </a:cubicBezTo>
                <a:cubicBezTo>
                  <a:pt x="1568" y="1136"/>
                  <a:pt x="1568" y="1136"/>
                  <a:pt x="1568" y="1136"/>
                </a:cubicBezTo>
                <a:cubicBezTo>
                  <a:pt x="1572" y="1138"/>
                  <a:pt x="1576" y="1139"/>
                  <a:pt x="1580" y="1139"/>
                </a:cubicBezTo>
                <a:cubicBezTo>
                  <a:pt x="1597" y="1139"/>
                  <a:pt x="1611" y="1126"/>
                  <a:pt x="1613" y="1110"/>
                </a:cubicBezTo>
                <a:cubicBezTo>
                  <a:pt x="1856" y="1110"/>
                  <a:pt x="1856" y="1110"/>
                  <a:pt x="1856" y="1110"/>
                </a:cubicBezTo>
                <a:cubicBezTo>
                  <a:pt x="1858" y="1126"/>
                  <a:pt x="1872" y="1139"/>
                  <a:pt x="1889" y="1139"/>
                </a:cubicBezTo>
                <a:cubicBezTo>
                  <a:pt x="1893" y="1139"/>
                  <a:pt x="1897" y="1138"/>
                  <a:pt x="1901" y="1136"/>
                </a:cubicBezTo>
                <a:cubicBezTo>
                  <a:pt x="2023" y="1348"/>
                  <a:pt x="2023" y="1348"/>
                  <a:pt x="2023" y="1348"/>
                </a:cubicBezTo>
                <a:cubicBezTo>
                  <a:pt x="2015" y="1354"/>
                  <a:pt x="2011" y="1363"/>
                  <a:pt x="2011" y="1374"/>
                </a:cubicBezTo>
                <a:cubicBezTo>
                  <a:pt x="2011" y="1383"/>
                  <a:pt x="2015" y="1392"/>
                  <a:pt x="2022" y="1398"/>
                </a:cubicBezTo>
                <a:lnTo>
                  <a:pt x="1899" y="1611"/>
                </a:lnTo>
                <a:close/>
              </a:path>
            </a:pathLst>
          </a:custGeom>
          <a:solidFill>
            <a:srgbClr val="3F434D">
              <a:alpha val="784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_1_1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8"/>
          <p:cNvSpPr txBox="1">
            <a:spLocks noGrp="1"/>
          </p:cNvSpPr>
          <p:nvPr>
            <p:ph type="title"/>
          </p:nvPr>
        </p:nvSpPr>
        <p:spPr>
          <a:xfrm>
            <a:off x="2814900" y="3287395"/>
            <a:ext cx="33618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None/>
              <a:defRPr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None/>
              <a:defRPr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None/>
              <a:defRPr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None/>
              <a:defRPr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None/>
              <a:defRPr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None/>
              <a:defRPr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None/>
              <a:defRPr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97" name="Google Shape;197;p18"/>
          <p:cNvSpPr/>
          <p:nvPr/>
        </p:nvSpPr>
        <p:spPr>
          <a:xfrm rot="-7200000" flipH="1">
            <a:off x="7835707" y="3199611"/>
            <a:ext cx="3131287" cy="3381546"/>
          </a:xfrm>
          <a:custGeom>
            <a:avLst/>
            <a:gdLst/>
            <a:ahLst/>
            <a:cxnLst/>
            <a:rect l="l" t="t" r="r" b="b"/>
            <a:pathLst>
              <a:path w="2541" h="2745" extrusionOk="0">
                <a:moveTo>
                  <a:pt x="2508" y="1609"/>
                </a:moveTo>
                <a:cubicBezTo>
                  <a:pt x="2504" y="1609"/>
                  <a:pt x="2500" y="1610"/>
                  <a:pt x="2497" y="1611"/>
                </a:cubicBezTo>
                <a:cubicBezTo>
                  <a:pt x="2375" y="1398"/>
                  <a:pt x="2375" y="1398"/>
                  <a:pt x="2375" y="1398"/>
                </a:cubicBezTo>
                <a:cubicBezTo>
                  <a:pt x="2381" y="1392"/>
                  <a:pt x="2386" y="1383"/>
                  <a:pt x="2386" y="1374"/>
                </a:cubicBezTo>
                <a:cubicBezTo>
                  <a:pt x="2386" y="1363"/>
                  <a:pt x="2381" y="1354"/>
                  <a:pt x="2374" y="1348"/>
                </a:cubicBezTo>
                <a:cubicBezTo>
                  <a:pt x="2496" y="1136"/>
                  <a:pt x="2496" y="1136"/>
                  <a:pt x="2496" y="1136"/>
                </a:cubicBezTo>
                <a:cubicBezTo>
                  <a:pt x="2500" y="1137"/>
                  <a:pt x="2504" y="1138"/>
                  <a:pt x="2508" y="1138"/>
                </a:cubicBezTo>
                <a:cubicBezTo>
                  <a:pt x="2526" y="1138"/>
                  <a:pt x="2541" y="1123"/>
                  <a:pt x="2541" y="1105"/>
                </a:cubicBezTo>
                <a:cubicBezTo>
                  <a:pt x="2541" y="1087"/>
                  <a:pt x="2526" y="1072"/>
                  <a:pt x="2508" y="1072"/>
                </a:cubicBezTo>
                <a:cubicBezTo>
                  <a:pt x="2489" y="1072"/>
                  <a:pt x="2475" y="1087"/>
                  <a:pt x="2475" y="1105"/>
                </a:cubicBezTo>
                <a:cubicBezTo>
                  <a:pt x="2475" y="1115"/>
                  <a:pt x="2479" y="1124"/>
                  <a:pt x="2486" y="1130"/>
                </a:cubicBezTo>
                <a:cubicBezTo>
                  <a:pt x="2363" y="1342"/>
                  <a:pt x="2363" y="1342"/>
                  <a:pt x="2363" y="1342"/>
                </a:cubicBezTo>
                <a:cubicBezTo>
                  <a:pt x="2360" y="1341"/>
                  <a:pt x="2356" y="1340"/>
                  <a:pt x="2352" y="1340"/>
                </a:cubicBezTo>
                <a:cubicBezTo>
                  <a:pt x="2336" y="1340"/>
                  <a:pt x="2323" y="1352"/>
                  <a:pt x="2320" y="1367"/>
                </a:cubicBezTo>
                <a:cubicBezTo>
                  <a:pt x="2077" y="1367"/>
                  <a:pt x="2077" y="1367"/>
                  <a:pt x="2077" y="1367"/>
                </a:cubicBezTo>
                <a:cubicBezTo>
                  <a:pt x="2073" y="1352"/>
                  <a:pt x="2060" y="1340"/>
                  <a:pt x="2044" y="1340"/>
                </a:cubicBezTo>
                <a:cubicBezTo>
                  <a:pt x="2040" y="1340"/>
                  <a:pt x="2037" y="1341"/>
                  <a:pt x="2033" y="1342"/>
                </a:cubicBezTo>
                <a:cubicBezTo>
                  <a:pt x="1911" y="1130"/>
                  <a:pt x="1911" y="1130"/>
                  <a:pt x="1911" y="1130"/>
                </a:cubicBezTo>
                <a:cubicBezTo>
                  <a:pt x="1918" y="1124"/>
                  <a:pt x="1922" y="1115"/>
                  <a:pt x="1922" y="1105"/>
                </a:cubicBezTo>
                <a:cubicBezTo>
                  <a:pt x="1922" y="1087"/>
                  <a:pt x="1907" y="1072"/>
                  <a:pt x="1889" y="1072"/>
                </a:cubicBezTo>
                <a:cubicBezTo>
                  <a:pt x="1873" y="1072"/>
                  <a:pt x="1859" y="1083"/>
                  <a:pt x="1856" y="1098"/>
                </a:cubicBezTo>
                <a:cubicBezTo>
                  <a:pt x="1613" y="1098"/>
                  <a:pt x="1613" y="1098"/>
                  <a:pt x="1613" y="1098"/>
                </a:cubicBezTo>
                <a:cubicBezTo>
                  <a:pt x="1610" y="1083"/>
                  <a:pt x="1596" y="1072"/>
                  <a:pt x="1580" y="1072"/>
                </a:cubicBezTo>
                <a:cubicBezTo>
                  <a:pt x="1576" y="1072"/>
                  <a:pt x="1572" y="1073"/>
                  <a:pt x="1569" y="1074"/>
                </a:cubicBezTo>
                <a:cubicBezTo>
                  <a:pt x="1447" y="864"/>
                  <a:pt x="1447" y="864"/>
                  <a:pt x="1447" y="864"/>
                </a:cubicBezTo>
                <a:cubicBezTo>
                  <a:pt x="1454" y="858"/>
                  <a:pt x="1458" y="849"/>
                  <a:pt x="1458" y="839"/>
                </a:cubicBezTo>
                <a:cubicBezTo>
                  <a:pt x="1458" y="829"/>
                  <a:pt x="1454" y="819"/>
                  <a:pt x="1446" y="813"/>
                </a:cubicBezTo>
                <a:cubicBezTo>
                  <a:pt x="1568" y="601"/>
                  <a:pt x="1568" y="601"/>
                  <a:pt x="1568" y="601"/>
                </a:cubicBezTo>
                <a:cubicBezTo>
                  <a:pt x="1572" y="603"/>
                  <a:pt x="1576" y="604"/>
                  <a:pt x="1580" y="604"/>
                </a:cubicBezTo>
                <a:cubicBezTo>
                  <a:pt x="1597" y="604"/>
                  <a:pt x="1611" y="592"/>
                  <a:pt x="1613" y="576"/>
                </a:cubicBezTo>
                <a:cubicBezTo>
                  <a:pt x="1856" y="576"/>
                  <a:pt x="1856" y="576"/>
                  <a:pt x="1856" y="576"/>
                </a:cubicBezTo>
                <a:cubicBezTo>
                  <a:pt x="1859" y="592"/>
                  <a:pt x="1872" y="604"/>
                  <a:pt x="1889" y="604"/>
                </a:cubicBezTo>
                <a:cubicBezTo>
                  <a:pt x="1893" y="604"/>
                  <a:pt x="1897" y="603"/>
                  <a:pt x="1901" y="601"/>
                </a:cubicBezTo>
                <a:cubicBezTo>
                  <a:pt x="2023" y="813"/>
                  <a:pt x="2023" y="813"/>
                  <a:pt x="2023" y="813"/>
                </a:cubicBezTo>
                <a:cubicBezTo>
                  <a:pt x="2016" y="819"/>
                  <a:pt x="2011" y="829"/>
                  <a:pt x="2011" y="839"/>
                </a:cubicBezTo>
                <a:cubicBezTo>
                  <a:pt x="2011" y="857"/>
                  <a:pt x="2026" y="872"/>
                  <a:pt x="2044" y="872"/>
                </a:cubicBezTo>
                <a:cubicBezTo>
                  <a:pt x="2063" y="872"/>
                  <a:pt x="2078" y="857"/>
                  <a:pt x="2078" y="839"/>
                </a:cubicBezTo>
                <a:cubicBezTo>
                  <a:pt x="2078" y="821"/>
                  <a:pt x="2063" y="806"/>
                  <a:pt x="2044" y="806"/>
                </a:cubicBezTo>
                <a:cubicBezTo>
                  <a:pt x="2040" y="806"/>
                  <a:pt x="2037" y="806"/>
                  <a:pt x="2034" y="807"/>
                </a:cubicBezTo>
                <a:cubicBezTo>
                  <a:pt x="1911" y="595"/>
                  <a:pt x="1911" y="595"/>
                  <a:pt x="1911" y="595"/>
                </a:cubicBezTo>
                <a:cubicBezTo>
                  <a:pt x="1918" y="589"/>
                  <a:pt x="1922" y="580"/>
                  <a:pt x="1922" y="570"/>
                </a:cubicBezTo>
                <a:cubicBezTo>
                  <a:pt x="1922" y="560"/>
                  <a:pt x="1917" y="551"/>
                  <a:pt x="1910" y="545"/>
                </a:cubicBezTo>
                <a:cubicBezTo>
                  <a:pt x="2032" y="333"/>
                  <a:pt x="2032" y="333"/>
                  <a:pt x="2032" y="333"/>
                </a:cubicBezTo>
                <a:cubicBezTo>
                  <a:pt x="2036" y="334"/>
                  <a:pt x="2040" y="335"/>
                  <a:pt x="2044" y="335"/>
                </a:cubicBezTo>
                <a:cubicBezTo>
                  <a:pt x="2063" y="335"/>
                  <a:pt x="2078" y="320"/>
                  <a:pt x="2078" y="302"/>
                </a:cubicBezTo>
                <a:cubicBezTo>
                  <a:pt x="2078" y="283"/>
                  <a:pt x="2063" y="268"/>
                  <a:pt x="2044" y="268"/>
                </a:cubicBezTo>
                <a:cubicBezTo>
                  <a:pt x="2026" y="268"/>
                  <a:pt x="2011" y="283"/>
                  <a:pt x="2011" y="302"/>
                </a:cubicBezTo>
                <a:cubicBezTo>
                  <a:pt x="2011" y="312"/>
                  <a:pt x="2015" y="320"/>
                  <a:pt x="2022" y="326"/>
                </a:cubicBezTo>
                <a:cubicBezTo>
                  <a:pt x="1899" y="539"/>
                  <a:pt x="1899" y="539"/>
                  <a:pt x="1899" y="539"/>
                </a:cubicBezTo>
                <a:cubicBezTo>
                  <a:pt x="1896" y="538"/>
                  <a:pt x="1893" y="537"/>
                  <a:pt x="1889" y="537"/>
                </a:cubicBezTo>
                <a:cubicBezTo>
                  <a:pt x="1873" y="537"/>
                  <a:pt x="1859" y="549"/>
                  <a:pt x="1856" y="564"/>
                </a:cubicBezTo>
                <a:cubicBezTo>
                  <a:pt x="1613" y="564"/>
                  <a:pt x="1613" y="564"/>
                  <a:pt x="1613" y="564"/>
                </a:cubicBezTo>
                <a:cubicBezTo>
                  <a:pt x="1610" y="549"/>
                  <a:pt x="1596" y="537"/>
                  <a:pt x="1580" y="537"/>
                </a:cubicBezTo>
                <a:cubicBezTo>
                  <a:pt x="1562" y="537"/>
                  <a:pt x="1547" y="552"/>
                  <a:pt x="1547" y="570"/>
                </a:cubicBezTo>
                <a:cubicBezTo>
                  <a:pt x="1547" y="580"/>
                  <a:pt x="1551" y="589"/>
                  <a:pt x="1558" y="595"/>
                </a:cubicBezTo>
                <a:cubicBezTo>
                  <a:pt x="1436" y="807"/>
                  <a:pt x="1436" y="807"/>
                  <a:pt x="1436" y="807"/>
                </a:cubicBezTo>
                <a:cubicBezTo>
                  <a:pt x="1432" y="806"/>
                  <a:pt x="1429" y="806"/>
                  <a:pt x="1425" y="806"/>
                </a:cubicBezTo>
                <a:cubicBezTo>
                  <a:pt x="1409" y="806"/>
                  <a:pt x="1395" y="817"/>
                  <a:pt x="1392" y="832"/>
                </a:cubicBezTo>
                <a:cubicBezTo>
                  <a:pt x="1149" y="832"/>
                  <a:pt x="1149" y="832"/>
                  <a:pt x="1149" y="832"/>
                </a:cubicBezTo>
                <a:cubicBezTo>
                  <a:pt x="1146" y="817"/>
                  <a:pt x="1133" y="806"/>
                  <a:pt x="1116" y="806"/>
                </a:cubicBezTo>
                <a:cubicBezTo>
                  <a:pt x="1098" y="806"/>
                  <a:pt x="1083" y="821"/>
                  <a:pt x="1083" y="839"/>
                </a:cubicBezTo>
                <a:cubicBezTo>
                  <a:pt x="1083" y="849"/>
                  <a:pt x="1087" y="858"/>
                  <a:pt x="1094" y="864"/>
                </a:cubicBezTo>
                <a:cubicBezTo>
                  <a:pt x="972" y="1076"/>
                  <a:pt x="972" y="1076"/>
                  <a:pt x="972" y="1076"/>
                </a:cubicBezTo>
                <a:cubicBezTo>
                  <a:pt x="968" y="1075"/>
                  <a:pt x="965" y="1074"/>
                  <a:pt x="961" y="1074"/>
                </a:cubicBezTo>
                <a:cubicBezTo>
                  <a:pt x="945" y="1074"/>
                  <a:pt x="932" y="1086"/>
                  <a:pt x="929" y="1101"/>
                </a:cubicBezTo>
                <a:cubicBezTo>
                  <a:pt x="685" y="1101"/>
                  <a:pt x="685" y="1101"/>
                  <a:pt x="685" y="1101"/>
                </a:cubicBezTo>
                <a:cubicBezTo>
                  <a:pt x="682" y="1086"/>
                  <a:pt x="669" y="1074"/>
                  <a:pt x="653" y="1074"/>
                </a:cubicBezTo>
                <a:cubicBezTo>
                  <a:pt x="649" y="1074"/>
                  <a:pt x="645" y="1075"/>
                  <a:pt x="641" y="1076"/>
                </a:cubicBezTo>
                <a:cubicBezTo>
                  <a:pt x="520" y="866"/>
                  <a:pt x="520" y="866"/>
                  <a:pt x="520" y="866"/>
                </a:cubicBezTo>
                <a:cubicBezTo>
                  <a:pt x="526" y="860"/>
                  <a:pt x="531" y="851"/>
                  <a:pt x="531" y="841"/>
                </a:cubicBezTo>
                <a:cubicBezTo>
                  <a:pt x="531" y="830"/>
                  <a:pt x="525" y="821"/>
                  <a:pt x="517" y="815"/>
                </a:cubicBezTo>
                <a:cubicBezTo>
                  <a:pt x="641" y="601"/>
                  <a:pt x="641" y="601"/>
                  <a:pt x="641" y="601"/>
                </a:cubicBezTo>
                <a:cubicBezTo>
                  <a:pt x="644" y="603"/>
                  <a:pt x="648" y="603"/>
                  <a:pt x="653" y="603"/>
                </a:cubicBezTo>
                <a:cubicBezTo>
                  <a:pt x="669" y="603"/>
                  <a:pt x="683" y="591"/>
                  <a:pt x="686" y="575"/>
                </a:cubicBezTo>
                <a:cubicBezTo>
                  <a:pt x="929" y="575"/>
                  <a:pt x="929" y="575"/>
                  <a:pt x="929" y="575"/>
                </a:cubicBezTo>
                <a:cubicBezTo>
                  <a:pt x="931" y="591"/>
                  <a:pt x="945" y="603"/>
                  <a:pt x="961" y="603"/>
                </a:cubicBezTo>
                <a:cubicBezTo>
                  <a:pt x="980" y="603"/>
                  <a:pt x="995" y="589"/>
                  <a:pt x="995" y="570"/>
                </a:cubicBezTo>
                <a:cubicBezTo>
                  <a:pt x="995" y="560"/>
                  <a:pt x="990" y="550"/>
                  <a:pt x="982" y="544"/>
                </a:cubicBezTo>
                <a:cubicBezTo>
                  <a:pt x="1105" y="333"/>
                  <a:pt x="1105" y="333"/>
                  <a:pt x="1105" y="333"/>
                </a:cubicBezTo>
                <a:cubicBezTo>
                  <a:pt x="1108" y="334"/>
                  <a:pt x="1113" y="335"/>
                  <a:pt x="1117" y="335"/>
                </a:cubicBezTo>
                <a:cubicBezTo>
                  <a:pt x="1135" y="335"/>
                  <a:pt x="1150" y="320"/>
                  <a:pt x="1150" y="302"/>
                </a:cubicBezTo>
                <a:cubicBezTo>
                  <a:pt x="1150" y="283"/>
                  <a:pt x="1135" y="268"/>
                  <a:pt x="1117" y="268"/>
                </a:cubicBezTo>
                <a:cubicBezTo>
                  <a:pt x="1113" y="268"/>
                  <a:pt x="1109" y="269"/>
                  <a:pt x="1106" y="270"/>
                </a:cubicBezTo>
                <a:cubicBezTo>
                  <a:pt x="983" y="58"/>
                  <a:pt x="983" y="58"/>
                  <a:pt x="983" y="58"/>
                </a:cubicBezTo>
                <a:cubicBezTo>
                  <a:pt x="990" y="52"/>
                  <a:pt x="995" y="43"/>
                  <a:pt x="995" y="33"/>
                </a:cubicBezTo>
                <a:cubicBezTo>
                  <a:pt x="995" y="15"/>
                  <a:pt x="980" y="0"/>
                  <a:pt x="961" y="0"/>
                </a:cubicBezTo>
                <a:cubicBezTo>
                  <a:pt x="943" y="0"/>
                  <a:pt x="928" y="15"/>
                  <a:pt x="928" y="33"/>
                </a:cubicBezTo>
                <a:cubicBezTo>
                  <a:pt x="928" y="51"/>
                  <a:pt x="943" y="66"/>
                  <a:pt x="961" y="66"/>
                </a:cubicBezTo>
                <a:cubicBezTo>
                  <a:pt x="966" y="66"/>
                  <a:pt x="970" y="66"/>
                  <a:pt x="973" y="64"/>
                </a:cubicBezTo>
                <a:cubicBezTo>
                  <a:pt x="1096" y="276"/>
                  <a:pt x="1096" y="276"/>
                  <a:pt x="1096" y="276"/>
                </a:cubicBezTo>
                <a:cubicBezTo>
                  <a:pt x="1088" y="282"/>
                  <a:pt x="1083" y="291"/>
                  <a:pt x="1083" y="302"/>
                </a:cubicBezTo>
                <a:cubicBezTo>
                  <a:pt x="1083" y="311"/>
                  <a:pt x="1088" y="320"/>
                  <a:pt x="1095" y="326"/>
                </a:cubicBezTo>
                <a:cubicBezTo>
                  <a:pt x="972" y="539"/>
                  <a:pt x="972" y="539"/>
                  <a:pt x="972" y="539"/>
                </a:cubicBezTo>
                <a:cubicBezTo>
                  <a:pt x="969" y="538"/>
                  <a:pt x="965" y="537"/>
                  <a:pt x="961" y="537"/>
                </a:cubicBezTo>
                <a:cubicBezTo>
                  <a:pt x="945" y="537"/>
                  <a:pt x="932" y="548"/>
                  <a:pt x="929" y="564"/>
                </a:cubicBezTo>
                <a:cubicBezTo>
                  <a:pt x="685" y="564"/>
                  <a:pt x="685" y="564"/>
                  <a:pt x="685" y="564"/>
                </a:cubicBezTo>
                <a:cubicBezTo>
                  <a:pt x="682" y="548"/>
                  <a:pt x="669" y="537"/>
                  <a:pt x="653" y="537"/>
                </a:cubicBezTo>
                <a:cubicBezTo>
                  <a:pt x="634" y="537"/>
                  <a:pt x="619" y="552"/>
                  <a:pt x="619" y="570"/>
                </a:cubicBezTo>
                <a:cubicBezTo>
                  <a:pt x="619" y="580"/>
                  <a:pt x="624" y="589"/>
                  <a:pt x="631" y="595"/>
                </a:cubicBezTo>
                <a:cubicBezTo>
                  <a:pt x="507" y="809"/>
                  <a:pt x="507" y="809"/>
                  <a:pt x="507" y="809"/>
                </a:cubicBezTo>
                <a:cubicBezTo>
                  <a:pt x="504" y="808"/>
                  <a:pt x="501" y="808"/>
                  <a:pt x="497" y="808"/>
                </a:cubicBezTo>
                <a:cubicBezTo>
                  <a:pt x="481" y="808"/>
                  <a:pt x="468" y="819"/>
                  <a:pt x="465" y="835"/>
                </a:cubicBezTo>
                <a:cubicBezTo>
                  <a:pt x="221" y="835"/>
                  <a:pt x="221" y="835"/>
                  <a:pt x="221" y="835"/>
                </a:cubicBezTo>
                <a:cubicBezTo>
                  <a:pt x="218" y="819"/>
                  <a:pt x="205" y="808"/>
                  <a:pt x="189" y="808"/>
                </a:cubicBezTo>
                <a:cubicBezTo>
                  <a:pt x="185" y="808"/>
                  <a:pt x="181" y="809"/>
                  <a:pt x="178" y="810"/>
                </a:cubicBezTo>
                <a:cubicBezTo>
                  <a:pt x="56" y="597"/>
                  <a:pt x="56" y="597"/>
                  <a:pt x="56" y="597"/>
                </a:cubicBezTo>
                <a:cubicBezTo>
                  <a:pt x="62" y="591"/>
                  <a:pt x="67" y="583"/>
                  <a:pt x="67" y="573"/>
                </a:cubicBezTo>
                <a:cubicBezTo>
                  <a:pt x="67" y="554"/>
                  <a:pt x="52" y="539"/>
                  <a:pt x="33" y="539"/>
                </a:cubicBezTo>
                <a:cubicBezTo>
                  <a:pt x="15" y="539"/>
                  <a:pt x="0" y="554"/>
                  <a:pt x="0" y="573"/>
                </a:cubicBezTo>
                <a:cubicBezTo>
                  <a:pt x="0" y="591"/>
                  <a:pt x="15" y="606"/>
                  <a:pt x="33" y="606"/>
                </a:cubicBezTo>
                <a:cubicBezTo>
                  <a:pt x="38" y="606"/>
                  <a:pt x="42" y="605"/>
                  <a:pt x="45" y="604"/>
                </a:cubicBezTo>
                <a:cubicBezTo>
                  <a:pt x="168" y="815"/>
                  <a:pt x="168" y="815"/>
                  <a:pt x="168" y="815"/>
                </a:cubicBezTo>
                <a:cubicBezTo>
                  <a:pt x="160" y="822"/>
                  <a:pt x="155" y="831"/>
                  <a:pt x="155" y="841"/>
                </a:cubicBezTo>
                <a:cubicBezTo>
                  <a:pt x="155" y="851"/>
                  <a:pt x="160" y="860"/>
                  <a:pt x="167" y="866"/>
                </a:cubicBezTo>
                <a:cubicBezTo>
                  <a:pt x="44" y="1078"/>
                  <a:pt x="44" y="1078"/>
                  <a:pt x="44" y="1078"/>
                </a:cubicBezTo>
                <a:cubicBezTo>
                  <a:pt x="41" y="1077"/>
                  <a:pt x="37" y="1076"/>
                  <a:pt x="34" y="1076"/>
                </a:cubicBezTo>
                <a:cubicBezTo>
                  <a:pt x="15" y="1076"/>
                  <a:pt x="0" y="1091"/>
                  <a:pt x="0" y="1110"/>
                </a:cubicBezTo>
                <a:cubicBezTo>
                  <a:pt x="0" y="1128"/>
                  <a:pt x="15" y="1143"/>
                  <a:pt x="34" y="1143"/>
                </a:cubicBezTo>
                <a:cubicBezTo>
                  <a:pt x="52" y="1143"/>
                  <a:pt x="67" y="1128"/>
                  <a:pt x="67" y="1110"/>
                </a:cubicBezTo>
                <a:cubicBezTo>
                  <a:pt x="67" y="1099"/>
                  <a:pt x="62" y="1090"/>
                  <a:pt x="55" y="1084"/>
                </a:cubicBezTo>
                <a:cubicBezTo>
                  <a:pt x="177" y="872"/>
                  <a:pt x="177" y="872"/>
                  <a:pt x="177" y="872"/>
                </a:cubicBezTo>
                <a:cubicBezTo>
                  <a:pt x="181" y="874"/>
                  <a:pt x="185" y="874"/>
                  <a:pt x="189" y="874"/>
                </a:cubicBezTo>
                <a:cubicBezTo>
                  <a:pt x="205" y="874"/>
                  <a:pt x="219" y="862"/>
                  <a:pt x="222" y="846"/>
                </a:cubicBezTo>
                <a:cubicBezTo>
                  <a:pt x="465" y="846"/>
                  <a:pt x="465" y="846"/>
                  <a:pt x="465" y="846"/>
                </a:cubicBezTo>
                <a:cubicBezTo>
                  <a:pt x="467" y="862"/>
                  <a:pt x="481" y="874"/>
                  <a:pt x="497" y="874"/>
                </a:cubicBezTo>
                <a:cubicBezTo>
                  <a:pt x="502" y="874"/>
                  <a:pt x="506" y="874"/>
                  <a:pt x="509" y="872"/>
                </a:cubicBezTo>
                <a:cubicBezTo>
                  <a:pt x="631" y="1082"/>
                  <a:pt x="631" y="1082"/>
                  <a:pt x="631" y="1082"/>
                </a:cubicBezTo>
                <a:cubicBezTo>
                  <a:pt x="624" y="1089"/>
                  <a:pt x="619" y="1097"/>
                  <a:pt x="619" y="1107"/>
                </a:cubicBezTo>
                <a:cubicBezTo>
                  <a:pt x="619" y="1117"/>
                  <a:pt x="624" y="1126"/>
                  <a:pt x="631" y="1132"/>
                </a:cubicBezTo>
                <a:cubicBezTo>
                  <a:pt x="508" y="1344"/>
                  <a:pt x="508" y="1344"/>
                  <a:pt x="508" y="1344"/>
                </a:cubicBezTo>
                <a:cubicBezTo>
                  <a:pt x="505" y="1343"/>
                  <a:pt x="501" y="1343"/>
                  <a:pt x="497" y="1343"/>
                </a:cubicBezTo>
                <a:cubicBezTo>
                  <a:pt x="481" y="1343"/>
                  <a:pt x="467" y="1355"/>
                  <a:pt x="465" y="1371"/>
                </a:cubicBezTo>
                <a:cubicBezTo>
                  <a:pt x="222" y="1371"/>
                  <a:pt x="222" y="1371"/>
                  <a:pt x="222" y="1371"/>
                </a:cubicBezTo>
                <a:cubicBezTo>
                  <a:pt x="219" y="1355"/>
                  <a:pt x="205" y="1343"/>
                  <a:pt x="189" y="1343"/>
                </a:cubicBezTo>
                <a:cubicBezTo>
                  <a:pt x="170" y="1343"/>
                  <a:pt x="155" y="1358"/>
                  <a:pt x="155" y="1376"/>
                </a:cubicBezTo>
                <a:cubicBezTo>
                  <a:pt x="155" y="1386"/>
                  <a:pt x="160" y="1395"/>
                  <a:pt x="167" y="1401"/>
                </a:cubicBezTo>
                <a:cubicBezTo>
                  <a:pt x="44" y="1613"/>
                  <a:pt x="44" y="1613"/>
                  <a:pt x="44" y="1613"/>
                </a:cubicBezTo>
                <a:cubicBezTo>
                  <a:pt x="41" y="1612"/>
                  <a:pt x="37" y="1611"/>
                  <a:pt x="33" y="1611"/>
                </a:cubicBezTo>
                <a:cubicBezTo>
                  <a:pt x="15" y="1611"/>
                  <a:pt x="0" y="1626"/>
                  <a:pt x="0" y="1645"/>
                </a:cubicBezTo>
                <a:cubicBezTo>
                  <a:pt x="0" y="1663"/>
                  <a:pt x="15" y="1678"/>
                  <a:pt x="33" y="1678"/>
                </a:cubicBezTo>
                <a:cubicBezTo>
                  <a:pt x="52" y="1678"/>
                  <a:pt x="67" y="1663"/>
                  <a:pt x="67" y="1645"/>
                </a:cubicBezTo>
                <a:cubicBezTo>
                  <a:pt x="67" y="1634"/>
                  <a:pt x="62" y="1625"/>
                  <a:pt x="54" y="1619"/>
                </a:cubicBezTo>
                <a:cubicBezTo>
                  <a:pt x="177" y="1407"/>
                  <a:pt x="177" y="1407"/>
                  <a:pt x="177" y="1407"/>
                </a:cubicBezTo>
                <a:cubicBezTo>
                  <a:pt x="180" y="1408"/>
                  <a:pt x="184" y="1409"/>
                  <a:pt x="189" y="1409"/>
                </a:cubicBezTo>
                <a:cubicBezTo>
                  <a:pt x="205" y="1409"/>
                  <a:pt x="218" y="1398"/>
                  <a:pt x="221" y="1383"/>
                </a:cubicBezTo>
                <a:cubicBezTo>
                  <a:pt x="465" y="1383"/>
                  <a:pt x="465" y="1383"/>
                  <a:pt x="465" y="1383"/>
                </a:cubicBezTo>
                <a:cubicBezTo>
                  <a:pt x="468" y="1398"/>
                  <a:pt x="481" y="1409"/>
                  <a:pt x="497" y="1409"/>
                </a:cubicBezTo>
                <a:cubicBezTo>
                  <a:pt x="502" y="1409"/>
                  <a:pt x="505" y="1408"/>
                  <a:pt x="509" y="1407"/>
                </a:cubicBezTo>
                <a:cubicBezTo>
                  <a:pt x="631" y="1618"/>
                  <a:pt x="631" y="1618"/>
                  <a:pt x="631" y="1618"/>
                </a:cubicBezTo>
                <a:cubicBezTo>
                  <a:pt x="624" y="1624"/>
                  <a:pt x="619" y="1632"/>
                  <a:pt x="619" y="1642"/>
                </a:cubicBezTo>
                <a:cubicBezTo>
                  <a:pt x="619" y="1661"/>
                  <a:pt x="634" y="1676"/>
                  <a:pt x="653" y="1676"/>
                </a:cubicBezTo>
                <a:cubicBezTo>
                  <a:pt x="669" y="1676"/>
                  <a:pt x="682" y="1664"/>
                  <a:pt x="685" y="1649"/>
                </a:cubicBezTo>
                <a:cubicBezTo>
                  <a:pt x="928" y="1649"/>
                  <a:pt x="928" y="1649"/>
                  <a:pt x="928" y="1649"/>
                </a:cubicBezTo>
                <a:cubicBezTo>
                  <a:pt x="932" y="1664"/>
                  <a:pt x="945" y="1675"/>
                  <a:pt x="961" y="1675"/>
                </a:cubicBezTo>
                <a:cubicBezTo>
                  <a:pt x="965" y="1675"/>
                  <a:pt x="969" y="1675"/>
                  <a:pt x="973" y="1673"/>
                </a:cubicBezTo>
                <a:cubicBezTo>
                  <a:pt x="1094" y="1884"/>
                  <a:pt x="1094" y="1884"/>
                  <a:pt x="1094" y="1884"/>
                </a:cubicBezTo>
                <a:cubicBezTo>
                  <a:pt x="1087" y="1890"/>
                  <a:pt x="1083" y="1899"/>
                  <a:pt x="1083" y="1909"/>
                </a:cubicBezTo>
                <a:cubicBezTo>
                  <a:pt x="1083" y="1927"/>
                  <a:pt x="1098" y="1942"/>
                  <a:pt x="1116" y="1942"/>
                </a:cubicBezTo>
                <a:cubicBezTo>
                  <a:pt x="1132" y="1942"/>
                  <a:pt x="1146" y="1930"/>
                  <a:pt x="1149" y="1915"/>
                </a:cubicBezTo>
                <a:cubicBezTo>
                  <a:pt x="1392" y="1915"/>
                  <a:pt x="1392" y="1915"/>
                  <a:pt x="1392" y="1915"/>
                </a:cubicBezTo>
                <a:cubicBezTo>
                  <a:pt x="1395" y="1930"/>
                  <a:pt x="1409" y="1942"/>
                  <a:pt x="1425" y="1942"/>
                </a:cubicBezTo>
                <a:cubicBezTo>
                  <a:pt x="1429" y="1942"/>
                  <a:pt x="1432" y="1941"/>
                  <a:pt x="1435" y="1940"/>
                </a:cubicBezTo>
                <a:cubicBezTo>
                  <a:pt x="1558" y="2152"/>
                  <a:pt x="1558" y="2152"/>
                  <a:pt x="1558" y="2152"/>
                </a:cubicBezTo>
                <a:cubicBezTo>
                  <a:pt x="1551" y="2158"/>
                  <a:pt x="1547" y="2167"/>
                  <a:pt x="1547" y="2177"/>
                </a:cubicBezTo>
                <a:cubicBezTo>
                  <a:pt x="1547" y="2187"/>
                  <a:pt x="1551" y="2196"/>
                  <a:pt x="1558" y="2202"/>
                </a:cubicBezTo>
                <a:cubicBezTo>
                  <a:pt x="1435" y="2414"/>
                  <a:pt x="1435" y="2414"/>
                  <a:pt x="1435" y="2414"/>
                </a:cubicBezTo>
                <a:cubicBezTo>
                  <a:pt x="1432" y="2413"/>
                  <a:pt x="1428" y="2412"/>
                  <a:pt x="1425" y="2412"/>
                </a:cubicBezTo>
                <a:cubicBezTo>
                  <a:pt x="1406" y="2412"/>
                  <a:pt x="1391" y="2427"/>
                  <a:pt x="1391" y="2445"/>
                </a:cubicBezTo>
                <a:cubicBezTo>
                  <a:pt x="1391" y="2464"/>
                  <a:pt x="1406" y="2479"/>
                  <a:pt x="1425" y="2479"/>
                </a:cubicBezTo>
                <a:cubicBezTo>
                  <a:pt x="1429" y="2479"/>
                  <a:pt x="1433" y="2478"/>
                  <a:pt x="1436" y="2477"/>
                </a:cubicBezTo>
                <a:cubicBezTo>
                  <a:pt x="1558" y="2687"/>
                  <a:pt x="1558" y="2687"/>
                  <a:pt x="1558" y="2687"/>
                </a:cubicBezTo>
                <a:cubicBezTo>
                  <a:pt x="1551" y="2693"/>
                  <a:pt x="1547" y="2702"/>
                  <a:pt x="1547" y="2712"/>
                </a:cubicBezTo>
                <a:cubicBezTo>
                  <a:pt x="1547" y="2730"/>
                  <a:pt x="1562" y="2745"/>
                  <a:pt x="1580" y="2745"/>
                </a:cubicBezTo>
                <a:cubicBezTo>
                  <a:pt x="1598" y="2745"/>
                  <a:pt x="1613" y="2730"/>
                  <a:pt x="1613" y="2712"/>
                </a:cubicBezTo>
                <a:cubicBezTo>
                  <a:pt x="1613" y="2693"/>
                  <a:pt x="1598" y="2678"/>
                  <a:pt x="1580" y="2678"/>
                </a:cubicBezTo>
                <a:cubicBezTo>
                  <a:pt x="1576" y="2678"/>
                  <a:pt x="1572" y="2679"/>
                  <a:pt x="1568" y="2681"/>
                </a:cubicBezTo>
                <a:cubicBezTo>
                  <a:pt x="1446" y="2470"/>
                  <a:pt x="1446" y="2470"/>
                  <a:pt x="1446" y="2470"/>
                </a:cubicBezTo>
                <a:cubicBezTo>
                  <a:pt x="1453" y="2464"/>
                  <a:pt x="1458" y="2455"/>
                  <a:pt x="1458" y="2445"/>
                </a:cubicBezTo>
                <a:cubicBezTo>
                  <a:pt x="1458" y="2435"/>
                  <a:pt x="1453" y="2426"/>
                  <a:pt x="1446" y="2420"/>
                </a:cubicBezTo>
                <a:cubicBezTo>
                  <a:pt x="1568" y="2208"/>
                  <a:pt x="1568" y="2208"/>
                  <a:pt x="1568" y="2208"/>
                </a:cubicBezTo>
                <a:cubicBezTo>
                  <a:pt x="1572" y="2209"/>
                  <a:pt x="1576" y="2210"/>
                  <a:pt x="1580" y="2210"/>
                </a:cubicBezTo>
                <a:cubicBezTo>
                  <a:pt x="1596" y="2210"/>
                  <a:pt x="1610" y="2198"/>
                  <a:pt x="1613" y="2182"/>
                </a:cubicBezTo>
                <a:cubicBezTo>
                  <a:pt x="1856" y="2182"/>
                  <a:pt x="1856" y="2182"/>
                  <a:pt x="1856" y="2182"/>
                </a:cubicBezTo>
                <a:cubicBezTo>
                  <a:pt x="1858" y="2198"/>
                  <a:pt x="1872" y="2210"/>
                  <a:pt x="1888" y="2210"/>
                </a:cubicBezTo>
                <a:cubicBezTo>
                  <a:pt x="1893" y="2210"/>
                  <a:pt x="1897" y="2209"/>
                  <a:pt x="1900" y="2208"/>
                </a:cubicBezTo>
                <a:cubicBezTo>
                  <a:pt x="2023" y="2420"/>
                  <a:pt x="2023" y="2420"/>
                  <a:pt x="2023" y="2420"/>
                </a:cubicBezTo>
                <a:cubicBezTo>
                  <a:pt x="2015" y="2426"/>
                  <a:pt x="2010" y="2435"/>
                  <a:pt x="2010" y="2445"/>
                </a:cubicBezTo>
                <a:cubicBezTo>
                  <a:pt x="2010" y="2464"/>
                  <a:pt x="2025" y="2479"/>
                  <a:pt x="2044" y="2479"/>
                </a:cubicBezTo>
                <a:cubicBezTo>
                  <a:pt x="2062" y="2479"/>
                  <a:pt x="2077" y="2464"/>
                  <a:pt x="2077" y="2445"/>
                </a:cubicBezTo>
                <a:cubicBezTo>
                  <a:pt x="2077" y="2427"/>
                  <a:pt x="2062" y="2412"/>
                  <a:pt x="2044" y="2412"/>
                </a:cubicBezTo>
                <a:cubicBezTo>
                  <a:pt x="2040" y="2412"/>
                  <a:pt x="2036" y="2413"/>
                  <a:pt x="2033" y="2414"/>
                </a:cubicBezTo>
                <a:cubicBezTo>
                  <a:pt x="1911" y="2202"/>
                  <a:pt x="1911" y="2202"/>
                  <a:pt x="1911" y="2202"/>
                </a:cubicBezTo>
                <a:cubicBezTo>
                  <a:pt x="1917" y="2196"/>
                  <a:pt x="1922" y="2187"/>
                  <a:pt x="1922" y="2177"/>
                </a:cubicBezTo>
                <a:cubicBezTo>
                  <a:pt x="1922" y="2167"/>
                  <a:pt x="1917" y="2158"/>
                  <a:pt x="1911" y="2152"/>
                </a:cubicBezTo>
                <a:cubicBezTo>
                  <a:pt x="2033" y="1940"/>
                  <a:pt x="2033" y="1940"/>
                  <a:pt x="2033" y="1940"/>
                </a:cubicBezTo>
                <a:cubicBezTo>
                  <a:pt x="2037" y="1941"/>
                  <a:pt x="2040" y="1942"/>
                  <a:pt x="2044" y="1942"/>
                </a:cubicBezTo>
                <a:cubicBezTo>
                  <a:pt x="2060" y="1942"/>
                  <a:pt x="2073" y="1930"/>
                  <a:pt x="2077" y="1915"/>
                </a:cubicBezTo>
                <a:cubicBezTo>
                  <a:pt x="2320" y="1915"/>
                  <a:pt x="2320" y="1915"/>
                  <a:pt x="2320" y="1915"/>
                </a:cubicBezTo>
                <a:cubicBezTo>
                  <a:pt x="2323" y="1930"/>
                  <a:pt x="2336" y="1942"/>
                  <a:pt x="2352" y="1942"/>
                </a:cubicBezTo>
                <a:cubicBezTo>
                  <a:pt x="2371" y="1942"/>
                  <a:pt x="2386" y="1927"/>
                  <a:pt x="2386" y="1909"/>
                </a:cubicBezTo>
                <a:cubicBezTo>
                  <a:pt x="2386" y="1890"/>
                  <a:pt x="2371" y="1875"/>
                  <a:pt x="2352" y="1875"/>
                </a:cubicBezTo>
                <a:cubicBezTo>
                  <a:pt x="2336" y="1875"/>
                  <a:pt x="2322" y="1887"/>
                  <a:pt x="2320" y="1903"/>
                </a:cubicBezTo>
                <a:cubicBezTo>
                  <a:pt x="2077" y="1903"/>
                  <a:pt x="2077" y="1903"/>
                  <a:pt x="2077" y="1903"/>
                </a:cubicBezTo>
                <a:cubicBezTo>
                  <a:pt x="2074" y="1887"/>
                  <a:pt x="2060" y="1875"/>
                  <a:pt x="2044" y="1875"/>
                </a:cubicBezTo>
                <a:cubicBezTo>
                  <a:pt x="2040" y="1875"/>
                  <a:pt x="2036" y="1876"/>
                  <a:pt x="2032" y="1877"/>
                </a:cubicBezTo>
                <a:cubicBezTo>
                  <a:pt x="1910" y="1667"/>
                  <a:pt x="1910" y="1667"/>
                  <a:pt x="1910" y="1667"/>
                </a:cubicBezTo>
                <a:cubicBezTo>
                  <a:pt x="1917" y="1661"/>
                  <a:pt x="1922" y="1652"/>
                  <a:pt x="1922" y="1642"/>
                </a:cubicBezTo>
                <a:cubicBezTo>
                  <a:pt x="1922" y="1632"/>
                  <a:pt x="1917" y="1623"/>
                  <a:pt x="1910" y="1616"/>
                </a:cubicBezTo>
                <a:cubicBezTo>
                  <a:pt x="2032" y="1405"/>
                  <a:pt x="2032" y="1405"/>
                  <a:pt x="2032" y="1405"/>
                </a:cubicBezTo>
                <a:cubicBezTo>
                  <a:pt x="2036" y="1406"/>
                  <a:pt x="2040" y="1407"/>
                  <a:pt x="2044" y="1407"/>
                </a:cubicBezTo>
                <a:cubicBezTo>
                  <a:pt x="2060" y="1407"/>
                  <a:pt x="2074" y="1395"/>
                  <a:pt x="2077" y="1379"/>
                </a:cubicBezTo>
                <a:cubicBezTo>
                  <a:pt x="2320" y="1379"/>
                  <a:pt x="2320" y="1379"/>
                  <a:pt x="2320" y="1379"/>
                </a:cubicBezTo>
                <a:cubicBezTo>
                  <a:pt x="2322" y="1395"/>
                  <a:pt x="2336" y="1407"/>
                  <a:pt x="2352" y="1407"/>
                </a:cubicBezTo>
                <a:cubicBezTo>
                  <a:pt x="2357" y="1407"/>
                  <a:pt x="2361" y="1406"/>
                  <a:pt x="2364" y="1405"/>
                </a:cubicBezTo>
                <a:cubicBezTo>
                  <a:pt x="2487" y="1616"/>
                  <a:pt x="2487" y="1616"/>
                  <a:pt x="2487" y="1616"/>
                </a:cubicBezTo>
                <a:cubicBezTo>
                  <a:pt x="2479" y="1623"/>
                  <a:pt x="2474" y="1632"/>
                  <a:pt x="2474" y="1642"/>
                </a:cubicBezTo>
                <a:cubicBezTo>
                  <a:pt x="2474" y="1661"/>
                  <a:pt x="2489" y="1675"/>
                  <a:pt x="2508" y="1675"/>
                </a:cubicBezTo>
                <a:cubicBezTo>
                  <a:pt x="2526" y="1675"/>
                  <a:pt x="2541" y="1661"/>
                  <a:pt x="2541" y="1642"/>
                </a:cubicBezTo>
                <a:cubicBezTo>
                  <a:pt x="2541" y="1624"/>
                  <a:pt x="2526" y="1609"/>
                  <a:pt x="2508" y="1609"/>
                </a:cubicBezTo>
                <a:close/>
                <a:moveTo>
                  <a:pt x="1104" y="870"/>
                </a:moveTo>
                <a:cubicBezTo>
                  <a:pt x="1108" y="871"/>
                  <a:pt x="1112" y="872"/>
                  <a:pt x="1116" y="872"/>
                </a:cubicBezTo>
                <a:cubicBezTo>
                  <a:pt x="1133" y="872"/>
                  <a:pt x="1147" y="860"/>
                  <a:pt x="1149" y="844"/>
                </a:cubicBezTo>
                <a:cubicBezTo>
                  <a:pt x="1392" y="844"/>
                  <a:pt x="1392" y="844"/>
                  <a:pt x="1392" y="844"/>
                </a:cubicBezTo>
                <a:cubicBezTo>
                  <a:pt x="1395" y="860"/>
                  <a:pt x="1408" y="872"/>
                  <a:pt x="1425" y="872"/>
                </a:cubicBezTo>
                <a:cubicBezTo>
                  <a:pt x="1429" y="872"/>
                  <a:pt x="1433" y="871"/>
                  <a:pt x="1437" y="870"/>
                </a:cubicBezTo>
                <a:cubicBezTo>
                  <a:pt x="1558" y="1080"/>
                  <a:pt x="1558" y="1080"/>
                  <a:pt x="1558" y="1080"/>
                </a:cubicBezTo>
                <a:cubicBezTo>
                  <a:pt x="1551" y="1086"/>
                  <a:pt x="1547" y="1095"/>
                  <a:pt x="1547" y="1105"/>
                </a:cubicBezTo>
                <a:cubicBezTo>
                  <a:pt x="1547" y="1115"/>
                  <a:pt x="1551" y="1124"/>
                  <a:pt x="1558" y="1130"/>
                </a:cubicBezTo>
                <a:cubicBezTo>
                  <a:pt x="1435" y="1342"/>
                  <a:pt x="1435" y="1342"/>
                  <a:pt x="1435" y="1342"/>
                </a:cubicBezTo>
                <a:cubicBezTo>
                  <a:pt x="1432" y="1341"/>
                  <a:pt x="1429" y="1340"/>
                  <a:pt x="1425" y="1340"/>
                </a:cubicBezTo>
                <a:cubicBezTo>
                  <a:pt x="1409" y="1340"/>
                  <a:pt x="1395" y="1352"/>
                  <a:pt x="1392" y="1367"/>
                </a:cubicBezTo>
                <a:cubicBezTo>
                  <a:pt x="1149" y="1367"/>
                  <a:pt x="1149" y="1367"/>
                  <a:pt x="1149" y="1367"/>
                </a:cubicBezTo>
                <a:cubicBezTo>
                  <a:pt x="1146" y="1352"/>
                  <a:pt x="1132" y="1340"/>
                  <a:pt x="1116" y="1340"/>
                </a:cubicBezTo>
                <a:cubicBezTo>
                  <a:pt x="1112" y="1340"/>
                  <a:pt x="1108" y="1341"/>
                  <a:pt x="1104" y="1343"/>
                </a:cubicBezTo>
                <a:cubicBezTo>
                  <a:pt x="983" y="1133"/>
                  <a:pt x="983" y="1133"/>
                  <a:pt x="983" y="1133"/>
                </a:cubicBezTo>
                <a:cubicBezTo>
                  <a:pt x="990" y="1126"/>
                  <a:pt x="995" y="1117"/>
                  <a:pt x="995" y="1107"/>
                </a:cubicBezTo>
                <a:cubicBezTo>
                  <a:pt x="995" y="1097"/>
                  <a:pt x="990" y="1088"/>
                  <a:pt x="982" y="1082"/>
                </a:cubicBezTo>
                <a:lnTo>
                  <a:pt x="1104" y="870"/>
                </a:lnTo>
                <a:close/>
                <a:moveTo>
                  <a:pt x="519" y="1401"/>
                </a:moveTo>
                <a:cubicBezTo>
                  <a:pt x="526" y="1395"/>
                  <a:pt x="531" y="1386"/>
                  <a:pt x="531" y="1376"/>
                </a:cubicBezTo>
                <a:cubicBezTo>
                  <a:pt x="531" y="1366"/>
                  <a:pt x="526" y="1356"/>
                  <a:pt x="518" y="1350"/>
                </a:cubicBezTo>
                <a:cubicBezTo>
                  <a:pt x="641" y="1138"/>
                  <a:pt x="641" y="1138"/>
                  <a:pt x="641" y="1138"/>
                </a:cubicBezTo>
                <a:cubicBezTo>
                  <a:pt x="644" y="1140"/>
                  <a:pt x="648" y="1141"/>
                  <a:pt x="653" y="1141"/>
                </a:cubicBezTo>
                <a:cubicBezTo>
                  <a:pt x="669" y="1141"/>
                  <a:pt x="683" y="1129"/>
                  <a:pt x="686" y="1113"/>
                </a:cubicBezTo>
                <a:cubicBezTo>
                  <a:pt x="928" y="1113"/>
                  <a:pt x="928" y="1113"/>
                  <a:pt x="928" y="1113"/>
                </a:cubicBezTo>
                <a:cubicBezTo>
                  <a:pt x="931" y="1129"/>
                  <a:pt x="945" y="1141"/>
                  <a:pt x="961" y="1141"/>
                </a:cubicBezTo>
                <a:cubicBezTo>
                  <a:pt x="965" y="1141"/>
                  <a:pt x="969" y="1140"/>
                  <a:pt x="973" y="1139"/>
                </a:cubicBezTo>
                <a:cubicBezTo>
                  <a:pt x="1094" y="1349"/>
                  <a:pt x="1094" y="1349"/>
                  <a:pt x="1094" y="1349"/>
                </a:cubicBezTo>
                <a:cubicBezTo>
                  <a:pt x="1087" y="1355"/>
                  <a:pt x="1083" y="1364"/>
                  <a:pt x="1083" y="1374"/>
                </a:cubicBezTo>
                <a:cubicBezTo>
                  <a:pt x="1083" y="1383"/>
                  <a:pt x="1087" y="1392"/>
                  <a:pt x="1094" y="1398"/>
                </a:cubicBezTo>
                <a:cubicBezTo>
                  <a:pt x="972" y="1611"/>
                  <a:pt x="972" y="1611"/>
                  <a:pt x="972" y="1611"/>
                </a:cubicBezTo>
                <a:cubicBezTo>
                  <a:pt x="968" y="1610"/>
                  <a:pt x="965" y="1609"/>
                  <a:pt x="961" y="1609"/>
                </a:cubicBezTo>
                <a:cubicBezTo>
                  <a:pt x="944" y="1609"/>
                  <a:pt x="931" y="1621"/>
                  <a:pt x="928" y="1637"/>
                </a:cubicBezTo>
                <a:cubicBezTo>
                  <a:pt x="686" y="1637"/>
                  <a:pt x="686" y="1637"/>
                  <a:pt x="686" y="1637"/>
                </a:cubicBezTo>
                <a:cubicBezTo>
                  <a:pt x="683" y="1621"/>
                  <a:pt x="669" y="1609"/>
                  <a:pt x="653" y="1609"/>
                </a:cubicBezTo>
                <a:cubicBezTo>
                  <a:pt x="648" y="1609"/>
                  <a:pt x="644" y="1610"/>
                  <a:pt x="641" y="1611"/>
                </a:cubicBezTo>
                <a:lnTo>
                  <a:pt x="519" y="1401"/>
                </a:lnTo>
                <a:close/>
                <a:moveTo>
                  <a:pt x="983" y="1667"/>
                </a:moveTo>
                <a:cubicBezTo>
                  <a:pt x="990" y="1661"/>
                  <a:pt x="994" y="1652"/>
                  <a:pt x="994" y="1642"/>
                </a:cubicBezTo>
                <a:cubicBezTo>
                  <a:pt x="994" y="1632"/>
                  <a:pt x="989" y="1623"/>
                  <a:pt x="982" y="1616"/>
                </a:cubicBezTo>
                <a:cubicBezTo>
                  <a:pt x="1104" y="1405"/>
                  <a:pt x="1104" y="1405"/>
                  <a:pt x="1104" y="1405"/>
                </a:cubicBezTo>
                <a:cubicBezTo>
                  <a:pt x="1108" y="1406"/>
                  <a:pt x="1112" y="1407"/>
                  <a:pt x="1116" y="1407"/>
                </a:cubicBezTo>
                <a:cubicBezTo>
                  <a:pt x="1133" y="1407"/>
                  <a:pt x="1147" y="1395"/>
                  <a:pt x="1149" y="1379"/>
                </a:cubicBezTo>
                <a:cubicBezTo>
                  <a:pt x="1392" y="1379"/>
                  <a:pt x="1392" y="1379"/>
                  <a:pt x="1392" y="1379"/>
                </a:cubicBezTo>
                <a:cubicBezTo>
                  <a:pt x="1394" y="1395"/>
                  <a:pt x="1408" y="1407"/>
                  <a:pt x="1425" y="1407"/>
                </a:cubicBezTo>
                <a:cubicBezTo>
                  <a:pt x="1429" y="1407"/>
                  <a:pt x="1433" y="1406"/>
                  <a:pt x="1437" y="1405"/>
                </a:cubicBezTo>
                <a:cubicBezTo>
                  <a:pt x="1559" y="1616"/>
                  <a:pt x="1559" y="1616"/>
                  <a:pt x="1559" y="1616"/>
                </a:cubicBezTo>
                <a:cubicBezTo>
                  <a:pt x="1552" y="1623"/>
                  <a:pt x="1547" y="1632"/>
                  <a:pt x="1547" y="1642"/>
                </a:cubicBezTo>
                <a:cubicBezTo>
                  <a:pt x="1547" y="1652"/>
                  <a:pt x="1551" y="1661"/>
                  <a:pt x="1558" y="1667"/>
                </a:cubicBezTo>
                <a:cubicBezTo>
                  <a:pt x="1436" y="1877"/>
                  <a:pt x="1436" y="1877"/>
                  <a:pt x="1436" y="1877"/>
                </a:cubicBezTo>
                <a:cubicBezTo>
                  <a:pt x="1433" y="1876"/>
                  <a:pt x="1429" y="1875"/>
                  <a:pt x="1425" y="1875"/>
                </a:cubicBezTo>
                <a:cubicBezTo>
                  <a:pt x="1408" y="1875"/>
                  <a:pt x="1394" y="1887"/>
                  <a:pt x="1392" y="1903"/>
                </a:cubicBezTo>
                <a:cubicBezTo>
                  <a:pt x="1149" y="1903"/>
                  <a:pt x="1149" y="1903"/>
                  <a:pt x="1149" y="1903"/>
                </a:cubicBezTo>
                <a:cubicBezTo>
                  <a:pt x="1147" y="1887"/>
                  <a:pt x="1133" y="1875"/>
                  <a:pt x="1116" y="1875"/>
                </a:cubicBezTo>
                <a:cubicBezTo>
                  <a:pt x="1112" y="1875"/>
                  <a:pt x="1108" y="1876"/>
                  <a:pt x="1104" y="1877"/>
                </a:cubicBezTo>
                <a:lnTo>
                  <a:pt x="983" y="1667"/>
                </a:lnTo>
                <a:close/>
                <a:moveTo>
                  <a:pt x="2022" y="1884"/>
                </a:moveTo>
                <a:cubicBezTo>
                  <a:pt x="2015" y="1890"/>
                  <a:pt x="2011" y="1899"/>
                  <a:pt x="2011" y="1909"/>
                </a:cubicBezTo>
                <a:cubicBezTo>
                  <a:pt x="2011" y="1919"/>
                  <a:pt x="2015" y="1928"/>
                  <a:pt x="2023" y="1934"/>
                </a:cubicBezTo>
                <a:cubicBezTo>
                  <a:pt x="1901" y="2146"/>
                  <a:pt x="1901" y="2146"/>
                  <a:pt x="1901" y="2146"/>
                </a:cubicBezTo>
                <a:cubicBezTo>
                  <a:pt x="1897" y="2144"/>
                  <a:pt x="1893" y="2144"/>
                  <a:pt x="1888" y="2144"/>
                </a:cubicBezTo>
                <a:cubicBezTo>
                  <a:pt x="1872" y="2144"/>
                  <a:pt x="1859" y="2155"/>
                  <a:pt x="1856" y="2170"/>
                </a:cubicBezTo>
                <a:cubicBezTo>
                  <a:pt x="1613" y="2170"/>
                  <a:pt x="1613" y="2170"/>
                  <a:pt x="1613" y="2170"/>
                </a:cubicBezTo>
                <a:cubicBezTo>
                  <a:pt x="1609" y="2155"/>
                  <a:pt x="1596" y="2144"/>
                  <a:pt x="1580" y="2144"/>
                </a:cubicBezTo>
                <a:cubicBezTo>
                  <a:pt x="1576" y="2144"/>
                  <a:pt x="1572" y="2144"/>
                  <a:pt x="1568" y="2146"/>
                </a:cubicBezTo>
                <a:cubicBezTo>
                  <a:pt x="1446" y="1934"/>
                  <a:pt x="1446" y="1934"/>
                  <a:pt x="1446" y="1934"/>
                </a:cubicBezTo>
                <a:cubicBezTo>
                  <a:pt x="1453" y="1928"/>
                  <a:pt x="1458" y="1919"/>
                  <a:pt x="1458" y="1909"/>
                </a:cubicBezTo>
                <a:cubicBezTo>
                  <a:pt x="1458" y="1899"/>
                  <a:pt x="1454" y="1890"/>
                  <a:pt x="1447" y="1883"/>
                </a:cubicBezTo>
                <a:cubicBezTo>
                  <a:pt x="1568" y="1673"/>
                  <a:pt x="1568" y="1673"/>
                  <a:pt x="1568" y="1673"/>
                </a:cubicBezTo>
                <a:cubicBezTo>
                  <a:pt x="1572" y="1675"/>
                  <a:pt x="1576" y="1675"/>
                  <a:pt x="1580" y="1675"/>
                </a:cubicBezTo>
                <a:cubicBezTo>
                  <a:pt x="1597" y="1675"/>
                  <a:pt x="1611" y="1663"/>
                  <a:pt x="1613" y="1647"/>
                </a:cubicBezTo>
                <a:cubicBezTo>
                  <a:pt x="1856" y="1647"/>
                  <a:pt x="1856" y="1647"/>
                  <a:pt x="1856" y="1647"/>
                </a:cubicBezTo>
                <a:cubicBezTo>
                  <a:pt x="1858" y="1663"/>
                  <a:pt x="1872" y="1675"/>
                  <a:pt x="1889" y="1675"/>
                </a:cubicBezTo>
                <a:cubicBezTo>
                  <a:pt x="1893" y="1675"/>
                  <a:pt x="1897" y="1675"/>
                  <a:pt x="1900" y="1673"/>
                </a:cubicBezTo>
                <a:lnTo>
                  <a:pt x="2022" y="1884"/>
                </a:lnTo>
                <a:close/>
                <a:moveTo>
                  <a:pt x="1899" y="1611"/>
                </a:moveTo>
                <a:cubicBezTo>
                  <a:pt x="1896" y="1610"/>
                  <a:pt x="1892" y="1609"/>
                  <a:pt x="1889" y="1609"/>
                </a:cubicBezTo>
                <a:cubicBezTo>
                  <a:pt x="1872" y="1609"/>
                  <a:pt x="1859" y="1620"/>
                  <a:pt x="1856" y="1635"/>
                </a:cubicBezTo>
                <a:cubicBezTo>
                  <a:pt x="1613" y="1635"/>
                  <a:pt x="1613" y="1635"/>
                  <a:pt x="1613" y="1635"/>
                </a:cubicBezTo>
                <a:cubicBezTo>
                  <a:pt x="1610" y="1620"/>
                  <a:pt x="1596" y="1609"/>
                  <a:pt x="1580" y="1609"/>
                </a:cubicBezTo>
                <a:cubicBezTo>
                  <a:pt x="1576" y="1609"/>
                  <a:pt x="1573" y="1610"/>
                  <a:pt x="1570" y="1611"/>
                </a:cubicBezTo>
                <a:cubicBezTo>
                  <a:pt x="1447" y="1398"/>
                  <a:pt x="1447" y="1398"/>
                  <a:pt x="1447" y="1398"/>
                </a:cubicBezTo>
                <a:cubicBezTo>
                  <a:pt x="1454" y="1392"/>
                  <a:pt x="1458" y="1383"/>
                  <a:pt x="1458" y="1374"/>
                </a:cubicBezTo>
                <a:cubicBezTo>
                  <a:pt x="1458" y="1363"/>
                  <a:pt x="1453" y="1354"/>
                  <a:pt x="1446" y="1348"/>
                </a:cubicBezTo>
                <a:cubicBezTo>
                  <a:pt x="1568" y="1136"/>
                  <a:pt x="1568" y="1136"/>
                  <a:pt x="1568" y="1136"/>
                </a:cubicBezTo>
                <a:cubicBezTo>
                  <a:pt x="1572" y="1138"/>
                  <a:pt x="1576" y="1139"/>
                  <a:pt x="1580" y="1139"/>
                </a:cubicBezTo>
                <a:cubicBezTo>
                  <a:pt x="1597" y="1139"/>
                  <a:pt x="1611" y="1126"/>
                  <a:pt x="1613" y="1110"/>
                </a:cubicBezTo>
                <a:cubicBezTo>
                  <a:pt x="1856" y="1110"/>
                  <a:pt x="1856" y="1110"/>
                  <a:pt x="1856" y="1110"/>
                </a:cubicBezTo>
                <a:cubicBezTo>
                  <a:pt x="1858" y="1126"/>
                  <a:pt x="1872" y="1139"/>
                  <a:pt x="1889" y="1139"/>
                </a:cubicBezTo>
                <a:cubicBezTo>
                  <a:pt x="1893" y="1139"/>
                  <a:pt x="1897" y="1138"/>
                  <a:pt x="1901" y="1136"/>
                </a:cubicBezTo>
                <a:cubicBezTo>
                  <a:pt x="2023" y="1348"/>
                  <a:pt x="2023" y="1348"/>
                  <a:pt x="2023" y="1348"/>
                </a:cubicBezTo>
                <a:cubicBezTo>
                  <a:pt x="2015" y="1354"/>
                  <a:pt x="2011" y="1363"/>
                  <a:pt x="2011" y="1374"/>
                </a:cubicBezTo>
                <a:cubicBezTo>
                  <a:pt x="2011" y="1383"/>
                  <a:pt x="2015" y="1392"/>
                  <a:pt x="2022" y="1398"/>
                </a:cubicBezTo>
                <a:lnTo>
                  <a:pt x="1899" y="1611"/>
                </a:lnTo>
                <a:close/>
              </a:path>
            </a:pathLst>
          </a:custGeom>
          <a:solidFill>
            <a:srgbClr val="3F434D">
              <a:alpha val="784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198" name="Google Shape;198;p18"/>
          <p:cNvSpPr/>
          <p:nvPr/>
        </p:nvSpPr>
        <p:spPr>
          <a:xfrm rot="-7200000" flipH="1">
            <a:off x="-1556693" y="-1645939"/>
            <a:ext cx="3131287" cy="3381546"/>
          </a:xfrm>
          <a:custGeom>
            <a:avLst/>
            <a:gdLst/>
            <a:ahLst/>
            <a:cxnLst/>
            <a:rect l="l" t="t" r="r" b="b"/>
            <a:pathLst>
              <a:path w="2541" h="2745" extrusionOk="0">
                <a:moveTo>
                  <a:pt x="2508" y="1609"/>
                </a:moveTo>
                <a:cubicBezTo>
                  <a:pt x="2504" y="1609"/>
                  <a:pt x="2500" y="1610"/>
                  <a:pt x="2497" y="1611"/>
                </a:cubicBezTo>
                <a:cubicBezTo>
                  <a:pt x="2375" y="1398"/>
                  <a:pt x="2375" y="1398"/>
                  <a:pt x="2375" y="1398"/>
                </a:cubicBezTo>
                <a:cubicBezTo>
                  <a:pt x="2381" y="1392"/>
                  <a:pt x="2386" y="1383"/>
                  <a:pt x="2386" y="1374"/>
                </a:cubicBezTo>
                <a:cubicBezTo>
                  <a:pt x="2386" y="1363"/>
                  <a:pt x="2381" y="1354"/>
                  <a:pt x="2374" y="1348"/>
                </a:cubicBezTo>
                <a:cubicBezTo>
                  <a:pt x="2496" y="1136"/>
                  <a:pt x="2496" y="1136"/>
                  <a:pt x="2496" y="1136"/>
                </a:cubicBezTo>
                <a:cubicBezTo>
                  <a:pt x="2500" y="1137"/>
                  <a:pt x="2504" y="1138"/>
                  <a:pt x="2508" y="1138"/>
                </a:cubicBezTo>
                <a:cubicBezTo>
                  <a:pt x="2526" y="1138"/>
                  <a:pt x="2541" y="1123"/>
                  <a:pt x="2541" y="1105"/>
                </a:cubicBezTo>
                <a:cubicBezTo>
                  <a:pt x="2541" y="1087"/>
                  <a:pt x="2526" y="1072"/>
                  <a:pt x="2508" y="1072"/>
                </a:cubicBezTo>
                <a:cubicBezTo>
                  <a:pt x="2489" y="1072"/>
                  <a:pt x="2475" y="1087"/>
                  <a:pt x="2475" y="1105"/>
                </a:cubicBezTo>
                <a:cubicBezTo>
                  <a:pt x="2475" y="1115"/>
                  <a:pt x="2479" y="1124"/>
                  <a:pt x="2486" y="1130"/>
                </a:cubicBezTo>
                <a:cubicBezTo>
                  <a:pt x="2363" y="1342"/>
                  <a:pt x="2363" y="1342"/>
                  <a:pt x="2363" y="1342"/>
                </a:cubicBezTo>
                <a:cubicBezTo>
                  <a:pt x="2360" y="1341"/>
                  <a:pt x="2356" y="1340"/>
                  <a:pt x="2352" y="1340"/>
                </a:cubicBezTo>
                <a:cubicBezTo>
                  <a:pt x="2336" y="1340"/>
                  <a:pt x="2323" y="1352"/>
                  <a:pt x="2320" y="1367"/>
                </a:cubicBezTo>
                <a:cubicBezTo>
                  <a:pt x="2077" y="1367"/>
                  <a:pt x="2077" y="1367"/>
                  <a:pt x="2077" y="1367"/>
                </a:cubicBezTo>
                <a:cubicBezTo>
                  <a:pt x="2073" y="1352"/>
                  <a:pt x="2060" y="1340"/>
                  <a:pt x="2044" y="1340"/>
                </a:cubicBezTo>
                <a:cubicBezTo>
                  <a:pt x="2040" y="1340"/>
                  <a:pt x="2037" y="1341"/>
                  <a:pt x="2033" y="1342"/>
                </a:cubicBezTo>
                <a:cubicBezTo>
                  <a:pt x="1911" y="1130"/>
                  <a:pt x="1911" y="1130"/>
                  <a:pt x="1911" y="1130"/>
                </a:cubicBezTo>
                <a:cubicBezTo>
                  <a:pt x="1918" y="1124"/>
                  <a:pt x="1922" y="1115"/>
                  <a:pt x="1922" y="1105"/>
                </a:cubicBezTo>
                <a:cubicBezTo>
                  <a:pt x="1922" y="1087"/>
                  <a:pt x="1907" y="1072"/>
                  <a:pt x="1889" y="1072"/>
                </a:cubicBezTo>
                <a:cubicBezTo>
                  <a:pt x="1873" y="1072"/>
                  <a:pt x="1859" y="1083"/>
                  <a:pt x="1856" y="1098"/>
                </a:cubicBezTo>
                <a:cubicBezTo>
                  <a:pt x="1613" y="1098"/>
                  <a:pt x="1613" y="1098"/>
                  <a:pt x="1613" y="1098"/>
                </a:cubicBezTo>
                <a:cubicBezTo>
                  <a:pt x="1610" y="1083"/>
                  <a:pt x="1596" y="1072"/>
                  <a:pt x="1580" y="1072"/>
                </a:cubicBezTo>
                <a:cubicBezTo>
                  <a:pt x="1576" y="1072"/>
                  <a:pt x="1572" y="1073"/>
                  <a:pt x="1569" y="1074"/>
                </a:cubicBezTo>
                <a:cubicBezTo>
                  <a:pt x="1447" y="864"/>
                  <a:pt x="1447" y="864"/>
                  <a:pt x="1447" y="864"/>
                </a:cubicBezTo>
                <a:cubicBezTo>
                  <a:pt x="1454" y="858"/>
                  <a:pt x="1458" y="849"/>
                  <a:pt x="1458" y="839"/>
                </a:cubicBezTo>
                <a:cubicBezTo>
                  <a:pt x="1458" y="829"/>
                  <a:pt x="1454" y="819"/>
                  <a:pt x="1446" y="813"/>
                </a:cubicBezTo>
                <a:cubicBezTo>
                  <a:pt x="1568" y="601"/>
                  <a:pt x="1568" y="601"/>
                  <a:pt x="1568" y="601"/>
                </a:cubicBezTo>
                <a:cubicBezTo>
                  <a:pt x="1572" y="603"/>
                  <a:pt x="1576" y="604"/>
                  <a:pt x="1580" y="604"/>
                </a:cubicBezTo>
                <a:cubicBezTo>
                  <a:pt x="1597" y="604"/>
                  <a:pt x="1611" y="592"/>
                  <a:pt x="1613" y="576"/>
                </a:cubicBezTo>
                <a:cubicBezTo>
                  <a:pt x="1856" y="576"/>
                  <a:pt x="1856" y="576"/>
                  <a:pt x="1856" y="576"/>
                </a:cubicBezTo>
                <a:cubicBezTo>
                  <a:pt x="1859" y="592"/>
                  <a:pt x="1872" y="604"/>
                  <a:pt x="1889" y="604"/>
                </a:cubicBezTo>
                <a:cubicBezTo>
                  <a:pt x="1893" y="604"/>
                  <a:pt x="1897" y="603"/>
                  <a:pt x="1901" y="601"/>
                </a:cubicBezTo>
                <a:cubicBezTo>
                  <a:pt x="2023" y="813"/>
                  <a:pt x="2023" y="813"/>
                  <a:pt x="2023" y="813"/>
                </a:cubicBezTo>
                <a:cubicBezTo>
                  <a:pt x="2016" y="819"/>
                  <a:pt x="2011" y="829"/>
                  <a:pt x="2011" y="839"/>
                </a:cubicBezTo>
                <a:cubicBezTo>
                  <a:pt x="2011" y="857"/>
                  <a:pt x="2026" y="872"/>
                  <a:pt x="2044" y="872"/>
                </a:cubicBezTo>
                <a:cubicBezTo>
                  <a:pt x="2063" y="872"/>
                  <a:pt x="2078" y="857"/>
                  <a:pt x="2078" y="839"/>
                </a:cubicBezTo>
                <a:cubicBezTo>
                  <a:pt x="2078" y="821"/>
                  <a:pt x="2063" y="806"/>
                  <a:pt x="2044" y="806"/>
                </a:cubicBezTo>
                <a:cubicBezTo>
                  <a:pt x="2040" y="806"/>
                  <a:pt x="2037" y="806"/>
                  <a:pt x="2034" y="807"/>
                </a:cubicBezTo>
                <a:cubicBezTo>
                  <a:pt x="1911" y="595"/>
                  <a:pt x="1911" y="595"/>
                  <a:pt x="1911" y="595"/>
                </a:cubicBezTo>
                <a:cubicBezTo>
                  <a:pt x="1918" y="589"/>
                  <a:pt x="1922" y="580"/>
                  <a:pt x="1922" y="570"/>
                </a:cubicBezTo>
                <a:cubicBezTo>
                  <a:pt x="1922" y="560"/>
                  <a:pt x="1917" y="551"/>
                  <a:pt x="1910" y="545"/>
                </a:cubicBezTo>
                <a:cubicBezTo>
                  <a:pt x="2032" y="333"/>
                  <a:pt x="2032" y="333"/>
                  <a:pt x="2032" y="333"/>
                </a:cubicBezTo>
                <a:cubicBezTo>
                  <a:pt x="2036" y="334"/>
                  <a:pt x="2040" y="335"/>
                  <a:pt x="2044" y="335"/>
                </a:cubicBezTo>
                <a:cubicBezTo>
                  <a:pt x="2063" y="335"/>
                  <a:pt x="2078" y="320"/>
                  <a:pt x="2078" y="302"/>
                </a:cubicBezTo>
                <a:cubicBezTo>
                  <a:pt x="2078" y="283"/>
                  <a:pt x="2063" y="268"/>
                  <a:pt x="2044" y="268"/>
                </a:cubicBezTo>
                <a:cubicBezTo>
                  <a:pt x="2026" y="268"/>
                  <a:pt x="2011" y="283"/>
                  <a:pt x="2011" y="302"/>
                </a:cubicBezTo>
                <a:cubicBezTo>
                  <a:pt x="2011" y="312"/>
                  <a:pt x="2015" y="320"/>
                  <a:pt x="2022" y="326"/>
                </a:cubicBezTo>
                <a:cubicBezTo>
                  <a:pt x="1899" y="539"/>
                  <a:pt x="1899" y="539"/>
                  <a:pt x="1899" y="539"/>
                </a:cubicBezTo>
                <a:cubicBezTo>
                  <a:pt x="1896" y="538"/>
                  <a:pt x="1893" y="537"/>
                  <a:pt x="1889" y="537"/>
                </a:cubicBezTo>
                <a:cubicBezTo>
                  <a:pt x="1873" y="537"/>
                  <a:pt x="1859" y="549"/>
                  <a:pt x="1856" y="564"/>
                </a:cubicBezTo>
                <a:cubicBezTo>
                  <a:pt x="1613" y="564"/>
                  <a:pt x="1613" y="564"/>
                  <a:pt x="1613" y="564"/>
                </a:cubicBezTo>
                <a:cubicBezTo>
                  <a:pt x="1610" y="549"/>
                  <a:pt x="1596" y="537"/>
                  <a:pt x="1580" y="537"/>
                </a:cubicBezTo>
                <a:cubicBezTo>
                  <a:pt x="1562" y="537"/>
                  <a:pt x="1547" y="552"/>
                  <a:pt x="1547" y="570"/>
                </a:cubicBezTo>
                <a:cubicBezTo>
                  <a:pt x="1547" y="580"/>
                  <a:pt x="1551" y="589"/>
                  <a:pt x="1558" y="595"/>
                </a:cubicBezTo>
                <a:cubicBezTo>
                  <a:pt x="1436" y="807"/>
                  <a:pt x="1436" y="807"/>
                  <a:pt x="1436" y="807"/>
                </a:cubicBezTo>
                <a:cubicBezTo>
                  <a:pt x="1432" y="806"/>
                  <a:pt x="1429" y="806"/>
                  <a:pt x="1425" y="806"/>
                </a:cubicBezTo>
                <a:cubicBezTo>
                  <a:pt x="1409" y="806"/>
                  <a:pt x="1395" y="817"/>
                  <a:pt x="1392" y="832"/>
                </a:cubicBezTo>
                <a:cubicBezTo>
                  <a:pt x="1149" y="832"/>
                  <a:pt x="1149" y="832"/>
                  <a:pt x="1149" y="832"/>
                </a:cubicBezTo>
                <a:cubicBezTo>
                  <a:pt x="1146" y="817"/>
                  <a:pt x="1133" y="806"/>
                  <a:pt x="1116" y="806"/>
                </a:cubicBezTo>
                <a:cubicBezTo>
                  <a:pt x="1098" y="806"/>
                  <a:pt x="1083" y="821"/>
                  <a:pt x="1083" y="839"/>
                </a:cubicBezTo>
                <a:cubicBezTo>
                  <a:pt x="1083" y="849"/>
                  <a:pt x="1087" y="858"/>
                  <a:pt x="1094" y="864"/>
                </a:cubicBezTo>
                <a:cubicBezTo>
                  <a:pt x="972" y="1076"/>
                  <a:pt x="972" y="1076"/>
                  <a:pt x="972" y="1076"/>
                </a:cubicBezTo>
                <a:cubicBezTo>
                  <a:pt x="968" y="1075"/>
                  <a:pt x="965" y="1074"/>
                  <a:pt x="961" y="1074"/>
                </a:cubicBezTo>
                <a:cubicBezTo>
                  <a:pt x="945" y="1074"/>
                  <a:pt x="932" y="1086"/>
                  <a:pt x="929" y="1101"/>
                </a:cubicBezTo>
                <a:cubicBezTo>
                  <a:pt x="685" y="1101"/>
                  <a:pt x="685" y="1101"/>
                  <a:pt x="685" y="1101"/>
                </a:cubicBezTo>
                <a:cubicBezTo>
                  <a:pt x="682" y="1086"/>
                  <a:pt x="669" y="1074"/>
                  <a:pt x="653" y="1074"/>
                </a:cubicBezTo>
                <a:cubicBezTo>
                  <a:pt x="649" y="1074"/>
                  <a:pt x="645" y="1075"/>
                  <a:pt x="641" y="1076"/>
                </a:cubicBezTo>
                <a:cubicBezTo>
                  <a:pt x="520" y="866"/>
                  <a:pt x="520" y="866"/>
                  <a:pt x="520" y="866"/>
                </a:cubicBezTo>
                <a:cubicBezTo>
                  <a:pt x="526" y="860"/>
                  <a:pt x="531" y="851"/>
                  <a:pt x="531" y="841"/>
                </a:cubicBezTo>
                <a:cubicBezTo>
                  <a:pt x="531" y="830"/>
                  <a:pt x="525" y="821"/>
                  <a:pt x="517" y="815"/>
                </a:cubicBezTo>
                <a:cubicBezTo>
                  <a:pt x="641" y="601"/>
                  <a:pt x="641" y="601"/>
                  <a:pt x="641" y="601"/>
                </a:cubicBezTo>
                <a:cubicBezTo>
                  <a:pt x="644" y="603"/>
                  <a:pt x="648" y="603"/>
                  <a:pt x="653" y="603"/>
                </a:cubicBezTo>
                <a:cubicBezTo>
                  <a:pt x="669" y="603"/>
                  <a:pt x="683" y="591"/>
                  <a:pt x="686" y="575"/>
                </a:cubicBezTo>
                <a:cubicBezTo>
                  <a:pt x="929" y="575"/>
                  <a:pt x="929" y="575"/>
                  <a:pt x="929" y="575"/>
                </a:cubicBezTo>
                <a:cubicBezTo>
                  <a:pt x="931" y="591"/>
                  <a:pt x="945" y="603"/>
                  <a:pt x="961" y="603"/>
                </a:cubicBezTo>
                <a:cubicBezTo>
                  <a:pt x="980" y="603"/>
                  <a:pt x="995" y="589"/>
                  <a:pt x="995" y="570"/>
                </a:cubicBezTo>
                <a:cubicBezTo>
                  <a:pt x="995" y="560"/>
                  <a:pt x="990" y="550"/>
                  <a:pt x="982" y="544"/>
                </a:cubicBezTo>
                <a:cubicBezTo>
                  <a:pt x="1105" y="333"/>
                  <a:pt x="1105" y="333"/>
                  <a:pt x="1105" y="333"/>
                </a:cubicBezTo>
                <a:cubicBezTo>
                  <a:pt x="1108" y="334"/>
                  <a:pt x="1113" y="335"/>
                  <a:pt x="1117" y="335"/>
                </a:cubicBezTo>
                <a:cubicBezTo>
                  <a:pt x="1135" y="335"/>
                  <a:pt x="1150" y="320"/>
                  <a:pt x="1150" y="302"/>
                </a:cubicBezTo>
                <a:cubicBezTo>
                  <a:pt x="1150" y="283"/>
                  <a:pt x="1135" y="268"/>
                  <a:pt x="1117" y="268"/>
                </a:cubicBezTo>
                <a:cubicBezTo>
                  <a:pt x="1113" y="268"/>
                  <a:pt x="1109" y="269"/>
                  <a:pt x="1106" y="270"/>
                </a:cubicBezTo>
                <a:cubicBezTo>
                  <a:pt x="983" y="58"/>
                  <a:pt x="983" y="58"/>
                  <a:pt x="983" y="58"/>
                </a:cubicBezTo>
                <a:cubicBezTo>
                  <a:pt x="990" y="52"/>
                  <a:pt x="995" y="43"/>
                  <a:pt x="995" y="33"/>
                </a:cubicBezTo>
                <a:cubicBezTo>
                  <a:pt x="995" y="15"/>
                  <a:pt x="980" y="0"/>
                  <a:pt x="961" y="0"/>
                </a:cubicBezTo>
                <a:cubicBezTo>
                  <a:pt x="943" y="0"/>
                  <a:pt x="928" y="15"/>
                  <a:pt x="928" y="33"/>
                </a:cubicBezTo>
                <a:cubicBezTo>
                  <a:pt x="928" y="51"/>
                  <a:pt x="943" y="66"/>
                  <a:pt x="961" y="66"/>
                </a:cubicBezTo>
                <a:cubicBezTo>
                  <a:pt x="966" y="66"/>
                  <a:pt x="970" y="66"/>
                  <a:pt x="973" y="64"/>
                </a:cubicBezTo>
                <a:cubicBezTo>
                  <a:pt x="1096" y="276"/>
                  <a:pt x="1096" y="276"/>
                  <a:pt x="1096" y="276"/>
                </a:cubicBezTo>
                <a:cubicBezTo>
                  <a:pt x="1088" y="282"/>
                  <a:pt x="1083" y="291"/>
                  <a:pt x="1083" y="302"/>
                </a:cubicBezTo>
                <a:cubicBezTo>
                  <a:pt x="1083" y="311"/>
                  <a:pt x="1088" y="320"/>
                  <a:pt x="1095" y="326"/>
                </a:cubicBezTo>
                <a:cubicBezTo>
                  <a:pt x="972" y="539"/>
                  <a:pt x="972" y="539"/>
                  <a:pt x="972" y="539"/>
                </a:cubicBezTo>
                <a:cubicBezTo>
                  <a:pt x="969" y="538"/>
                  <a:pt x="965" y="537"/>
                  <a:pt x="961" y="537"/>
                </a:cubicBezTo>
                <a:cubicBezTo>
                  <a:pt x="945" y="537"/>
                  <a:pt x="932" y="548"/>
                  <a:pt x="929" y="564"/>
                </a:cubicBezTo>
                <a:cubicBezTo>
                  <a:pt x="685" y="564"/>
                  <a:pt x="685" y="564"/>
                  <a:pt x="685" y="564"/>
                </a:cubicBezTo>
                <a:cubicBezTo>
                  <a:pt x="682" y="548"/>
                  <a:pt x="669" y="537"/>
                  <a:pt x="653" y="537"/>
                </a:cubicBezTo>
                <a:cubicBezTo>
                  <a:pt x="634" y="537"/>
                  <a:pt x="619" y="552"/>
                  <a:pt x="619" y="570"/>
                </a:cubicBezTo>
                <a:cubicBezTo>
                  <a:pt x="619" y="580"/>
                  <a:pt x="624" y="589"/>
                  <a:pt x="631" y="595"/>
                </a:cubicBezTo>
                <a:cubicBezTo>
                  <a:pt x="507" y="809"/>
                  <a:pt x="507" y="809"/>
                  <a:pt x="507" y="809"/>
                </a:cubicBezTo>
                <a:cubicBezTo>
                  <a:pt x="504" y="808"/>
                  <a:pt x="501" y="808"/>
                  <a:pt x="497" y="808"/>
                </a:cubicBezTo>
                <a:cubicBezTo>
                  <a:pt x="481" y="808"/>
                  <a:pt x="468" y="819"/>
                  <a:pt x="465" y="835"/>
                </a:cubicBezTo>
                <a:cubicBezTo>
                  <a:pt x="221" y="835"/>
                  <a:pt x="221" y="835"/>
                  <a:pt x="221" y="835"/>
                </a:cubicBezTo>
                <a:cubicBezTo>
                  <a:pt x="218" y="819"/>
                  <a:pt x="205" y="808"/>
                  <a:pt x="189" y="808"/>
                </a:cubicBezTo>
                <a:cubicBezTo>
                  <a:pt x="185" y="808"/>
                  <a:pt x="181" y="809"/>
                  <a:pt x="178" y="810"/>
                </a:cubicBezTo>
                <a:cubicBezTo>
                  <a:pt x="56" y="597"/>
                  <a:pt x="56" y="597"/>
                  <a:pt x="56" y="597"/>
                </a:cubicBezTo>
                <a:cubicBezTo>
                  <a:pt x="62" y="591"/>
                  <a:pt x="67" y="583"/>
                  <a:pt x="67" y="573"/>
                </a:cubicBezTo>
                <a:cubicBezTo>
                  <a:pt x="67" y="554"/>
                  <a:pt x="52" y="539"/>
                  <a:pt x="33" y="539"/>
                </a:cubicBezTo>
                <a:cubicBezTo>
                  <a:pt x="15" y="539"/>
                  <a:pt x="0" y="554"/>
                  <a:pt x="0" y="573"/>
                </a:cubicBezTo>
                <a:cubicBezTo>
                  <a:pt x="0" y="591"/>
                  <a:pt x="15" y="606"/>
                  <a:pt x="33" y="606"/>
                </a:cubicBezTo>
                <a:cubicBezTo>
                  <a:pt x="38" y="606"/>
                  <a:pt x="42" y="605"/>
                  <a:pt x="45" y="604"/>
                </a:cubicBezTo>
                <a:cubicBezTo>
                  <a:pt x="168" y="815"/>
                  <a:pt x="168" y="815"/>
                  <a:pt x="168" y="815"/>
                </a:cubicBezTo>
                <a:cubicBezTo>
                  <a:pt x="160" y="822"/>
                  <a:pt x="155" y="831"/>
                  <a:pt x="155" y="841"/>
                </a:cubicBezTo>
                <a:cubicBezTo>
                  <a:pt x="155" y="851"/>
                  <a:pt x="160" y="860"/>
                  <a:pt x="167" y="866"/>
                </a:cubicBezTo>
                <a:cubicBezTo>
                  <a:pt x="44" y="1078"/>
                  <a:pt x="44" y="1078"/>
                  <a:pt x="44" y="1078"/>
                </a:cubicBezTo>
                <a:cubicBezTo>
                  <a:pt x="41" y="1077"/>
                  <a:pt x="37" y="1076"/>
                  <a:pt x="34" y="1076"/>
                </a:cubicBezTo>
                <a:cubicBezTo>
                  <a:pt x="15" y="1076"/>
                  <a:pt x="0" y="1091"/>
                  <a:pt x="0" y="1110"/>
                </a:cubicBezTo>
                <a:cubicBezTo>
                  <a:pt x="0" y="1128"/>
                  <a:pt x="15" y="1143"/>
                  <a:pt x="34" y="1143"/>
                </a:cubicBezTo>
                <a:cubicBezTo>
                  <a:pt x="52" y="1143"/>
                  <a:pt x="67" y="1128"/>
                  <a:pt x="67" y="1110"/>
                </a:cubicBezTo>
                <a:cubicBezTo>
                  <a:pt x="67" y="1099"/>
                  <a:pt x="62" y="1090"/>
                  <a:pt x="55" y="1084"/>
                </a:cubicBezTo>
                <a:cubicBezTo>
                  <a:pt x="177" y="872"/>
                  <a:pt x="177" y="872"/>
                  <a:pt x="177" y="872"/>
                </a:cubicBezTo>
                <a:cubicBezTo>
                  <a:pt x="181" y="874"/>
                  <a:pt x="185" y="874"/>
                  <a:pt x="189" y="874"/>
                </a:cubicBezTo>
                <a:cubicBezTo>
                  <a:pt x="205" y="874"/>
                  <a:pt x="219" y="862"/>
                  <a:pt x="222" y="846"/>
                </a:cubicBezTo>
                <a:cubicBezTo>
                  <a:pt x="465" y="846"/>
                  <a:pt x="465" y="846"/>
                  <a:pt x="465" y="846"/>
                </a:cubicBezTo>
                <a:cubicBezTo>
                  <a:pt x="467" y="862"/>
                  <a:pt x="481" y="874"/>
                  <a:pt x="497" y="874"/>
                </a:cubicBezTo>
                <a:cubicBezTo>
                  <a:pt x="502" y="874"/>
                  <a:pt x="506" y="874"/>
                  <a:pt x="509" y="872"/>
                </a:cubicBezTo>
                <a:cubicBezTo>
                  <a:pt x="631" y="1082"/>
                  <a:pt x="631" y="1082"/>
                  <a:pt x="631" y="1082"/>
                </a:cubicBezTo>
                <a:cubicBezTo>
                  <a:pt x="624" y="1089"/>
                  <a:pt x="619" y="1097"/>
                  <a:pt x="619" y="1107"/>
                </a:cubicBezTo>
                <a:cubicBezTo>
                  <a:pt x="619" y="1117"/>
                  <a:pt x="624" y="1126"/>
                  <a:pt x="631" y="1132"/>
                </a:cubicBezTo>
                <a:cubicBezTo>
                  <a:pt x="508" y="1344"/>
                  <a:pt x="508" y="1344"/>
                  <a:pt x="508" y="1344"/>
                </a:cubicBezTo>
                <a:cubicBezTo>
                  <a:pt x="505" y="1343"/>
                  <a:pt x="501" y="1343"/>
                  <a:pt x="497" y="1343"/>
                </a:cubicBezTo>
                <a:cubicBezTo>
                  <a:pt x="481" y="1343"/>
                  <a:pt x="467" y="1355"/>
                  <a:pt x="465" y="1371"/>
                </a:cubicBezTo>
                <a:cubicBezTo>
                  <a:pt x="222" y="1371"/>
                  <a:pt x="222" y="1371"/>
                  <a:pt x="222" y="1371"/>
                </a:cubicBezTo>
                <a:cubicBezTo>
                  <a:pt x="219" y="1355"/>
                  <a:pt x="205" y="1343"/>
                  <a:pt x="189" y="1343"/>
                </a:cubicBezTo>
                <a:cubicBezTo>
                  <a:pt x="170" y="1343"/>
                  <a:pt x="155" y="1358"/>
                  <a:pt x="155" y="1376"/>
                </a:cubicBezTo>
                <a:cubicBezTo>
                  <a:pt x="155" y="1386"/>
                  <a:pt x="160" y="1395"/>
                  <a:pt x="167" y="1401"/>
                </a:cubicBezTo>
                <a:cubicBezTo>
                  <a:pt x="44" y="1613"/>
                  <a:pt x="44" y="1613"/>
                  <a:pt x="44" y="1613"/>
                </a:cubicBezTo>
                <a:cubicBezTo>
                  <a:pt x="41" y="1612"/>
                  <a:pt x="37" y="1611"/>
                  <a:pt x="33" y="1611"/>
                </a:cubicBezTo>
                <a:cubicBezTo>
                  <a:pt x="15" y="1611"/>
                  <a:pt x="0" y="1626"/>
                  <a:pt x="0" y="1645"/>
                </a:cubicBezTo>
                <a:cubicBezTo>
                  <a:pt x="0" y="1663"/>
                  <a:pt x="15" y="1678"/>
                  <a:pt x="33" y="1678"/>
                </a:cubicBezTo>
                <a:cubicBezTo>
                  <a:pt x="52" y="1678"/>
                  <a:pt x="67" y="1663"/>
                  <a:pt x="67" y="1645"/>
                </a:cubicBezTo>
                <a:cubicBezTo>
                  <a:pt x="67" y="1634"/>
                  <a:pt x="62" y="1625"/>
                  <a:pt x="54" y="1619"/>
                </a:cubicBezTo>
                <a:cubicBezTo>
                  <a:pt x="177" y="1407"/>
                  <a:pt x="177" y="1407"/>
                  <a:pt x="177" y="1407"/>
                </a:cubicBezTo>
                <a:cubicBezTo>
                  <a:pt x="180" y="1408"/>
                  <a:pt x="184" y="1409"/>
                  <a:pt x="189" y="1409"/>
                </a:cubicBezTo>
                <a:cubicBezTo>
                  <a:pt x="205" y="1409"/>
                  <a:pt x="218" y="1398"/>
                  <a:pt x="221" y="1383"/>
                </a:cubicBezTo>
                <a:cubicBezTo>
                  <a:pt x="465" y="1383"/>
                  <a:pt x="465" y="1383"/>
                  <a:pt x="465" y="1383"/>
                </a:cubicBezTo>
                <a:cubicBezTo>
                  <a:pt x="468" y="1398"/>
                  <a:pt x="481" y="1409"/>
                  <a:pt x="497" y="1409"/>
                </a:cubicBezTo>
                <a:cubicBezTo>
                  <a:pt x="502" y="1409"/>
                  <a:pt x="505" y="1408"/>
                  <a:pt x="509" y="1407"/>
                </a:cubicBezTo>
                <a:cubicBezTo>
                  <a:pt x="631" y="1618"/>
                  <a:pt x="631" y="1618"/>
                  <a:pt x="631" y="1618"/>
                </a:cubicBezTo>
                <a:cubicBezTo>
                  <a:pt x="624" y="1624"/>
                  <a:pt x="619" y="1632"/>
                  <a:pt x="619" y="1642"/>
                </a:cubicBezTo>
                <a:cubicBezTo>
                  <a:pt x="619" y="1661"/>
                  <a:pt x="634" y="1676"/>
                  <a:pt x="653" y="1676"/>
                </a:cubicBezTo>
                <a:cubicBezTo>
                  <a:pt x="669" y="1676"/>
                  <a:pt x="682" y="1664"/>
                  <a:pt x="685" y="1649"/>
                </a:cubicBezTo>
                <a:cubicBezTo>
                  <a:pt x="928" y="1649"/>
                  <a:pt x="928" y="1649"/>
                  <a:pt x="928" y="1649"/>
                </a:cubicBezTo>
                <a:cubicBezTo>
                  <a:pt x="932" y="1664"/>
                  <a:pt x="945" y="1675"/>
                  <a:pt x="961" y="1675"/>
                </a:cubicBezTo>
                <a:cubicBezTo>
                  <a:pt x="965" y="1675"/>
                  <a:pt x="969" y="1675"/>
                  <a:pt x="973" y="1673"/>
                </a:cubicBezTo>
                <a:cubicBezTo>
                  <a:pt x="1094" y="1884"/>
                  <a:pt x="1094" y="1884"/>
                  <a:pt x="1094" y="1884"/>
                </a:cubicBezTo>
                <a:cubicBezTo>
                  <a:pt x="1087" y="1890"/>
                  <a:pt x="1083" y="1899"/>
                  <a:pt x="1083" y="1909"/>
                </a:cubicBezTo>
                <a:cubicBezTo>
                  <a:pt x="1083" y="1927"/>
                  <a:pt x="1098" y="1942"/>
                  <a:pt x="1116" y="1942"/>
                </a:cubicBezTo>
                <a:cubicBezTo>
                  <a:pt x="1132" y="1942"/>
                  <a:pt x="1146" y="1930"/>
                  <a:pt x="1149" y="1915"/>
                </a:cubicBezTo>
                <a:cubicBezTo>
                  <a:pt x="1392" y="1915"/>
                  <a:pt x="1392" y="1915"/>
                  <a:pt x="1392" y="1915"/>
                </a:cubicBezTo>
                <a:cubicBezTo>
                  <a:pt x="1395" y="1930"/>
                  <a:pt x="1409" y="1942"/>
                  <a:pt x="1425" y="1942"/>
                </a:cubicBezTo>
                <a:cubicBezTo>
                  <a:pt x="1429" y="1942"/>
                  <a:pt x="1432" y="1941"/>
                  <a:pt x="1435" y="1940"/>
                </a:cubicBezTo>
                <a:cubicBezTo>
                  <a:pt x="1558" y="2152"/>
                  <a:pt x="1558" y="2152"/>
                  <a:pt x="1558" y="2152"/>
                </a:cubicBezTo>
                <a:cubicBezTo>
                  <a:pt x="1551" y="2158"/>
                  <a:pt x="1547" y="2167"/>
                  <a:pt x="1547" y="2177"/>
                </a:cubicBezTo>
                <a:cubicBezTo>
                  <a:pt x="1547" y="2187"/>
                  <a:pt x="1551" y="2196"/>
                  <a:pt x="1558" y="2202"/>
                </a:cubicBezTo>
                <a:cubicBezTo>
                  <a:pt x="1435" y="2414"/>
                  <a:pt x="1435" y="2414"/>
                  <a:pt x="1435" y="2414"/>
                </a:cubicBezTo>
                <a:cubicBezTo>
                  <a:pt x="1432" y="2413"/>
                  <a:pt x="1428" y="2412"/>
                  <a:pt x="1425" y="2412"/>
                </a:cubicBezTo>
                <a:cubicBezTo>
                  <a:pt x="1406" y="2412"/>
                  <a:pt x="1391" y="2427"/>
                  <a:pt x="1391" y="2445"/>
                </a:cubicBezTo>
                <a:cubicBezTo>
                  <a:pt x="1391" y="2464"/>
                  <a:pt x="1406" y="2479"/>
                  <a:pt x="1425" y="2479"/>
                </a:cubicBezTo>
                <a:cubicBezTo>
                  <a:pt x="1429" y="2479"/>
                  <a:pt x="1433" y="2478"/>
                  <a:pt x="1436" y="2477"/>
                </a:cubicBezTo>
                <a:cubicBezTo>
                  <a:pt x="1558" y="2687"/>
                  <a:pt x="1558" y="2687"/>
                  <a:pt x="1558" y="2687"/>
                </a:cubicBezTo>
                <a:cubicBezTo>
                  <a:pt x="1551" y="2693"/>
                  <a:pt x="1547" y="2702"/>
                  <a:pt x="1547" y="2712"/>
                </a:cubicBezTo>
                <a:cubicBezTo>
                  <a:pt x="1547" y="2730"/>
                  <a:pt x="1562" y="2745"/>
                  <a:pt x="1580" y="2745"/>
                </a:cubicBezTo>
                <a:cubicBezTo>
                  <a:pt x="1598" y="2745"/>
                  <a:pt x="1613" y="2730"/>
                  <a:pt x="1613" y="2712"/>
                </a:cubicBezTo>
                <a:cubicBezTo>
                  <a:pt x="1613" y="2693"/>
                  <a:pt x="1598" y="2678"/>
                  <a:pt x="1580" y="2678"/>
                </a:cubicBezTo>
                <a:cubicBezTo>
                  <a:pt x="1576" y="2678"/>
                  <a:pt x="1572" y="2679"/>
                  <a:pt x="1568" y="2681"/>
                </a:cubicBezTo>
                <a:cubicBezTo>
                  <a:pt x="1446" y="2470"/>
                  <a:pt x="1446" y="2470"/>
                  <a:pt x="1446" y="2470"/>
                </a:cubicBezTo>
                <a:cubicBezTo>
                  <a:pt x="1453" y="2464"/>
                  <a:pt x="1458" y="2455"/>
                  <a:pt x="1458" y="2445"/>
                </a:cubicBezTo>
                <a:cubicBezTo>
                  <a:pt x="1458" y="2435"/>
                  <a:pt x="1453" y="2426"/>
                  <a:pt x="1446" y="2420"/>
                </a:cubicBezTo>
                <a:cubicBezTo>
                  <a:pt x="1568" y="2208"/>
                  <a:pt x="1568" y="2208"/>
                  <a:pt x="1568" y="2208"/>
                </a:cubicBezTo>
                <a:cubicBezTo>
                  <a:pt x="1572" y="2209"/>
                  <a:pt x="1576" y="2210"/>
                  <a:pt x="1580" y="2210"/>
                </a:cubicBezTo>
                <a:cubicBezTo>
                  <a:pt x="1596" y="2210"/>
                  <a:pt x="1610" y="2198"/>
                  <a:pt x="1613" y="2182"/>
                </a:cubicBezTo>
                <a:cubicBezTo>
                  <a:pt x="1856" y="2182"/>
                  <a:pt x="1856" y="2182"/>
                  <a:pt x="1856" y="2182"/>
                </a:cubicBezTo>
                <a:cubicBezTo>
                  <a:pt x="1858" y="2198"/>
                  <a:pt x="1872" y="2210"/>
                  <a:pt x="1888" y="2210"/>
                </a:cubicBezTo>
                <a:cubicBezTo>
                  <a:pt x="1893" y="2210"/>
                  <a:pt x="1897" y="2209"/>
                  <a:pt x="1900" y="2208"/>
                </a:cubicBezTo>
                <a:cubicBezTo>
                  <a:pt x="2023" y="2420"/>
                  <a:pt x="2023" y="2420"/>
                  <a:pt x="2023" y="2420"/>
                </a:cubicBezTo>
                <a:cubicBezTo>
                  <a:pt x="2015" y="2426"/>
                  <a:pt x="2010" y="2435"/>
                  <a:pt x="2010" y="2445"/>
                </a:cubicBezTo>
                <a:cubicBezTo>
                  <a:pt x="2010" y="2464"/>
                  <a:pt x="2025" y="2479"/>
                  <a:pt x="2044" y="2479"/>
                </a:cubicBezTo>
                <a:cubicBezTo>
                  <a:pt x="2062" y="2479"/>
                  <a:pt x="2077" y="2464"/>
                  <a:pt x="2077" y="2445"/>
                </a:cubicBezTo>
                <a:cubicBezTo>
                  <a:pt x="2077" y="2427"/>
                  <a:pt x="2062" y="2412"/>
                  <a:pt x="2044" y="2412"/>
                </a:cubicBezTo>
                <a:cubicBezTo>
                  <a:pt x="2040" y="2412"/>
                  <a:pt x="2036" y="2413"/>
                  <a:pt x="2033" y="2414"/>
                </a:cubicBezTo>
                <a:cubicBezTo>
                  <a:pt x="1911" y="2202"/>
                  <a:pt x="1911" y="2202"/>
                  <a:pt x="1911" y="2202"/>
                </a:cubicBezTo>
                <a:cubicBezTo>
                  <a:pt x="1917" y="2196"/>
                  <a:pt x="1922" y="2187"/>
                  <a:pt x="1922" y="2177"/>
                </a:cubicBezTo>
                <a:cubicBezTo>
                  <a:pt x="1922" y="2167"/>
                  <a:pt x="1917" y="2158"/>
                  <a:pt x="1911" y="2152"/>
                </a:cubicBezTo>
                <a:cubicBezTo>
                  <a:pt x="2033" y="1940"/>
                  <a:pt x="2033" y="1940"/>
                  <a:pt x="2033" y="1940"/>
                </a:cubicBezTo>
                <a:cubicBezTo>
                  <a:pt x="2037" y="1941"/>
                  <a:pt x="2040" y="1942"/>
                  <a:pt x="2044" y="1942"/>
                </a:cubicBezTo>
                <a:cubicBezTo>
                  <a:pt x="2060" y="1942"/>
                  <a:pt x="2073" y="1930"/>
                  <a:pt x="2077" y="1915"/>
                </a:cubicBezTo>
                <a:cubicBezTo>
                  <a:pt x="2320" y="1915"/>
                  <a:pt x="2320" y="1915"/>
                  <a:pt x="2320" y="1915"/>
                </a:cubicBezTo>
                <a:cubicBezTo>
                  <a:pt x="2323" y="1930"/>
                  <a:pt x="2336" y="1942"/>
                  <a:pt x="2352" y="1942"/>
                </a:cubicBezTo>
                <a:cubicBezTo>
                  <a:pt x="2371" y="1942"/>
                  <a:pt x="2386" y="1927"/>
                  <a:pt x="2386" y="1909"/>
                </a:cubicBezTo>
                <a:cubicBezTo>
                  <a:pt x="2386" y="1890"/>
                  <a:pt x="2371" y="1875"/>
                  <a:pt x="2352" y="1875"/>
                </a:cubicBezTo>
                <a:cubicBezTo>
                  <a:pt x="2336" y="1875"/>
                  <a:pt x="2322" y="1887"/>
                  <a:pt x="2320" y="1903"/>
                </a:cubicBezTo>
                <a:cubicBezTo>
                  <a:pt x="2077" y="1903"/>
                  <a:pt x="2077" y="1903"/>
                  <a:pt x="2077" y="1903"/>
                </a:cubicBezTo>
                <a:cubicBezTo>
                  <a:pt x="2074" y="1887"/>
                  <a:pt x="2060" y="1875"/>
                  <a:pt x="2044" y="1875"/>
                </a:cubicBezTo>
                <a:cubicBezTo>
                  <a:pt x="2040" y="1875"/>
                  <a:pt x="2036" y="1876"/>
                  <a:pt x="2032" y="1877"/>
                </a:cubicBezTo>
                <a:cubicBezTo>
                  <a:pt x="1910" y="1667"/>
                  <a:pt x="1910" y="1667"/>
                  <a:pt x="1910" y="1667"/>
                </a:cubicBezTo>
                <a:cubicBezTo>
                  <a:pt x="1917" y="1661"/>
                  <a:pt x="1922" y="1652"/>
                  <a:pt x="1922" y="1642"/>
                </a:cubicBezTo>
                <a:cubicBezTo>
                  <a:pt x="1922" y="1632"/>
                  <a:pt x="1917" y="1623"/>
                  <a:pt x="1910" y="1616"/>
                </a:cubicBezTo>
                <a:cubicBezTo>
                  <a:pt x="2032" y="1405"/>
                  <a:pt x="2032" y="1405"/>
                  <a:pt x="2032" y="1405"/>
                </a:cubicBezTo>
                <a:cubicBezTo>
                  <a:pt x="2036" y="1406"/>
                  <a:pt x="2040" y="1407"/>
                  <a:pt x="2044" y="1407"/>
                </a:cubicBezTo>
                <a:cubicBezTo>
                  <a:pt x="2060" y="1407"/>
                  <a:pt x="2074" y="1395"/>
                  <a:pt x="2077" y="1379"/>
                </a:cubicBezTo>
                <a:cubicBezTo>
                  <a:pt x="2320" y="1379"/>
                  <a:pt x="2320" y="1379"/>
                  <a:pt x="2320" y="1379"/>
                </a:cubicBezTo>
                <a:cubicBezTo>
                  <a:pt x="2322" y="1395"/>
                  <a:pt x="2336" y="1407"/>
                  <a:pt x="2352" y="1407"/>
                </a:cubicBezTo>
                <a:cubicBezTo>
                  <a:pt x="2357" y="1407"/>
                  <a:pt x="2361" y="1406"/>
                  <a:pt x="2364" y="1405"/>
                </a:cubicBezTo>
                <a:cubicBezTo>
                  <a:pt x="2487" y="1616"/>
                  <a:pt x="2487" y="1616"/>
                  <a:pt x="2487" y="1616"/>
                </a:cubicBezTo>
                <a:cubicBezTo>
                  <a:pt x="2479" y="1623"/>
                  <a:pt x="2474" y="1632"/>
                  <a:pt x="2474" y="1642"/>
                </a:cubicBezTo>
                <a:cubicBezTo>
                  <a:pt x="2474" y="1661"/>
                  <a:pt x="2489" y="1675"/>
                  <a:pt x="2508" y="1675"/>
                </a:cubicBezTo>
                <a:cubicBezTo>
                  <a:pt x="2526" y="1675"/>
                  <a:pt x="2541" y="1661"/>
                  <a:pt x="2541" y="1642"/>
                </a:cubicBezTo>
                <a:cubicBezTo>
                  <a:pt x="2541" y="1624"/>
                  <a:pt x="2526" y="1609"/>
                  <a:pt x="2508" y="1609"/>
                </a:cubicBezTo>
                <a:close/>
                <a:moveTo>
                  <a:pt x="1104" y="870"/>
                </a:moveTo>
                <a:cubicBezTo>
                  <a:pt x="1108" y="871"/>
                  <a:pt x="1112" y="872"/>
                  <a:pt x="1116" y="872"/>
                </a:cubicBezTo>
                <a:cubicBezTo>
                  <a:pt x="1133" y="872"/>
                  <a:pt x="1147" y="860"/>
                  <a:pt x="1149" y="844"/>
                </a:cubicBezTo>
                <a:cubicBezTo>
                  <a:pt x="1392" y="844"/>
                  <a:pt x="1392" y="844"/>
                  <a:pt x="1392" y="844"/>
                </a:cubicBezTo>
                <a:cubicBezTo>
                  <a:pt x="1395" y="860"/>
                  <a:pt x="1408" y="872"/>
                  <a:pt x="1425" y="872"/>
                </a:cubicBezTo>
                <a:cubicBezTo>
                  <a:pt x="1429" y="872"/>
                  <a:pt x="1433" y="871"/>
                  <a:pt x="1437" y="870"/>
                </a:cubicBezTo>
                <a:cubicBezTo>
                  <a:pt x="1558" y="1080"/>
                  <a:pt x="1558" y="1080"/>
                  <a:pt x="1558" y="1080"/>
                </a:cubicBezTo>
                <a:cubicBezTo>
                  <a:pt x="1551" y="1086"/>
                  <a:pt x="1547" y="1095"/>
                  <a:pt x="1547" y="1105"/>
                </a:cubicBezTo>
                <a:cubicBezTo>
                  <a:pt x="1547" y="1115"/>
                  <a:pt x="1551" y="1124"/>
                  <a:pt x="1558" y="1130"/>
                </a:cubicBezTo>
                <a:cubicBezTo>
                  <a:pt x="1435" y="1342"/>
                  <a:pt x="1435" y="1342"/>
                  <a:pt x="1435" y="1342"/>
                </a:cubicBezTo>
                <a:cubicBezTo>
                  <a:pt x="1432" y="1341"/>
                  <a:pt x="1429" y="1340"/>
                  <a:pt x="1425" y="1340"/>
                </a:cubicBezTo>
                <a:cubicBezTo>
                  <a:pt x="1409" y="1340"/>
                  <a:pt x="1395" y="1352"/>
                  <a:pt x="1392" y="1367"/>
                </a:cubicBezTo>
                <a:cubicBezTo>
                  <a:pt x="1149" y="1367"/>
                  <a:pt x="1149" y="1367"/>
                  <a:pt x="1149" y="1367"/>
                </a:cubicBezTo>
                <a:cubicBezTo>
                  <a:pt x="1146" y="1352"/>
                  <a:pt x="1132" y="1340"/>
                  <a:pt x="1116" y="1340"/>
                </a:cubicBezTo>
                <a:cubicBezTo>
                  <a:pt x="1112" y="1340"/>
                  <a:pt x="1108" y="1341"/>
                  <a:pt x="1104" y="1343"/>
                </a:cubicBezTo>
                <a:cubicBezTo>
                  <a:pt x="983" y="1133"/>
                  <a:pt x="983" y="1133"/>
                  <a:pt x="983" y="1133"/>
                </a:cubicBezTo>
                <a:cubicBezTo>
                  <a:pt x="990" y="1126"/>
                  <a:pt x="995" y="1117"/>
                  <a:pt x="995" y="1107"/>
                </a:cubicBezTo>
                <a:cubicBezTo>
                  <a:pt x="995" y="1097"/>
                  <a:pt x="990" y="1088"/>
                  <a:pt x="982" y="1082"/>
                </a:cubicBezTo>
                <a:lnTo>
                  <a:pt x="1104" y="870"/>
                </a:lnTo>
                <a:close/>
                <a:moveTo>
                  <a:pt x="519" y="1401"/>
                </a:moveTo>
                <a:cubicBezTo>
                  <a:pt x="526" y="1395"/>
                  <a:pt x="531" y="1386"/>
                  <a:pt x="531" y="1376"/>
                </a:cubicBezTo>
                <a:cubicBezTo>
                  <a:pt x="531" y="1366"/>
                  <a:pt x="526" y="1356"/>
                  <a:pt x="518" y="1350"/>
                </a:cubicBezTo>
                <a:cubicBezTo>
                  <a:pt x="641" y="1138"/>
                  <a:pt x="641" y="1138"/>
                  <a:pt x="641" y="1138"/>
                </a:cubicBezTo>
                <a:cubicBezTo>
                  <a:pt x="644" y="1140"/>
                  <a:pt x="648" y="1141"/>
                  <a:pt x="653" y="1141"/>
                </a:cubicBezTo>
                <a:cubicBezTo>
                  <a:pt x="669" y="1141"/>
                  <a:pt x="683" y="1129"/>
                  <a:pt x="686" y="1113"/>
                </a:cubicBezTo>
                <a:cubicBezTo>
                  <a:pt x="928" y="1113"/>
                  <a:pt x="928" y="1113"/>
                  <a:pt x="928" y="1113"/>
                </a:cubicBezTo>
                <a:cubicBezTo>
                  <a:pt x="931" y="1129"/>
                  <a:pt x="945" y="1141"/>
                  <a:pt x="961" y="1141"/>
                </a:cubicBezTo>
                <a:cubicBezTo>
                  <a:pt x="965" y="1141"/>
                  <a:pt x="969" y="1140"/>
                  <a:pt x="973" y="1139"/>
                </a:cubicBezTo>
                <a:cubicBezTo>
                  <a:pt x="1094" y="1349"/>
                  <a:pt x="1094" y="1349"/>
                  <a:pt x="1094" y="1349"/>
                </a:cubicBezTo>
                <a:cubicBezTo>
                  <a:pt x="1087" y="1355"/>
                  <a:pt x="1083" y="1364"/>
                  <a:pt x="1083" y="1374"/>
                </a:cubicBezTo>
                <a:cubicBezTo>
                  <a:pt x="1083" y="1383"/>
                  <a:pt x="1087" y="1392"/>
                  <a:pt x="1094" y="1398"/>
                </a:cubicBezTo>
                <a:cubicBezTo>
                  <a:pt x="972" y="1611"/>
                  <a:pt x="972" y="1611"/>
                  <a:pt x="972" y="1611"/>
                </a:cubicBezTo>
                <a:cubicBezTo>
                  <a:pt x="968" y="1610"/>
                  <a:pt x="965" y="1609"/>
                  <a:pt x="961" y="1609"/>
                </a:cubicBezTo>
                <a:cubicBezTo>
                  <a:pt x="944" y="1609"/>
                  <a:pt x="931" y="1621"/>
                  <a:pt x="928" y="1637"/>
                </a:cubicBezTo>
                <a:cubicBezTo>
                  <a:pt x="686" y="1637"/>
                  <a:pt x="686" y="1637"/>
                  <a:pt x="686" y="1637"/>
                </a:cubicBezTo>
                <a:cubicBezTo>
                  <a:pt x="683" y="1621"/>
                  <a:pt x="669" y="1609"/>
                  <a:pt x="653" y="1609"/>
                </a:cubicBezTo>
                <a:cubicBezTo>
                  <a:pt x="648" y="1609"/>
                  <a:pt x="644" y="1610"/>
                  <a:pt x="641" y="1611"/>
                </a:cubicBezTo>
                <a:lnTo>
                  <a:pt x="519" y="1401"/>
                </a:lnTo>
                <a:close/>
                <a:moveTo>
                  <a:pt x="983" y="1667"/>
                </a:moveTo>
                <a:cubicBezTo>
                  <a:pt x="990" y="1661"/>
                  <a:pt x="994" y="1652"/>
                  <a:pt x="994" y="1642"/>
                </a:cubicBezTo>
                <a:cubicBezTo>
                  <a:pt x="994" y="1632"/>
                  <a:pt x="989" y="1623"/>
                  <a:pt x="982" y="1616"/>
                </a:cubicBezTo>
                <a:cubicBezTo>
                  <a:pt x="1104" y="1405"/>
                  <a:pt x="1104" y="1405"/>
                  <a:pt x="1104" y="1405"/>
                </a:cubicBezTo>
                <a:cubicBezTo>
                  <a:pt x="1108" y="1406"/>
                  <a:pt x="1112" y="1407"/>
                  <a:pt x="1116" y="1407"/>
                </a:cubicBezTo>
                <a:cubicBezTo>
                  <a:pt x="1133" y="1407"/>
                  <a:pt x="1147" y="1395"/>
                  <a:pt x="1149" y="1379"/>
                </a:cubicBezTo>
                <a:cubicBezTo>
                  <a:pt x="1392" y="1379"/>
                  <a:pt x="1392" y="1379"/>
                  <a:pt x="1392" y="1379"/>
                </a:cubicBezTo>
                <a:cubicBezTo>
                  <a:pt x="1394" y="1395"/>
                  <a:pt x="1408" y="1407"/>
                  <a:pt x="1425" y="1407"/>
                </a:cubicBezTo>
                <a:cubicBezTo>
                  <a:pt x="1429" y="1407"/>
                  <a:pt x="1433" y="1406"/>
                  <a:pt x="1437" y="1405"/>
                </a:cubicBezTo>
                <a:cubicBezTo>
                  <a:pt x="1559" y="1616"/>
                  <a:pt x="1559" y="1616"/>
                  <a:pt x="1559" y="1616"/>
                </a:cubicBezTo>
                <a:cubicBezTo>
                  <a:pt x="1552" y="1623"/>
                  <a:pt x="1547" y="1632"/>
                  <a:pt x="1547" y="1642"/>
                </a:cubicBezTo>
                <a:cubicBezTo>
                  <a:pt x="1547" y="1652"/>
                  <a:pt x="1551" y="1661"/>
                  <a:pt x="1558" y="1667"/>
                </a:cubicBezTo>
                <a:cubicBezTo>
                  <a:pt x="1436" y="1877"/>
                  <a:pt x="1436" y="1877"/>
                  <a:pt x="1436" y="1877"/>
                </a:cubicBezTo>
                <a:cubicBezTo>
                  <a:pt x="1433" y="1876"/>
                  <a:pt x="1429" y="1875"/>
                  <a:pt x="1425" y="1875"/>
                </a:cubicBezTo>
                <a:cubicBezTo>
                  <a:pt x="1408" y="1875"/>
                  <a:pt x="1394" y="1887"/>
                  <a:pt x="1392" y="1903"/>
                </a:cubicBezTo>
                <a:cubicBezTo>
                  <a:pt x="1149" y="1903"/>
                  <a:pt x="1149" y="1903"/>
                  <a:pt x="1149" y="1903"/>
                </a:cubicBezTo>
                <a:cubicBezTo>
                  <a:pt x="1147" y="1887"/>
                  <a:pt x="1133" y="1875"/>
                  <a:pt x="1116" y="1875"/>
                </a:cubicBezTo>
                <a:cubicBezTo>
                  <a:pt x="1112" y="1875"/>
                  <a:pt x="1108" y="1876"/>
                  <a:pt x="1104" y="1877"/>
                </a:cubicBezTo>
                <a:lnTo>
                  <a:pt x="983" y="1667"/>
                </a:lnTo>
                <a:close/>
                <a:moveTo>
                  <a:pt x="2022" y="1884"/>
                </a:moveTo>
                <a:cubicBezTo>
                  <a:pt x="2015" y="1890"/>
                  <a:pt x="2011" y="1899"/>
                  <a:pt x="2011" y="1909"/>
                </a:cubicBezTo>
                <a:cubicBezTo>
                  <a:pt x="2011" y="1919"/>
                  <a:pt x="2015" y="1928"/>
                  <a:pt x="2023" y="1934"/>
                </a:cubicBezTo>
                <a:cubicBezTo>
                  <a:pt x="1901" y="2146"/>
                  <a:pt x="1901" y="2146"/>
                  <a:pt x="1901" y="2146"/>
                </a:cubicBezTo>
                <a:cubicBezTo>
                  <a:pt x="1897" y="2144"/>
                  <a:pt x="1893" y="2144"/>
                  <a:pt x="1888" y="2144"/>
                </a:cubicBezTo>
                <a:cubicBezTo>
                  <a:pt x="1872" y="2144"/>
                  <a:pt x="1859" y="2155"/>
                  <a:pt x="1856" y="2170"/>
                </a:cubicBezTo>
                <a:cubicBezTo>
                  <a:pt x="1613" y="2170"/>
                  <a:pt x="1613" y="2170"/>
                  <a:pt x="1613" y="2170"/>
                </a:cubicBezTo>
                <a:cubicBezTo>
                  <a:pt x="1609" y="2155"/>
                  <a:pt x="1596" y="2144"/>
                  <a:pt x="1580" y="2144"/>
                </a:cubicBezTo>
                <a:cubicBezTo>
                  <a:pt x="1576" y="2144"/>
                  <a:pt x="1572" y="2144"/>
                  <a:pt x="1568" y="2146"/>
                </a:cubicBezTo>
                <a:cubicBezTo>
                  <a:pt x="1446" y="1934"/>
                  <a:pt x="1446" y="1934"/>
                  <a:pt x="1446" y="1934"/>
                </a:cubicBezTo>
                <a:cubicBezTo>
                  <a:pt x="1453" y="1928"/>
                  <a:pt x="1458" y="1919"/>
                  <a:pt x="1458" y="1909"/>
                </a:cubicBezTo>
                <a:cubicBezTo>
                  <a:pt x="1458" y="1899"/>
                  <a:pt x="1454" y="1890"/>
                  <a:pt x="1447" y="1883"/>
                </a:cubicBezTo>
                <a:cubicBezTo>
                  <a:pt x="1568" y="1673"/>
                  <a:pt x="1568" y="1673"/>
                  <a:pt x="1568" y="1673"/>
                </a:cubicBezTo>
                <a:cubicBezTo>
                  <a:pt x="1572" y="1675"/>
                  <a:pt x="1576" y="1675"/>
                  <a:pt x="1580" y="1675"/>
                </a:cubicBezTo>
                <a:cubicBezTo>
                  <a:pt x="1597" y="1675"/>
                  <a:pt x="1611" y="1663"/>
                  <a:pt x="1613" y="1647"/>
                </a:cubicBezTo>
                <a:cubicBezTo>
                  <a:pt x="1856" y="1647"/>
                  <a:pt x="1856" y="1647"/>
                  <a:pt x="1856" y="1647"/>
                </a:cubicBezTo>
                <a:cubicBezTo>
                  <a:pt x="1858" y="1663"/>
                  <a:pt x="1872" y="1675"/>
                  <a:pt x="1889" y="1675"/>
                </a:cubicBezTo>
                <a:cubicBezTo>
                  <a:pt x="1893" y="1675"/>
                  <a:pt x="1897" y="1675"/>
                  <a:pt x="1900" y="1673"/>
                </a:cubicBezTo>
                <a:lnTo>
                  <a:pt x="2022" y="1884"/>
                </a:lnTo>
                <a:close/>
                <a:moveTo>
                  <a:pt x="1899" y="1611"/>
                </a:moveTo>
                <a:cubicBezTo>
                  <a:pt x="1896" y="1610"/>
                  <a:pt x="1892" y="1609"/>
                  <a:pt x="1889" y="1609"/>
                </a:cubicBezTo>
                <a:cubicBezTo>
                  <a:pt x="1872" y="1609"/>
                  <a:pt x="1859" y="1620"/>
                  <a:pt x="1856" y="1635"/>
                </a:cubicBezTo>
                <a:cubicBezTo>
                  <a:pt x="1613" y="1635"/>
                  <a:pt x="1613" y="1635"/>
                  <a:pt x="1613" y="1635"/>
                </a:cubicBezTo>
                <a:cubicBezTo>
                  <a:pt x="1610" y="1620"/>
                  <a:pt x="1596" y="1609"/>
                  <a:pt x="1580" y="1609"/>
                </a:cubicBezTo>
                <a:cubicBezTo>
                  <a:pt x="1576" y="1609"/>
                  <a:pt x="1573" y="1610"/>
                  <a:pt x="1570" y="1611"/>
                </a:cubicBezTo>
                <a:cubicBezTo>
                  <a:pt x="1447" y="1398"/>
                  <a:pt x="1447" y="1398"/>
                  <a:pt x="1447" y="1398"/>
                </a:cubicBezTo>
                <a:cubicBezTo>
                  <a:pt x="1454" y="1392"/>
                  <a:pt x="1458" y="1383"/>
                  <a:pt x="1458" y="1374"/>
                </a:cubicBezTo>
                <a:cubicBezTo>
                  <a:pt x="1458" y="1363"/>
                  <a:pt x="1453" y="1354"/>
                  <a:pt x="1446" y="1348"/>
                </a:cubicBezTo>
                <a:cubicBezTo>
                  <a:pt x="1568" y="1136"/>
                  <a:pt x="1568" y="1136"/>
                  <a:pt x="1568" y="1136"/>
                </a:cubicBezTo>
                <a:cubicBezTo>
                  <a:pt x="1572" y="1138"/>
                  <a:pt x="1576" y="1139"/>
                  <a:pt x="1580" y="1139"/>
                </a:cubicBezTo>
                <a:cubicBezTo>
                  <a:pt x="1597" y="1139"/>
                  <a:pt x="1611" y="1126"/>
                  <a:pt x="1613" y="1110"/>
                </a:cubicBezTo>
                <a:cubicBezTo>
                  <a:pt x="1856" y="1110"/>
                  <a:pt x="1856" y="1110"/>
                  <a:pt x="1856" y="1110"/>
                </a:cubicBezTo>
                <a:cubicBezTo>
                  <a:pt x="1858" y="1126"/>
                  <a:pt x="1872" y="1139"/>
                  <a:pt x="1889" y="1139"/>
                </a:cubicBezTo>
                <a:cubicBezTo>
                  <a:pt x="1893" y="1139"/>
                  <a:pt x="1897" y="1138"/>
                  <a:pt x="1901" y="1136"/>
                </a:cubicBezTo>
                <a:cubicBezTo>
                  <a:pt x="2023" y="1348"/>
                  <a:pt x="2023" y="1348"/>
                  <a:pt x="2023" y="1348"/>
                </a:cubicBezTo>
                <a:cubicBezTo>
                  <a:pt x="2015" y="1354"/>
                  <a:pt x="2011" y="1363"/>
                  <a:pt x="2011" y="1374"/>
                </a:cubicBezTo>
                <a:cubicBezTo>
                  <a:pt x="2011" y="1383"/>
                  <a:pt x="2015" y="1392"/>
                  <a:pt x="2022" y="1398"/>
                </a:cubicBezTo>
                <a:lnTo>
                  <a:pt x="1899" y="1611"/>
                </a:lnTo>
                <a:close/>
              </a:path>
            </a:pathLst>
          </a:custGeom>
          <a:solidFill>
            <a:srgbClr val="3F434D">
              <a:alpha val="784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199" name="Google Shape;199;p18"/>
          <p:cNvSpPr txBox="1">
            <a:spLocks noGrp="1"/>
          </p:cNvSpPr>
          <p:nvPr>
            <p:ph type="subTitle" idx="1"/>
          </p:nvPr>
        </p:nvSpPr>
        <p:spPr>
          <a:xfrm>
            <a:off x="2236050" y="1752619"/>
            <a:ext cx="4519500" cy="1666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spcBef>
                <a:spcPts val="160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spcBef>
                <a:spcPts val="160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spcBef>
                <a:spcPts val="160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spcBef>
                <a:spcPts val="160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spcBef>
                <a:spcPts val="160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spcBef>
                <a:spcPts val="160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spcBef>
                <a:spcPts val="1600"/>
              </a:spcBef>
              <a:spcAft>
                <a:spcPts val="160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grpSp>
        <p:nvGrpSpPr>
          <p:cNvPr id="200" name="Google Shape;200;p18"/>
          <p:cNvGrpSpPr/>
          <p:nvPr/>
        </p:nvGrpSpPr>
        <p:grpSpPr>
          <a:xfrm rot="10800000">
            <a:off x="3" y="3876279"/>
            <a:ext cx="1724010" cy="1267222"/>
            <a:chOff x="7429503" y="-9546"/>
            <a:chExt cx="1724010" cy="1267222"/>
          </a:xfrm>
        </p:grpSpPr>
        <p:sp>
          <p:nvSpPr>
            <p:cNvPr id="201" name="Google Shape;201;p18"/>
            <p:cNvSpPr/>
            <p:nvPr/>
          </p:nvSpPr>
          <p:spPr>
            <a:xfrm rot="10800000" flipH="1">
              <a:off x="74295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202" name="Google Shape;202;p18"/>
            <p:cNvSpPr/>
            <p:nvPr/>
          </p:nvSpPr>
          <p:spPr>
            <a:xfrm rot="10800000" flipH="1">
              <a:off x="75057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gradFill>
              <a:gsLst>
                <a:gs pos="0">
                  <a:srgbClr val="33CCCC"/>
                </a:gs>
                <a:gs pos="100000">
                  <a:srgbClr val="0084B4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203" name="Google Shape;203;p18"/>
          <p:cNvGrpSpPr/>
          <p:nvPr/>
        </p:nvGrpSpPr>
        <p:grpSpPr>
          <a:xfrm>
            <a:off x="7429503" y="-9546"/>
            <a:ext cx="1724010" cy="1267222"/>
            <a:chOff x="7429503" y="-9546"/>
            <a:chExt cx="1724010" cy="1267222"/>
          </a:xfrm>
        </p:grpSpPr>
        <p:sp>
          <p:nvSpPr>
            <p:cNvPr id="204" name="Google Shape;204;p18"/>
            <p:cNvSpPr/>
            <p:nvPr/>
          </p:nvSpPr>
          <p:spPr>
            <a:xfrm rot="10800000" flipH="1">
              <a:off x="74295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205" name="Google Shape;205;p18"/>
            <p:cNvSpPr/>
            <p:nvPr/>
          </p:nvSpPr>
          <p:spPr>
            <a:xfrm rot="10800000" flipH="1">
              <a:off x="75057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gradFill>
              <a:gsLst>
                <a:gs pos="0">
                  <a:srgbClr val="33CCCC"/>
                </a:gs>
                <a:gs pos="100000">
                  <a:srgbClr val="0084B4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9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19"/>
          <p:cNvSpPr/>
          <p:nvPr/>
        </p:nvSpPr>
        <p:spPr>
          <a:xfrm rot="-7200000" flipH="1">
            <a:off x="-3099480" y="-2784714"/>
            <a:ext cx="3131287" cy="3381546"/>
          </a:xfrm>
          <a:custGeom>
            <a:avLst/>
            <a:gdLst/>
            <a:ahLst/>
            <a:cxnLst/>
            <a:rect l="l" t="t" r="r" b="b"/>
            <a:pathLst>
              <a:path w="2541" h="2745" extrusionOk="0">
                <a:moveTo>
                  <a:pt x="2508" y="1609"/>
                </a:moveTo>
                <a:cubicBezTo>
                  <a:pt x="2504" y="1609"/>
                  <a:pt x="2500" y="1610"/>
                  <a:pt x="2497" y="1611"/>
                </a:cubicBezTo>
                <a:cubicBezTo>
                  <a:pt x="2375" y="1398"/>
                  <a:pt x="2375" y="1398"/>
                  <a:pt x="2375" y="1398"/>
                </a:cubicBezTo>
                <a:cubicBezTo>
                  <a:pt x="2381" y="1392"/>
                  <a:pt x="2386" y="1383"/>
                  <a:pt x="2386" y="1374"/>
                </a:cubicBezTo>
                <a:cubicBezTo>
                  <a:pt x="2386" y="1363"/>
                  <a:pt x="2381" y="1354"/>
                  <a:pt x="2374" y="1348"/>
                </a:cubicBezTo>
                <a:cubicBezTo>
                  <a:pt x="2496" y="1136"/>
                  <a:pt x="2496" y="1136"/>
                  <a:pt x="2496" y="1136"/>
                </a:cubicBezTo>
                <a:cubicBezTo>
                  <a:pt x="2500" y="1137"/>
                  <a:pt x="2504" y="1138"/>
                  <a:pt x="2508" y="1138"/>
                </a:cubicBezTo>
                <a:cubicBezTo>
                  <a:pt x="2526" y="1138"/>
                  <a:pt x="2541" y="1123"/>
                  <a:pt x="2541" y="1105"/>
                </a:cubicBezTo>
                <a:cubicBezTo>
                  <a:pt x="2541" y="1087"/>
                  <a:pt x="2526" y="1072"/>
                  <a:pt x="2508" y="1072"/>
                </a:cubicBezTo>
                <a:cubicBezTo>
                  <a:pt x="2489" y="1072"/>
                  <a:pt x="2475" y="1087"/>
                  <a:pt x="2475" y="1105"/>
                </a:cubicBezTo>
                <a:cubicBezTo>
                  <a:pt x="2475" y="1115"/>
                  <a:pt x="2479" y="1124"/>
                  <a:pt x="2486" y="1130"/>
                </a:cubicBezTo>
                <a:cubicBezTo>
                  <a:pt x="2363" y="1342"/>
                  <a:pt x="2363" y="1342"/>
                  <a:pt x="2363" y="1342"/>
                </a:cubicBezTo>
                <a:cubicBezTo>
                  <a:pt x="2360" y="1341"/>
                  <a:pt x="2356" y="1340"/>
                  <a:pt x="2352" y="1340"/>
                </a:cubicBezTo>
                <a:cubicBezTo>
                  <a:pt x="2336" y="1340"/>
                  <a:pt x="2323" y="1352"/>
                  <a:pt x="2320" y="1367"/>
                </a:cubicBezTo>
                <a:cubicBezTo>
                  <a:pt x="2077" y="1367"/>
                  <a:pt x="2077" y="1367"/>
                  <a:pt x="2077" y="1367"/>
                </a:cubicBezTo>
                <a:cubicBezTo>
                  <a:pt x="2073" y="1352"/>
                  <a:pt x="2060" y="1340"/>
                  <a:pt x="2044" y="1340"/>
                </a:cubicBezTo>
                <a:cubicBezTo>
                  <a:pt x="2040" y="1340"/>
                  <a:pt x="2037" y="1341"/>
                  <a:pt x="2033" y="1342"/>
                </a:cubicBezTo>
                <a:cubicBezTo>
                  <a:pt x="1911" y="1130"/>
                  <a:pt x="1911" y="1130"/>
                  <a:pt x="1911" y="1130"/>
                </a:cubicBezTo>
                <a:cubicBezTo>
                  <a:pt x="1918" y="1124"/>
                  <a:pt x="1922" y="1115"/>
                  <a:pt x="1922" y="1105"/>
                </a:cubicBezTo>
                <a:cubicBezTo>
                  <a:pt x="1922" y="1087"/>
                  <a:pt x="1907" y="1072"/>
                  <a:pt x="1889" y="1072"/>
                </a:cubicBezTo>
                <a:cubicBezTo>
                  <a:pt x="1873" y="1072"/>
                  <a:pt x="1859" y="1083"/>
                  <a:pt x="1856" y="1098"/>
                </a:cubicBezTo>
                <a:cubicBezTo>
                  <a:pt x="1613" y="1098"/>
                  <a:pt x="1613" y="1098"/>
                  <a:pt x="1613" y="1098"/>
                </a:cubicBezTo>
                <a:cubicBezTo>
                  <a:pt x="1610" y="1083"/>
                  <a:pt x="1596" y="1072"/>
                  <a:pt x="1580" y="1072"/>
                </a:cubicBezTo>
                <a:cubicBezTo>
                  <a:pt x="1576" y="1072"/>
                  <a:pt x="1572" y="1073"/>
                  <a:pt x="1569" y="1074"/>
                </a:cubicBezTo>
                <a:cubicBezTo>
                  <a:pt x="1447" y="864"/>
                  <a:pt x="1447" y="864"/>
                  <a:pt x="1447" y="864"/>
                </a:cubicBezTo>
                <a:cubicBezTo>
                  <a:pt x="1454" y="858"/>
                  <a:pt x="1458" y="849"/>
                  <a:pt x="1458" y="839"/>
                </a:cubicBezTo>
                <a:cubicBezTo>
                  <a:pt x="1458" y="829"/>
                  <a:pt x="1454" y="819"/>
                  <a:pt x="1446" y="813"/>
                </a:cubicBezTo>
                <a:cubicBezTo>
                  <a:pt x="1568" y="601"/>
                  <a:pt x="1568" y="601"/>
                  <a:pt x="1568" y="601"/>
                </a:cubicBezTo>
                <a:cubicBezTo>
                  <a:pt x="1572" y="603"/>
                  <a:pt x="1576" y="604"/>
                  <a:pt x="1580" y="604"/>
                </a:cubicBezTo>
                <a:cubicBezTo>
                  <a:pt x="1597" y="604"/>
                  <a:pt x="1611" y="592"/>
                  <a:pt x="1613" y="576"/>
                </a:cubicBezTo>
                <a:cubicBezTo>
                  <a:pt x="1856" y="576"/>
                  <a:pt x="1856" y="576"/>
                  <a:pt x="1856" y="576"/>
                </a:cubicBezTo>
                <a:cubicBezTo>
                  <a:pt x="1859" y="592"/>
                  <a:pt x="1872" y="604"/>
                  <a:pt x="1889" y="604"/>
                </a:cubicBezTo>
                <a:cubicBezTo>
                  <a:pt x="1893" y="604"/>
                  <a:pt x="1897" y="603"/>
                  <a:pt x="1901" y="601"/>
                </a:cubicBezTo>
                <a:cubicBezTo>
                  <a:pt x="2023" y="813"/>
                  <a:pt x="2023" y="813"/>
                  <a:pt x="2023" y="813"/>
                </a:cubicBezTo>
                <a:cubicBezTo>
                  <a:pt x="2016" y="819"/>
                  <a:pt x="2011" y="829"/>
                  <a:pt x="2011" y="839"/>
                </a:cubicBezTo>
                <a:cubicBezTo>
                  <a:pt x="2011" y="857"/>
                  <a:pt x="2026" y="872"/>
                  <a:pt x="2044" y="872"/>
                </a:cubicBezTo>
                <a:cubicBezTo>
                  <a:pt x="2063" y="872"/>
                  <a:pt x="2078" y="857"/>
                  <a:pt x="2078" y="839"/>
                </a:cubicBezTo>
                <a:cubicBezTo>
                  <a:pt x="2078" y="821"/>
                  <a:pt x="2063" y="806"/>
                  <a:pt x="2044" y="806"/>
                </a:cubicBezTo>
                <a:cubicBezTo>
                  <a:pt x="2040" y="806"/>
                  <a:pt x="2037" y="806"/>
                  <a:pt x="2034" y="807"/>
                </a:cubicBezTo>
                <a:cubicBezTo>
                  <a:pt x="1911" y="595"/>
                  <a:pt x="1911" y="595"/>
                  <a:pt x="1911" y="595"/>
                </a:cubicBezTo>
                <a:cubicBezTo>
                  <a:pt x="1918" y="589"/>
                  <a:pt x="1922" y="580"/>
                  <a:pt x="1922" y="570"/>
                </a:cubicBezTo>
                <a:cubicBezTo>
                  <a:pt x="1922" y="560"/>
                  <a:pt x="1917" y="551"/>
                  <a:pt x="1910" y="545"/>
                </a:cubicBezTo>
                <a:cubicBezTo>
                  <a:pt x="2032" y="333"/>
                  <a:pt x="2032" y="333"/>
                  <a:pt x="2032" y="333"/>
                </a:cubicBezTo>
                <a:cubicBezTo>
                  <a:pt x="2036" y="334"/>
                  <a:pt x="2040" y="335"/>
                  <a:pt x="2044" y="335"/>
                </a:cubicBezTo>
                <a:cubicBezTo>
                  <a:pt x="2063" y="335"/>
                  <a:pt x="2078" y="320"/>
                  <a:pt x="2078" y="302"/>
                </a:cubicBezTo>
                <a:cubicBezTo>
                  <a:pt x="2078" y="283"/>
                  <a:pt x="2063" y="268"/>
                  <a:pt x="2044" y="268"/>
                </a:cubicBezTo>
                <a:cubicBezTo>
                  <a:pt x="2026" y="268"/>
                  <a:pt x="2011" y="283"/>
                  <a:pt x="2011" y="302"/>
                </a:cubicBezTo>
                <a:cubicBezTo>
                  <a:pt x="2011" y="312"/>
                  <a:pt x="2015" y="320"/>
                  <a:pt x="2022" y="326"/>
                </a:cubicBezTo>
                <a:cubicBezTo>
                  <a:pt x="1899" y="539"/>
                  <a:pt x="1899" y="539"/>
                  <a:pt x="1899" y="539"/>
                </a:cubicBezTo>
                <a:cubicBezTo>
                  <a:pt x="1896" y="538"/>
                  <a:pt x="1893" y="537"/>
                  <a:pt x="1889" y="537"/>
                </a:cubicBezTo>
                <a:cubicBezTo>
                  <a:pt x="1873" y="537"/>
                  <a:pt x="1859" y="549"/>
                  <a:pt x="1856" y="564"/>
                </a:cubicBezTo>
                <a:cubicBezTo>
                  <a:pt x="1613" y="564"/>
                  <a:pt x="1613" y="564"/>
                  <a:pt x="1613" y="564"/>
                </a:cubicBezTo>
                <a:cubicBezTo>
                  <a:pt x="1610" y="549"/>
                  <a:pt x="1596" y="537"/>
                  <a:pt x="1580" y="537"/>
                </a:cubicBezTo>
                <a:cubicBezTo>
                  <a:pt x="1562" y="537"/>
                  <a:pt x="1547" y="552"/>
                  <a:pt x="1547" y="570"/>
                </a:cubicBezTo>
                <a:cubicBezTo>
                  <a:pt x="1547" y="580"/>
                  <a:pt x="1551" y="589"/>
                  <a:pt x="1558" y="595"/>
                </a:cubicBezTo>
                <a:cubicBezTo>
                  <a:pt x="1436" y="807"/>
                  <a:pt x="1436" y="807"/>
                  <a:pt x="1436" y="807"/>
                </a:cubicBezTo>
                <a:cubicBezTo>
                  <a:pt x="1432" y="806"/>
                  <a:pt x="1429" y="806"/>
                  <a:pt x="1425" y="806"/>
                </a:cubicBezTo>
                <a:cubicBezTo>
                  <a:pt x="1409" y="806"/>
                  <a:pt x="1395" y="817"/>
                  <a:pt x="1392" y="832"/>
                </a:cubicBezTo>
                <a:cubicBezTo>
                  <a:pt x="1149" y="832"/>
                  <a:pt x="1149" y="832"/>
                  <a:pt x="1149" y="832"/>
                </a:cubicBezTo>
                <a:cubicBezTo>
                  <a:pt x="1146" y="817"/>
                  <a:pt x="1133" y="806"/>
                  <a:pt x="1116" y="806"/>
                </a:cubicBezTo>
                <a:cubicBezTo>
                  <a:pt x="1098" y="806"/>
                  <a:pt x="1083" y="821"/>
                  <a:pt x="1083" y="839"/>
                </a:cubicBezTo>
                <a:cubicBezTo>
                  <a:pt x="1083" y="849"/>
                  <a:pt x="1087" y="858"/>
                  <a:pt x="1094" y="864"/>
                </a:cubicBezTo>
                <a:cubicBezTo>
                  <a:pt x="972" y="1076"/>
                  <a:pt x="972" y="1076"/>
                  <a:pt x="972" y="1076"/>
                </a:cubicBezTo>
                <a:cubicBezTo>
                  <a:pt x="968" y="1075"/>
                  <a:pt x="965" y="1074"/>
                  <a:pt x="961" y="1074"/>
                </a:cubicBezTo>
                <a:cubicBezTo>
                  <a:pt x="945" y="1074"/>
                  <a:pt x="932" y="1086"/>
                  <a:pt x="929" y="1101"/>
                </a:cubicBezTo>
                <a:cubicBezTo>
                  <a:pt x="685" y="1101"/>
                  <a:pt x="685" y="1101"/>
                  <a:pt x="685" y="1101"/>
                </a:cubicBezTo>
                <a:cubicBezTo>
                  <a:pt x="682" y="1086"/>
                  <a:pt x="669" y="1074"/>
                  <a:pt x="653" y="1074"/>
                </a:cubicBezTo>
                <a:cubicBezTo>
                  <a:pt x="649" y="1074"/>
                  <a:pt x="645" y="1075"/>
                  <a:pt x="641" y="1076"/>
                </a:cubicBezTo>
                <a:cubicBezTo>
                  <a:pt x="520" y="866"/>
                  <a:pt x="520" y="866"/>
                  <a:pt x="520" y="866"/>
                </a:cubicBezTo>
                <a:cubicBezTo>
                  <a:pt x="526" y="860"/>
                  <a:pt x="531" y="851"/>
                  <a:pt x="531" y="841"/>
                </a:cubicBezTo>
                <a:cubicBezTo>
                  <a:pt x="531" y="830"/>
                  <a:pt x="525" y="821"/>
                  <a:pt x="517" y="815"/>
                </a:cubicBezTo>
                <a:cubicBezTo>
                  <a:pt x="641" y="601"/>
                  <a:pt x="641" y="601"/>
                  <a:pt x="641" y="601"/>
                </a:cubicBezTo>
                <a:cubicBezTo>
                  <a:pt x="644" y="603"/>
                  <a:pt x="648" y="603"/>
                  <a:pt x="653" y="603"/>
                </a:cubicBezTo>
                <a:cubicBezTo>
                  <a:pt x="669" y="603"/>
                  <a:pt x="683" y="591"/>
                  <a:pt x="686" y="575"/>
                </a:cubicBezTo>
                <a:cubicBezTo>
                  <a:pt x="929" y="575"/>
                  <a:pt x="929" y="575"/>
                  <a:pt x="929" y="575"/>
                </a:cubicBezTo>
                <a:cubicBezTo>
                  <a:pt x="931" y="591"/>
                  <a:pt x="945" y="603"/>
                  <a:pt x="961" y="603"/>
                </a:cubicBezTo>
                <a:cubicBezTo>
                  <a:pt x="980" y="603"/>
                  <a:pt x="995" y="589"/>
                  <a:pt x="995" y="570"/>
                </a:cubicBezTo>
                <a:cubicBezTo>
                  <a:pt x="995" y="560"/>
                  <a:pt x="990" y="550"/>
                  <a:pt x="982" y="544"/>
                </a:cubicBezTo>
                <a:cubicBezTo>
                  <a:pt x="1105" y="333"/>
                  <a:pt x="1105" y="333"/>
                  <a:pt x="1105" y="333"/>
                </a:cubicBezTo>
                <a:cubicBezTo>
                  <a:pt x="1108" y="334"/>
                  <a:pt x="1113" y="335"/>
                  <a:pt x="1117" y="335"/>
                </a:cubicBezTo>
                <a:cubicBezTo>
                  <a:pt x="1135" y="335"/>
                  <a:pt x="1150" y="320"/>
                  <a:pt x="1150" y="302"/>
                </a:cubicBezTo>
                <a:cubicBezTo>
                  <a:pt x="1150" y="283"/>
                  <a:pt x="1135" y="268"/>
                  <a:pt x="1117" y="268"/>
                </a:cubicBezTo>
                <a:cubicBezTo>
                  <a:pt x="1113" y="268"/>
                  <a:pt x="1109" y="269"/>
                  <a:pt x="1106" y="270"/>
                </a:cubicBezTo>
                <a:cubicBezTo>
                  <a:pt x="983" y="58"/>
                  <a:pt x="983" y="58"/>
                  <a:pt x="983" y="58"/>
                </a:cubicBezTo>
                <a:cubicBezTo>
                  <a:pt x="990" y="52"/>
                  <a:pt x="995" y="43"/>
                  <a:pt x="995" y="33"/>
                </a:cubicBezTo>
                <a:cubicBezTo>
                  <a:pt x="995" y="15"/>
                  <a:pt x="980" y="0"/>
                  <a:pt x="961" y="0"/>
                </a:cubicBezTo>
                <a:cubicBezTo>
                  <a:pt x="943" y="0"/>
                  <a:pt x="928" y="15"/>
                  <a:pt x="928" y="33"/>
                </a:cubicBezTo>
                <a:cubicBezTo>
                  <a:pt x="928" y="51"/>
                  <a:pt x="943" y="66"/>
                  <a:pt x="961" y="66"/>
                </a:cubicBezTo>
                <a:cubicBezTo>
                  <a:pt x="966" y="66"/>
                  <a:pt x="970" y="66"/>
                  <a:pt x="973" y="64"/>
                </a:cubicBezTo>
                <a:cubicBezTo>
                  <a:pt x="1096" y="276"/>
                  <a:pt x="1096" y="276"/>
                  <a:pt x="1096" y="276"/>
                </a:cubicBezTo>
                <a:cubicBezTo>
                  <a:pt x="1088" y="282"/>
                  <a:pt x="1083" y="291"/>
                  <a:pt x="1083" y="302"/>
                </a:cubicBezTo>
                <a:cubicBezTo>
                  <a:pt x="1083" y="311"/>
                  <a:pt x="1088" y="320"/>
                  <a:pt x="1095" y="326"/>
                </a:cubicBezTo>
                <a:cubicBezTo>
                  <a:pt x="972" y="539"/>
                  <a:pt x="972" y="539"/>
                  <a:pt x="972" y="539"/>
                </a:cubicBezTo>
                <a:cubicBezTo>
                  <a:pt x="969" y="538"/>
                  <a:pt x="965" y="537"/>
                  <a:pt x="961" y="537"/>
                </a:cubicBezTo>
                <a:cubicBezTo>
                  <a:pt x="945" y="537"/>
                  <a:pt x="932" y="548"/>
                  <a:pt x="929" y="564"/>
                </a:cubicBezTo>
                <a:cubicBezTo>
                  <a:pt x="685" y="564"/>
                  <a:pt x="685" y="564"/>
                  <a:pt x="685" y="564"/>
                </a:cubicBezTo>
                <a:cubicBezTo>
                  <a:pt x="682" y="548"/>
                  <a:pt x="669" y="537"/>
                  <a:pt x="653" y="537"/>
                </a:cubicBezTo>
                <a:cubicBezTo>
                  <a:pt x="634" y="537"/>
                  <a:pt x="619" y="552"/>
                  <a:pt x="619" y="570"/>
                </a:cubicBezTo>
                <a:cubicBezTo>
                  <a:pt x="619" y="580"/>
                  <a:pt x="624" y="589"/>
                  <a:pt x="631" y="595"/>
                </a:cubicBezTo>
                <a:cubicBezTo>
                  <a:pt x="507" y="809"/>
                  <a:pt x="507" y="809"/>
                  <a:pt x="507" y="809"/>
                </a:cubicBezTo>
                <a:cubicBezTo>
                  <a:pt x="504" y="808"/>
                  <a:pt x="501" y="808"/>
                  <a:pt x="497" y="808"/>
                </a:cubicBezTo>
                <a:cubicBezTo>
                  <a:pt x="481" y="808"/>
                  <a:pt x="468" y="819"/>
                  <a:pt x="465" y="835"/>
                </a:cubicBezTo>
                <a:cubicBezTo>
                  <a:pt x="221" y="835"/>
                  <a:pt x="221" y="835"/>
                  <a:pt x="221" y="835"/>
                </a:cubicBezTo>
                <a:cubicBezTo>
                  <a:pt x="218" y="819"/>
                  <a:pt x="205" y="808"/>
                  <a:pt x="189" y="808"/>
                </a:cubicBezTo>
                <a:cubicBezTo>
                  <a:pt x="185" y="808"/>
                  <a:pt x="181" y="809"/>
                  <a:pt x="178" y="810"/>
                </a:cubicBezTo>
                <a:cubicBezTo>
                  <a:pt x="56" y="597"/>
                  <a:pt x="56" y="597"/>
                  <a:pt x="56" y="597"/>
                </a:cubicBezTo>
                <a:cubicBezTo>
                  <a:pt x="62" y="591"/>
                  <a:pt x="67" y="583"/>
                  <a:pt x="67" y="573"/>
                </a:cubicBezTo>
                <a:cubicBezTo>
                  <a:pt x="67" y="554"/>
                  <a:pt x="52" y="539"/>
                  <a:pt x="33" y="539"/>
                </a:cubicBezTo>
                <a:cubicBezTo>
                  <a:pt x="15" y="539"/>
                  <a:pt x="0" y="554"/>
                  <a:pt x="0" y="573"/>
                </a:cubicBezTo>
                <a:cubicBezTo>
                  <a:pt x="0" y="591"/>
                  <a:pt x="15" y="606"/>
                  <a:pt x="33" y="606"/>
                </a:cubicBezTo>
                <a:cubicBezTo>
                  <a:pt x="38" y="606"/>
                  <a:pt x="42" y="605"/>
                  <a:pt x="45" y="604"/>
                </a:cubicBezTo>
                <a:cubicBezTo>
                  <a:pt x="168" y="815"/>
                  <a:pt x="168" y="815"/>
                  <a:pt x="168" y="815"/>
                </a:cubicBezTo>
                <a:cubicBezTo>
                  <a:pt x="160" y="822"/>
                  <a:pt x="155" y="831"/>
                  <a:pt x="155" y="841"/>
                </a:cubicBezTo>
                <a:cubicBezTo>
                  <a:pt x="155" y="851"/>
                  <a:pt x="160" y="860"/>
                  <a:pt x="167" y="866"/>
                </a:cubicBezTo>
                <a:cubicBezTo>
                  <a:pt x="44" y="1078"/>
                  <a:pt x="44" y="1078"/>
                  <a:pt x="44" y="1078"/>
                </a:cubicBezTo>
                <a:cubicBezTo>
                  <a:pt x="41" y="1077"/>
                  <a:pt x="37" y="1076"/>
                  <a:pt x="34" y="1076"/>
                </a:cubicBezTo>
                <a:cubicBezTo>
                  <a:pt x="15" y="1076"/>
                  <a:pt x="0" y="1091"/>
                  <a:pt x="0" y="1110"/>
                </a:cubicBezTo>
                <a:cubicBezTo>
                  <a:pt x="0" y="1128"/>
                  <a:pt x="15" y="1143"/>
                  <a:pt x="34" y="1143"/>
                </a:cubicBezTo>
                <a:cubicBezTo>
                  <a:pt x="52" y="1143"/>
                  <a:pt x="67" y="1128"/>
                  <a:pt x="67" y="1110"/>
                </a:cubicBezTo>
                <a:cubicBezTo>
                  <a:pt x="67" y="1099"/>
                  <a:pt x="62" y="1090"/>
                  <a:pt x="55" y="1084"/>
                </a:cubicBezTo>
                <a:cubicBezTo>
                  <a:pt x="177" y="872"/>
                  <a:pt x="177" y="872"/>
                  <a:pt x="177" y="872"/>
                </a:cubicBezTo>
                <a:cubicBezTo>
                  <a:pt x="181" y="874"/>
                  <a:pt x="185" y="874"/>
                  <a:pt x="189" y="874"/>
                </a:cubicBezTo>
                <a:cubicBezTo>
                  <a:pt x="205" y="874"/>
                  <a:pt x="219" y="862"/>
                  <a:pt x="222" y="846"/>
                </a:cubicBezTo>
                <a:cubicBezTo>
                  <a:pt x="465" y="846"/>
                  <a:pt x="465" y="846"/>
                  <a:pt x="465" y="846"/>
                </a:cubicBezTo>
                <a:cubicBezTo>
                  <a:pt x="467" y="862"/>
                  <a:pt x="481" y="874"/>
                  <a:pt x="497" y="874"/>
                </a:cubicBezTo>
                <a:cubicBezTo>
                  <a:pt x="502" y="874"/>
                  <a:pt x="506" y="874"/>
                  <a:pt x="509" y="872"/>
                </a:cubicBezTo>
                <a:cubicBezTo>
                  <a:pt x="631" y="1082"/>
                  <a:pt x="631" y="1082"/>
                  <a:pt x="631" y="1082"/>
                </a:cubicBezTo>
                <a:cubicBezTo>
                  <a:pt x="624" y="1089"/>
                  <a:pt x="619" y="1097"/>
                  <a:pt x="619" y="1107"/>
                </a:cubicBezTo>
                <a:cubicBezTo>
                  <a:pt x="619" y="1117"/>
                  <a:pt x="624" y="1126"/>
                  <a:pt x="631" y="1132"/>
                </a:cubicBezTo>
                <a:cubicBezTo>
                  <a:pt x="508" y="1344"/>
                  <a:pt x="508" y="1344"/>
                  <a:pt x="508" y="1344"/>
                </a:cubicBezTo>
                <a:cubicBezTo>
                  <a:pt x="505" y="1343"/>
                  <a:pt x="501" y="1343"/>
                  <a:pt x="497" y="1343"/>
                </a:cubicBezTo>
                <a:cubicBezTo>
                  <a:pt x="481" y="1343"/>
                  <a:pt x="467" y="1355"/>
                  <a:pt x="465" y="1371"/>
                </a:cubicBezTo>
                <a:cubicBezTo>
                  <a:pt x="222" y="1371"/>
                  <a:pt x="222" y="1371"/>
                  <a:pt x="222" y="1371"/>
                </a:cubicBezTo>
                <a:cubicBezTo>
                  <a:pt x="219" y="1355"/>
                  <a:pt x="205" y="1343"/>
                  <a:pt x="189" y="1343"/>
                </a:cubicBezTo>
                <a:cubicBezTo>
                  <a:pt x="170" y="1343"/>
                  <a:pt x="155" y="1358"/>
                  <a:pt x="155" y="1376"/>
                </a:cubicBezTo>
                <a:cubicBezTo>
                  <a:pt x="155" y="1386"/>
                  <a:pt x="160" y="1395"/>
                  <a:pt x="167" y="1401"/>
                </a:cubicBezTo>
                <a:cubicBezTo>
                  <a:pt x="44" y="1613"/>
                  <a:pt x="44" y="1613"/>
                  <a:pt x="44" y="1613"/>
                </a:cubicBezTo>
                <a:cubicBezTo>
                  <a:pt x="41" y="1612"/>
                  <a:pt x="37" y="1611"/>
                  <a:pt x="33" y="1611"/>
                </a:cubicBezTo>
                <a:cubicBezTo>
                  <a:pt x="15" y="1611"/>
                  <a:pt x="0" y="1626"/>
                  <a:pt x="0" y="1645"/>
                </a:cubicBezTo>
                <a:cubicBezTo>
                  <a:pt x="0" y="1663"/>
                  <a:pt x="15" y="1678"/>
                  <a:pt x="33" y="1678"/>
                </a:cubicBezTo>
                <a:cubicBezTo>
                  <a:pt x="52" y="1678"/>
                  <a:pt x="67" y="1663"/>
                  <a:pt x="67" y="1645"/>
                </a:cubicBezTo>
                <a:cubicBezTo>
                  <a:pt x="67" y="1634"/>
                  <a:pt x="62" y="1625"/>
                  <a:pt x="54" y="1619"/>
                </a:cubicBezTo>
                <a:cubicBezTo>
                  <a:pt x="177" y="1407"/>
                  <a:pt x="177" y="1407"/>
                  <a:pt x="177" y="1407"/>
                </a:cubicBezTo>
                <a:cubicBezTo>
                  <a:pt x="180" y="1408"/>
                  <a:pt x="184" y="1409"/>
                  <a:pt x="189" y="1409"/>
                </a:cubicBezTo>
                <a:cubicBezTo>
                  <a:pt x="205" y="1409"/>
                  <a:pt x="218" y="1398"/>
                  <a:pt x="221" y="1383"/>
                </a:cubicBezTo>
                <a:cubicBezTo>
                  <a:pt x="465" y="1383"/>
                  <a:pt x="465" y="1383"/>
                  <a:pt x="465" y="1383"/>
                </a:cubicBezTo>
                <a:cubicBezTo>
                  <a:pt x="468" y="1398"/>
                  <a:pt x="481" y="1409"/>
                  <a:pt x="497" y="1409"/>
                </a:cubicBezTo>
                <a:cubicBezTo>
                  <a:pt x="502" y="1409"/>
                  <a:pt x="505" y="1408"/>
                  <a:pt x="509" y="1407"/>
                </a:cubicBezTo>
                <a:cubicBezTo>
                  <a:pt x="631" y="1618"/>
                  <a:pt x="631" y="1618"/>
                  <a:pt x="631" y="1618"/>
                </a:cubicBezTo>
                <a:cubicBezTo>
                  <a:pt x="624" y="1624"/>
                  <a:pt x="619" y="1632"/>
                  <a:pt x="619" y="1642"/>
                </a:cubicBezTo>
                <a:cubicBezTo>
                  <a:pt x="619" y="1661"/>
                  <a:pt x="634" y="1676"/>
                  <a:pt x="653" y="1676"/>
                </a:cubicBezTo>
                <a:cubicBezTo>
                  <a:pt x="669" y="1676"/>
                  <a:pt x="682" y="1664"/>
                  <a:pt x="685" y="1649"/>
                </a:cubicBezTo>
                <a:cubicBezTo>
                  <a:pt x="928" y="1649"/>
                  <a:pt x="928" y="1649"/>
                  <a:pt x="928" y="1649"/>
                </a:cubicBezTo>
                <a:cubicBezTo>
                  <a:pt x="932" y="1664"/>
                  <a:pt x="945" y="1675"/>
                  <a:pt x="961" y="1675"/>
                </a:cubicBezTo>
                <a:cubicBezTo>
                  <a:pt x="965" y="1675"/>
                  <a:pt x="969" y="1675"/>
                  <a:pt x="973" y="1673"/>
                </a:cubicBezTo>
                <a:cubicBezTo>
                  <a:pt x="1094" y="1884"/>
                  <a:pt x="1094" y="1884"/>
                  <a:pt x="1094" y="1884"/>
                </a:cubicBezTo>
                <a:cubicBezTo>
                  <a:pt x="1087" y="1890"/>
                  <a:pt x="1083" y="1899"/>
                  <a:pt x="1083" y="1909"/>
                </a:cubicBezTo>
                <a:cubicBezTo>
                  <a:pt x="1083" y="1927"/>
                  <a:pt x="1098" y="1942"/>
                  <a:pt x="1116" y="1942"/>
                </a:cubicBezTo>
                <a:cubicBezTo>
                  <a:pt x="1132" y="1942"/>
                  <a:pt x="1146" y="1930"/>
                  <a:pt x="1149" y="1915"/>
                </a:cubicBezTo>
                <a:cubicBezTo>
                  <a:pt x="1392" y="1915"/>
                  <a:pt x="1392" y="1915"/>
                  <a:pt x="1392" y="1915"/>
                </a:cubicBezTo>
                <a:cubicBezTo>
                  <a:pt x="1395" y="1930"/>
                  <a:pt x="1409" y="1942"/>
                  <a:pt x="1425" y="1942"/>
                </a:cubicBezTo>
                <a:cubicBezTo>
                  <a:pt x="1429" y="1942"/>
                  <a:pt x="1432" y="1941"/>
                  <a:pt x="1435" y="1940"/>
                </a:cubicBezTo>
                <a:cubicBezTo>
                  <a:pt x="1558" y="2152"/>
                  <a:pt x="1558" y="2152"/>
                  <a:pt x="1558" y="2152"/>
                </a:cubicBezTo>
                <a:cubicBezTo>
                  <a:pt x="1551" y="2158"/>
                  <a:pt x="1547" y="2167"/>
                  <a:pt x="1547" y="2177"/>
                </a:cubicBezTo>
                <a:cubicBezTo>
                  <a:pt x="1547" y="2187"/>
                  <a:pt x="1551" y="2196"/>
                  <a:pt x="1558" y="2202"/>
                </a:cubicBezTo>
                <a:cubicBezTo>
                  <a:pt x="1435" y="2414"/>
                  <a:pt x="1435" y="2414"/>
                  <a:pt x="1435" y="2414"/>
                </a:cubicBezTo>
                <a:cubicBezTo>
                  <a:pt x="1432" y="2413"/>
                  <a:pt x="1428" y="2412"/>
                  <a:pt x="1425" y="2412"/>
                </a:cubicBezTo>
                <a:cubicBezTo>
                  <a:pt x="1406" y="2412"/>
                  <a:pt x="1391" y="2427"/>
                  <a:pt x="1391" y="2445"/>
                </a:cubicBezTo>
                <a:cubicBezTo>
                  <a:pt x="1391" y="2464"/>
                  <a:pt x="1406" y="2479"/>
                  <a:pt x="1425" y="2479"/>
                </a:cubicBezTo>
                <a:cubicBezTo>
                  <a:pt x="1429" y="2479"/>
                  <a:pt x="1433" y="2478"/>
                  <a:pt x="1436" y="2477"/>
                </a:cubicBezTo>
                <a:cubicBezTo>
                  <a:pt x="1558" y="2687"/>
                  <a:pt x="1558" y="2687"/>
                  <a:pt x="1558" y="2687"/>
                </a:cubicBezTo>
                <a:cubicBezTo>
                  <a:pt x="1551" y="2693"/>
                  <a:pt x="1547" y="2702"/>
                  <a:pt x="1547" y="2712"/>
                </a:cubicBezTo>
                <a:cubicBezTo>
                  <a:pt x="1547" y="2730"/>
                  <a:pt x="1562" y="2745"/>
                  <a:pt x="1580" y="2745"/>
                </a:cubicBezTo>
                <a:cubicBezTo>
                  <a:pt x="1598" y="2745"/>
                  <a:pt x="1613" y="2730"/>
                  <a:pt x="1613" y="2712"/>
                </a:cubicBezTo>
                <a:cubicBezTo>
                  <a:pt x="1613" y="2693"/>
                  <a:pt x="1598" y="2678"/>
                  <a:pt x="1580" y="2678"/>
                </a:cubicBezTo>
                <a:cubicBezTo>
                  <a:pt x="1576" y="2678"/>
                  <a:pt x="1572" y="2679"/>
                  <a:pt x="1568" y="2681"/>
                </a:cubicBezTo>
                <a:cubicBezTo>
                  <a:pt x="1446" y="2470"/>
                  <a:pt x="1446" y="2470"/>
                  <a:pt x="1446" y="2470"/>
                </a:cubicBezTo>
                <a:cubicBezTo>
                  <a:pt x="1453" y="2464"/>
                  <a:pt x="1458" y="2455"/>
                  <a:pt x="1458" y="2445"/>
                </a:cubicBezTo>
                <a:cubicBezTo>
                  <a:pt x="1458" y="2435"/>
                  <a:pt x="1453" y="2426"/>
                  <a:pt x="1446" y="2420"/>
                </a:cubicBezTo>
                <a:cubicBezTo>
                  <a:pt x="1568" y="2208"/>
                  <a:pt x="1568" y="2208"/>
                  <a:pt x="1568" y="2208"/>
                </a:cubicBezTo>
                <a:cubicBezTo>
                  <a:pt x="1572" y="2209"/>
                  <a:pt x="1576" y="2210"/>
                  <a:pt x="1580" y="2210"/>
                </a:cubicBezTo>
                <a:cubicBezTo>
                  <a:pt x="1596" y="2210"/>
                  <a:pt x="1610" y="2198"/>
                  <a:pt x="1613" y="2182"/>
                </a:cubicBezTo>
                <a:cubicBezTo>
                  <a:pt x="1856" y="2182"/>
                  <a:pt x="1856" y="2182"/>
                  <a:pt x="1856" y="2182"/>
                </a:cubicBezTo>
                <a:cubicBezTo>
                  <a:pt x="1858" y="2198"/>
                  <a:pt x="1872" y="2210"/>
                  <a:pt x="1888" y="2210"/>
                </a:cubicBezTo>
                <a:cubicBezTo>
                  <a:pt x="1893" y="2210"/>
                  <a:pt x="1897" y="2209"/>
                  <a:pt x="1900" y="2208"/>
                </a:cubicBezTo>
                <a:cubicBezTo>
                  <a:pt x="2023" y="2420"/>
                  <a:pt x="2023" y="2420"/>
                  <a:pt x="2023" y="2420"/>
                </a:cubicBezTo>
                <a:cubicBezTo>
                  <a:pt x="2015" y="2426"/>
                  <a:pt x="2010" y="2435"/>
                  <a:pt x="2010" y="2445"/>
                </a:cubicBezTo>
                <a:cubicBezTo>
                  <a:pt x="2010" y="2464"/>
                  <a:pt x="2025" y="2479"/>
                  <a:pt x="2044" y="2479"/>
                </a:cubicBezTo>
                <a:cubicBezTo>
                  <a:pt x="2062" y="2479"/>
                  <a:pt x="2077" y="2464"/>
                  <a:pt x="2077" y="2445"/>
                </a:cubicBezTo>
                <a:cubicBezTo>
                  <a:pt x="2077" y="2427"/>
                  <a:pt x="2062" y="2412"/>
                  <a:pt x="2044" y="2412"/>
                </a:cubicBezTo>
                <a:cubicBezTo>
                  <a:pt x="2040" y="2412"/>
                  <a:pt x="2036" y="2413"/>
                  <a:pt x="2033" y="2414"/>
                </a:cubicBezTo>
                <a:cubicBezTo>
                  <a:pt x="1911" y="2202"/>
                  <a:pt x="1911" y="2202"/>
                  <a:pt x="1911" y="2202"/>
                </a:cubicBezTo>
                <a:cubicBezTo>
                  <a:pt x="1917" y="2196"/>
                  <a:pt x="1922" y="2187"/>
                  <a:pt x="1922" y="2177"/>
                </a:cubicBezTo>
                <a:cubicBezTo>
                  <a:pt x="1922" y="2167"/>
                  <a:pt x="1917" y="2158"/>
                  <a:pt x="1911" y="2152"/>
                </a:cubicBezTo>
                <a:cubicBezTo>
                  <a:pt x="2033" y="1940"/>
                  <a:pt x="2033" y="1940"/>
                  <a:pt x="2033" y="1940"/>
                </a:cubicBezTo>
                <a:cubicBezTo>
                  <a:pt x="2037" y="1941"/>
                  <a:pt x="2040" y="1942"/>
                  <a:pt x="2044" y="1942"/>
                </a:cubicBezTo>
                <a:cubicBezTo>
                  <a:pt x="2060" y="1942"/>
                  <a:pt x="2073" y="1930"/>
                  <a:pt x="2077" y="1915"/>
                </a:cubicBezTo>
                <a:cubicBezTo>
                  <a:pt x="2320" y="1915"/>
                  <a:pt x="2320" y="1915"/>
                  <a:pt x="2320" y="1915"/>
                </a:cubicBezTo>
                <a:cubicBezTo>
                  <a:pt x="2323" y="1930"/>
                  <a:pt x="2336" y="1942"/>
                  <a:pt x="2352" y="1942"/>
                </a:cubicBezTo>
                <a:cubicBezTo>
                  <a:pt x="2371" y="1942"/>
                  <a:pt x="2386" y="1927"/>
                  <a:pt x="2386" y="1909"/>
                </a:cubicBezTo>
                <a:cubicBezTo>
                  <a:pt x="2386" y="1890"/>
                  <a:pt x="2371" y="1875"/>
                  <a:pt x="2352" y="1875"/>
                </a:cubicBezTo>
                <a:cubicBezTo>
                  <a:pt x="2336" y="1875"/>
                  <a:pt x="2322" y="1887"/>
                  <a:pt x="2320" y="1903"/>
                </a:cubicBezTo>
                <a:cubicBezTo>
                  <a:pt x="2077" y="1903"/>
                  <a:pt x="2077" y="1903"/>
                  <a:pt x="2077" y="1903"/>
                </a:cubicBezTo>
                <a:cubicBezTo>
                  <a:pt x="2074" y="1887"/>
                  <a:pt x="2060" y="1875"/>
                  <a:pt x="2044" y="1875"/>
                </a:cubicBezTo>
                <a:cubicBezTo>
                  <a:pt x="2040" y="1875"/>
                  <a:pt x="2036" y="1876"/>
                  <a:pt x="2032" y="1877"/>
                </a:cubicBezTo>
                <a:cubicBezTo>
                  <a:pt x="1910" y="1667"/>
                  <a:pt x="1910" y="1667"/>
                  <a:pt x="1910" y="1667"/>
                </a:cubicBezTo>
                <a:cubicBezTo>
                  <a:pt x="1917" y="1661"/>
                  <a:pt x="1922" y="1652"/>
                  <a:pt x="1922" y="1642"/>
                </a:cubicBezTo>
                <a:cubicBezTo>
                  <a:pt x="1922" y="1632"/>
                  <a:pt x="1917" y="1623"/>
                  <a:pt x="1910" y="1616"/>
                </a:cubicBezTo>
                <a:cubicBezTo>
                  <a:pt x="2032" y="1405"/>
                  <a:pt x="2032" y="1405"/>
                  <a:pt x="2032" y="1405"/>
                </a:cubicBezTo>
                <a:cubicBezTo>
                  <a:pt x="2036" y="1406"/>
                  <a:pt x="2040" y="1407"/>
                  <a:pt x="2044" y="1407"/>
                </a:cubicBezTo>
                <a:cubicBezTo>
                  <a:pt x="2060" y="1407"/>
                  <a:pt x="2074" y="1395"/>
                  <a:pt x="2077" y="1379"/>
                </a:cubicBezTo>
                <a:cubicBezTo>
                  <a:pt x="2320" y="1379"/>
                  <a:pt x="2320" y="1379"/>
                  <a:pt x="2320" y="1379"/>
                </a:cubicBezTo>
                <a:cubicBezTo>
                  <a:pt x="2322" y="1395"/>
                  <a:pt x="2336" y="1407"/>
                  <a:pt x="2352" y="1407"/>
                </a:cubicBezTo>
                <a:cubicBezTo>
                  <a:pt x="2357" y="1407"/>
                  <a:pt x="2361" y="1406"/>
                  <a:pt x="2364" y="1405"/>
                </a:cubicBezTo>
                <a:cubicBezTo>
                  <a:pt x="2487" y="1616"/>
                  <a:pt x="2487" y="1616"/>
                  <a:pt x="2487" y="1616"/>
                </a:cubicBezTo>
                <a:cubicBezTo>
                  <a:pt x="2479" y="1623"/>
                  <a:pt x="2474" y="1632"/>
                  <a:pt x="2474" y="1642"/>
                </a:cubicBezTo>
                <a:cubicBezTo>
                  <a:pt x="2474" y="1661"/>
                  <a:pt x="2489" y="1675"/>
                  <a:pt x="2508" y="1675"/>
                </a:cubicBezTo>
                <a:cubicBezTo>
                  <a:pt x="2526" y="1675"/>
                  <a:pt x="2541" y="1661"/>
                  <a:pt x="2541" y="1642"/>
                </a:cubicBezTo>
                <a:cubicBezTo>
                  <a:pt x="2541" y="1624"/>
                  <a:pt x="2526" y="1609"/>
                  <a:pt x="2508" y="1609"/>
                </a:cubicBezTo>
                <a:close/>
                <a:moveTo>
                  <a:pt x="1104" y="870"/>
                </a:moveTo>
                <a:cubicBezTo>
                  <a:pt x="1108" y="871"/>
                  <a:pt x="1112" y="872"/>
                  <a:pt x="1116" y="872"/>
                </a:cubicBezTo>
                <a:cubicBezTo>
                  <a:pt x="1133" y="872"/>
                  <a:pt x="1147" y="860"/>
                  <a:pt x="1149" y="844"/>
                </a:cubicBezTo>
                <a:cubicBezTo>
                  <a:pt x="1392" y="844"/>
                  <a:pt x="1392" y="844"/>
                  <a:pt x="1392" y="844"/>
                </a:cubicBezTo>
                <a:cubicBezTo>
                  <a:pt x="1395" y="860"/>
                  <a:pt x="1408" y="872"/>
                  <a:pt x="1425" y="872"/>
                </a:cubicBezTo>
                <a:cubicBezTo>
                  <a:pt x="1429" y="872"/>
                  <a:pt x="1433" y="871"/>
                  <a:pt x="1437" y="870"/>
                </a:cubicBezTo>
                <a:cubicBezTo>
                  <a:pt x="1558" y="1080"/>
                  <a:pt x="1558" y="1080"/>
                  <a:pt x="1558" y="1080"/>
                </a:cubicBezTo>
                <a:cubicBezTo>
                  <a:pt x="1551" y="1086"/>
                  <a:pt x="1547" y="1095"/>
                  <a:pt x="1547" y="1105"/>
                </a:cubicBezTo>
                <a:cubicBezTo>
                  <a:pt x="1547" y="1115"/>
                  <a:pt x="1551" y="1124"/>
                  <a:pt x="1558" y="1130"/>
                </a:cubicBezTo>
                <a:cubicBezTo>
                  <a:pt x="1435" y="1342"/>
                  <a:pt x="1435" y="1342"/>
                  <a:pt x="1435" y="1342"/>
                </a:cubicBezTo>
                <a:cubicBezTo>
                  <a:pt x="1432" y="1341"/>
                  <a:pt x="1429" y="1340"/>
                  <a:pt x="1425" y="1340"/>
                </a:cubicBezTo>
                <a:cubicBezTo>
                  <a:pt x="1409" y="1340"/>
                  <a:pt x="1395" y="1352"/>
                  <a:pt x="1392" y="1367"/>
                </a:cubicBezTo>
                <a:cubicBezTo>
                  <a:pt x="1149" y="1367"/>
                  <a:pt x="1149" y="1367"/>
                  <a:pt x="1149" y="1367"/>
                </a:cubicBezTo>
                <a:cubicBezTo>
                  <a:pt x="1146" y="1352"/>
                  <a:pt x="1132" y="1340"/>
                  <a:pt x="1116" y="1340"/>
                </a:cubicBezTo>
                <a:cubicBezTo>
                  <a:pt x="1112" y="1340"/>
                  <a:pt x="1108" y="1341"/>
                  <a:pt x="1104" y="1343"/>
                </a:cubicBezTo>
                <a:cubicBezTo>
                  <a:pt x="983" y="1133"/>
                  <a:pt x="983" y="1133"/>
                  <a:pt x="983" y="1133"/>
                </a:cubicBezTo>
                <a:cubicBezTo>
                  <a:pt x="990" y="1126"/>
                  <a:pt x="995" y="1117"/>
                  <a:pt x="995" y="1107"/>
                </a:cubicBezTo>
                <a:cubicBezTo>
                  <a:pt x="995" y="1097"/>
                  <a:pt x="990" y="1088"/>
                  <a:pt x="982" y="1082"/>
                </a:cubicBezTo>
                <a:lnTo>
                  <a:pt x="1104" y="870"/>
                </a:lnTo>
                <a:close/>
                <a:moveTo>
                  <a:pt x="519" y="1401"/>
                </a:moveTo>
                <a:cubicBezTo>
                  <a:pt x="526" y="1395"/>
                  <a:pt x="531" y="1386"/>
                  <a:pt x="531" y="1376"/>
                </a:cubicBezTo>
                <a:cubicBezTo>
                  <a:pt x="531" y="1366"/>
                  <a:pt x="526" y="1356"/>
                  <a:pt x="518" y="1350"/>
                </a:cubicBezTo>
                <a:cubicBezTo>
                  <a:pt x="641" y="1138"/>
                  <a:pt x="641" y="1138"/>
                  <a:pt x="641" y="1138"/>
                </a:cubicBezTo>
                <a:cubicBezTo>
                  <a:pt x="644" y="1140"/>
                  <a:pt x="648" y="1141"/>
                  <a:pt x="653" y="1141"/>
                </a:cubicBezTo>
                <a:cubicBezTo>
                  <a:pt x="669" y="1141"/>
                  <a:pt x="683" y="1129"/>
                  <a:pt x="686" y="1113"/>
                </a:cubicBezTo>
                <a:cubicBezTo>
                  <a:pt x="928" y="1113"/>
                  <a:pt x="928" y="1113"/>
                  <a:pt x="928" y="1113"/>
                </a:cubicBezTo>
                <a:cubicBezTo>
                  <a:pt x="931" y="1129"/>
                  <a:pt x="945" y="1141"/>
                  <a:pt x="961" y="1141"/>
                </a:cubicBezTo>
                <a:cubicBezTo>
                  <a:pt x="965" y="1141"/>
                  <a:pt x="969" y="1140"/>
                  <a:pt x="973" y="1139"/>
                </a:cubicBezTo>
                <a:cubicBezTo>
                  <a:pt x="1094" y="1349"/>
                  <a:pt x="1094" y="1349"/>
                  <a:pt x="1094" y="1349"/>
                </a:cubicBezTo>
                <a:cubicBezTo>
                  <a:pt x="1087" y="1355"/>
                  <a:pt x="1083" y="1364"/>
                  <a:pt x="1083" y="1374"/>
                </a:cubicBezTo>
                <a:cubicBezTo>
                  <a:pt x="1083" y="1383"/>
                  <a:pt x="1087" y="1392"/>
                  <a:pt x="1094" y="1398"/>
                </a:cubicBezTo>
                <a:cubicBezTo>
                  <a:pt x="972" y="1611"/>
                  <a:pt x="972" y="1611"/>
                  <a:pt x="972" y="1611"/>
                </a:cubicBezTo>
                <a:cubicBezTo>
                  <a:pt x="968" y="1610"/>
                  <a:pt x="965" y="1609"/>
                  <a:pt x="961" y="1609"/>
                </a:cubicBezTo>
                <a:cubicBezTo>
                  <a:pt x="944" y="1609"/>
                  <a:pt x="931" y="1621"/>
                  <a:pt x="928" y="1637"/>
                </a:cubicBezTo>
                <a:cubicBezTo>
                  <a:pt x="686" y="1637"/>
                  <a:pt x="686" y="1637"/>
                  <a:pt x="686" y="1637"/>
                </a:cubicBezTo>
                <a:cubicBezTo>
                  <a:pt x="683" y="1621"/>
                  <a:pt x="669" y="1609"/>
                  <a:pt x="653" y="1609"/>
                </a:cubicBezTo>
                <a:cubicBezTo>
                  <a:pt x="648" y="1609"/>
                  <a:pt x="644" y="1610"/>
                  <a:pt x="641" y="1611"/>
                </a:cubicBezTo>
                <a:lnTo>
                  <a:pt x="519" y="1401"/>
                </a:lnTo>
                <a:close/>
                <a:moveTo>
                  <a:pt x="983" y="1667"/>
                </a:moveTo>
                <a:cubicBezTo>
                  <a:pt x="990" y="1661"/>
                  <a:pt x="994" y="1652"/>
                  <a:pt x="994" y="1642"/>
                </a:cubicBezTo>
                <a:cubicBezTo>
                  <a:pt x="994" y="1632"/>
                  <a:pt x="989" y="1623"/>
                  <a:pt x="982" y="1616"/>
                </a:cubicBezTo>
                <a:cubicBezTo>
                  <a:pt x="1104" y="1405"/>
                  <a:pt x="1104" y="1405"/>
                  <a:pt x="1104" y="1405"/>
                </a:cubicBezTo>
                <a:cubicBezTo>
                  <a:pt x="1108" y="1406"/>
                  <a:pt x="1112" y="1407"/>
                  <a:pt x="1116" y="1407"/>
                </a:cubicBezTo>
                <a:cubicBezTo>
                  <a:pt x="1133" y="1407"/>
                  <a:pt x="1147" y="1395"/>
                  <a:pt x="1149" y="1379"/>
                </a:cubicBezTo>
                <a:cubicBezTo>
                  <a:pt x="1392" y="1379"/>
                  <a:pt x="1392" y="1379"/>
                  <a:pt x="1392" y="1379"/>
                </a:cubicBezTo>
                <a:cubicBezTo>
                  <a:pt x="1394" y="1395"/>
                  <a:pt x="1408" y="1407"/>
                  <a:pt x="1425" y="1407"/>
                </a:cubicBezTo>
                <a:cubicBezTo>
                  <a:pt x="1429" y="1407"/>
                  <a:pt x="1433" y="1406"/>
                  <a:pt x="1437" y="1405"/>
                </a:cubicBezTo>
                <a:cubicBezTo>
                  <a:pt x="1559" y="1616"/>
                  <a:pt x="1559" y="1616"/>
                  <a:pt x="1559" y="1616"/>
                </a:cubicBezTo>
                <a:cubicBezTo>
                  <a:pt x="1552" y="1623"/>
                  <a:pt x="1547" y="1632"/>
                  <a:pt x="1547" y="1642"/>
                </a:cubicBezTo>
                <a:cubicBezTo>
                  <a:pt x="1547" y="1652"/>
                  <a:pt x="1551" y="1661"/>
                  <a:pt x="1558" y="1667"/>
                </a:cubicBezTo>
                <a:cubicBezTo>
                  <a:pt x="1436" y="1877"/>
                  <a:pt x="1436" y="1877"/>
                  <a:pt x="1436" y="1877"/>
                </a:cubicBezTo>
                <a:cubicBezTo>
                  <a:pt x="1433" y="1876"/>
                  <a:pt x="1429" y="1875"/>
                  <a:pt x="1425" y="1875"/>
                </a:cubicBezTo>
                <a:cubicBezTo>
                  <a:pt x="1408" y="1875"/>
                  <a:pt x="1394" y="1887"/>
                  <a:pt x="1392" y="1903"/>
                </a:cubicBezTo>
                <a:cubicBezTo>
                  <a:pt x="1149" y="1903"/>
                  <a:pt x="1149" y="1903"/>
                  <a:pt x="1149" y="1903"/>
                </a:cubicBezTo>
                <a:cubicBezTo>
                  <a:pt x="1147" y="1887"/>
                  <a:pt x="1133" y="1875"/>
                  <a:pt x="1116" y="1875"/>
                </a:cubicBezTo>
                <a:cubicBezTo>
                  <a:pt x="1112" y="1875"/>
                  <a:pt x="1108" y="1876"/>
                  <a:pt x="1104" y="1877"/>
                </a:cubicBezTo>
                <a:lnTo>
                  <a:pt x="983" y="1667"/>
                </a:lnTo>
                <a:close/>
                <a:moveTo>
                  <a:pt x="2022" y="1884"/>
                </a:moveTo>
                <a:cubicBezTo>
                  <a:pt x="2015" y="1890"/>
                  <a:pt x="2011" y="1899"/>
                  <a:pt x="2011" y="1909"/>
                </a:cubicBezTo>
                <a:cubicBezTo>
                  <a:pt x="2011" y="1919"/>
                  <a:pt x="2015" y="1928"/>
                  <a:pt x="2023" y="1934"/>
                </a:cubicBezTo>
                <a:cubicBezTo>
                  <a:pt x="1901" y="2146"/>
                  <a:pt x="1901" y="2146"/>
                  <a:pt x="1901" y="2146"/>
                </a:cubicBezTo>
                <a:cubicBezTo>
                  <a:pt x="1897" y="2144"/>
                  <a:pt x="1893" y="2144"/>
                  <a:pt x="1888" y="2144"/>
                </a:cubicBezTo>
                <a:cubicBezTo>
                  <a:pt x="1872" y="2144"/>
                  <a:pt x="1859" y="2155"/>
                  <a:pt x="1856" y="2170"/>
                </a:cubicBezTo>
                <a:cubicBezTo>
                  <a:pt x="1613" y="2170"/>
                  <a:pt x="1613" y="2170"/>
                  <a:pt x="1613" y="2170"/>
                </a:cubicBezTo>
                <a:cubicBezTo>
                  <a:pt x="1609" y="2155"/>
                  <a:pt x="1596" y="2144"/>
                  <a:pt x="1580" y="2144"/>
                </a:cubicBezTo>
                <a:cubicBezTo>
                  <a:pt x="1576" y="2144"/>
                  <a:pt x="1572" y="2144"/>
                  <a:pt x="1568" y="2146"/>
                </a:cubicBezTo>
                <a:cubicBezTo>
                  <a:pt x="1446" y="1934"/>
                  <a:pt x="1446" y="1934"/>
                  <a:pt x="1446" y="1934"/>
                </a:cubicBezTo>
                <a:cubicBezTo>
                  <a:pt x="1453" y="1928"/>
                  <a:pt x="1458" y="1919"/>
                  <a:pt x="1458" y="1909"/>
                </a:cubicBezTo>
                <a:cubicBezTo>
                  <a:pt x="1458" y="1899"/>
                  <a:pt x="1454" y="1890"/>
                  <a:pt x="1447" y="1883"/>
                </a:cubicBezTo>
                <a:cubicBezTo>
                  <a:pt x="1568" y="1673"/>
                  <a:pt x="1568" y="1673"/>
                  <a:pt x="1568" y="1673"/>
                </a:cubicBezTo>
                <a:cubicBezTo>
                  <a:pt x="1572" y="1675"/>
                  <a:pt x="1576" y="1675"/>
                  <a:pt x="1580" y="1675"/>
                </a:cubicBezTo>
                <a:cubicBezTo>
                  <a:pt x="1597" y="1675"/>
                  <a:pt x="1611" y="1663"/>
                  <a:pt x="1613" y="1647"/>
                </a:cubicBezTo>
                <a:cubicBezTo>
                  <a:pt x="1856" y="1647"/>
                  <a:pt x="1856" y="1647"/>
                  <a:pt x="1856" y="1647"/>
                </a:cubicBezTo>
                <a:cubicBezTo>
                  <a:pt x="1858" y="1663"/>
                  <a:pt x="1872" y="1675"/>
                  <a:pt x="1889" y="1675"/>
                </a:cubicBezTo>
                <a:cubicBezTo>
                  <a:pt x="1893" y="1675"/>
                  <a:pt x="1897" y="1675"/>
                  <a:pt x="1900" y="1673"/>
                </a:cubicBezTo>
                <a:lnTo>
                  <a:pt x="2022" y="1884"/>
                </a:lnTo>
                <a:close/>
                <a:moveTo>
                  <a:pt x="1899" y="1611"/>
                </a:moveTo>
                <a:cubicBezTo>
                  <a:pt x="1896" y="1610"/>
                  <a:pt x="1892" y="1609"/>
                  <a:pt x="1889" y="1609"/>
                </a:cubicBezTo>
                <a:cubicBezTo>
                  <a:pt x="1872" y="1609"/>
                  <a:pt x="1859" y="1620"/>
                  <a:pt x="1856" y="1635"/>
                </a:cubicBezTo>
                <a:cubicBezTo>
                  <a:pt x="1613" y="1635"/>
                  <a:pt x="1613" y="1635"/>
                  <a:pt x="1613" y="1635"/>
                </a:cubicBezTo>
                <a:cubicBezTo>
                  <a:pt x="1610" y="1620"/>
                  <a:pt x="1596" y="1609"/>
                  <a:pt x="1580" y="1609"/>
                </a:cubicBezTo>
                <a:cubicBezTo>
                  <a:pt x="1576" y="1609"/>
                  <a:pt x="1573" y="1610"/>
                  <a:pt x="1570" y="1611"/>
                </a:cubicBezTo>
                <a:cubicBezTo>
                  <a:pt x="1447" y="1398"/>
                  <a:pt x="1447" y="1398"/>
                  <a:pt x="1447" y="1398"/>
                </a:cubicBezTo>
                <a:cubicBezTo>
                  <a:pt x="1454" y="1392"/>
                  <a:pt x="1458" y="1383"/>
                  <a:pt x="1458" y="1374"/>
                </a:cubicBezTo>
                <a:cubicBezTo>
                  <a:pt x="1458" y="1363"/>
                  <a:pt x="1453" y="1354"/>
                  <a:pt x="1446" y="1348"/>
                </a:cubicBezTo>
                <a:cubicBezTo>
                  <a:pt x="1568" y="1136"/>
                  <a:pt x="1568" y="1136"/>
                  <a:pt x="1568" y="1136"/>
                </a:cubicBezTo>
                <a:cubicBezTo>
                  <a:pt x="1572" y="1138"/>
                  <a:pt x="1576" y="1139"/>
                  <a:pt x="1580" y="1139"/>
                </a:cubicBezTo>
                <a:cubicBezTo>
                  <a:pt x="1597" y="1139"/>
                  <a:pt x="1611" y="1126"/>
                  <a:pt x="1613" y="1110"/>
                </a:cubicBezTo>
                <a:cubicBezTo>
                  <a:pt x="1856" y="1110"/>
                  <a:pt x="1856" y="1110"/>
                  <a:pt x="1856" y="1110"/>
                </a:cubicBezTo>
                <a:cubicBezTo>
                  <a:pt x="1858" y="1126"/>
                  <a:pt x="1872" y="1139"/>
                  <a:pt x="1889" y="1139"/>
                </a:cubicBezTo>
                <a:cubicBezTo>
                  <a:pt x="1893" y="1139"/>
                  <a:pt x="1897" y="1138"/>
                  <a:pt x="1901" y="1136"/>
                </a:cubicBezTo>
                <a:cubicBezTo>
                  <a:pt x="2023" y="1348"/>
                  <a:pt x="2023" y="1348"/>
                  <a:pt x="2023" y="1348"/>
                </a:cubicBezTo>
                <a:cubicBezTo>
                  <a:pt x="2015" y="1354"/>
                  <a:pt x="2011" y="1363"/>
                  <a:pt x="2011" y="1374"/>
                </a:cubicBezTo>
                <a:cubicBezTo>
                  <a:pt x="2011" y="1383"/>
                  <a:pt x="2015" y="1392"/>
                  <a:pt x="2022" y="1398"/>
                </a:cubicBezTo>
                <a:lnTo>
                  <a:pt x="1899" y="1611"/>
                </a:lnTo>
                <a:close/>
              </a:path>
            </a:pathLst>
          </a:custGeom>
          <a:solidFill>
            <a:srgbClr val="3F434D">
              <a:alpha val="784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grpSp>
        <p:nvGrpSpPr>
          <p:cNvPr id="209" name="Google Shape;209;p19"/>
          <p:cNvGrpSpPr/>
          <p:nvPr/>
        </p:nvGrpSpPr>
        <p:grpSpPr>
          <a:xfrm flipH="1">
            <a:off x="-13221" y="886047"/>
            <a:ext cx="2029619" cy="335562"/>
            <a:chOff x="1474881" y="3308553"/>
            <a:chExt cx="3226226" cy="533400"/>
          </a:xfrm>
        </p:grpSpPr>
        <p:sp>
          <p:nvSpPr>
            <p:cNvPr id="210" name="Google Shape;210;p19"/>
            <p:cNvSpPr/>
            <p:nvPr/>
          </p:nvSpPr>
          <p:spPr>
            <a:xfrm>
              <a:off x="3794645" y="3308553"/>
              <a:ext cx="906462" cy="533400"/>
            </a:xfrm>
            <a:custGeom>
              <a:avLst/>
              <a:gdLst/>
              <a:ahLst/>
              <a:cxnLst/>
              <a:rect l="l" t="t" r="r" b="b"/>
              <a:pathLst>
                <a:path w="348" h="203" extrusionOk="0">
                  <a:moveTo>
                    <a:pt x="340" y="127"/>
                  </a:moveTo>
                  <a:cubicBezTo>
                    <a:pt x="214" y="127"/>
                    <a:pt x="214" y="127"/>
                    <a:pt x="214" y="127"/>
                  </a:cubicBezTo>
                  <a:cubicBezTo>
                    <a:pt x="211" y="127"/>
                    <a:pt x="207" y="127"/>
                    <a:pt x="207" y="129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6" y="3"/>
                    <a:pt x="173" y="1"/>
                    <a:pt x="169" y="0"/>
                  </a:cubicBezTo>
                  <a:cubicBezTo>
                    <a:pt x="165" y="0"/>
                    <a:pt x="162" y="3"/>
                    <a:pt x="161" y="7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3" y="59"/>
                    <a:pt x="100" y="57"/>
                    <a:pt x="97" y="57"/>
                  </a:cubicBezTo>
                  <a:cubicBezTo>
                    <a:pt x="94" y="57"/>
                    <a:pt x="90" y="61"/>
                    <a:pt x="89" y="64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5" y="143"/>
                    <a:pt x="78" y="137"/>
                    <a:pt x="79" y="134"/>
                  </a:cubicBezTo>
                  <a:cubicBezTo>
                    <a:pt x="95" y="90"/>
                    <a:pt x="95" y="90"/>
                    <a:pt x="95" y="90"/>
                  </a:cubicBezTo>
                  <a:cubicBezTo>
                    <a:pt x="118" y="186"/>
                    <a:pt x="118" y="186"/>
                    <a:pt x="118" y="186"/>
                  </a:cubicBezTo>
                  <a:cubicBezTo>
                    <a:pt x="119" y="190"/>
                    <a:pt x="122" y="195"/>
                    <a:pt x="126" y="195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30" y="195"/>
                    <a:pt x="133" y="191"/>
                    <a:pt x="134" y="188"/>
                  </a:cubicBezTo>
                  <a:cubicBezTo>
                    <a:pt x="168" y="49"/>
                    <a:pt x="168" y="49"/>
                    <a:pt x="168" y="49"/>
                  </a:cubicBezTo>
                  <a:cubicBezTo>
                    <a:pt x="193" y="191"/>
                    <a:pt x="193" y="191"/>
                    <a:pt x="193" y="191"/>
                  </a:cubicBezTo>
                  <a:cubicBezTo>
                    <a:pt x="193" y="194"/>
                    <a:pt x="196" y="203"/>
                    <a:pt x="200" y="203"/>
                  </a:cubicBezTo>
                  <a:cubicBezTo>
                    <a:pt x="200" y="203"/>
                    <a:pt x="200" y="203"/>
                    <a:pt x="200" y="203"/>
                  </a:cubicBezTo>
                  <a:cubicBezTo>
                    <a:pt x="204" y="203"/>
                    <a:pt x="207" y="199"/>
                    <a:pt x="208" y="196"/>
                  </a:cubicBezTo>
                  <a:cubicBezTo>
                    <a:pt x="221" y="143"/>
                    <a:pt x="221" y="143"/>
                    <a:pt x="221" y="143"/>
                  </a:cubicBezTo>
                  <a:cubicBezTo>
                    <a:pt x="340" y="143"/>
                    <a:pt x="340" y="143"/>
                    <a:pt x="340" y="143"/>
                  </a:cubicBezTo>
                  <a:cubicBezTo>
                    <a:pt x="344" y="143"/>
                    <a:pt x="348" y="139"/>
                    <a:pt x="348" y="135"/>
                  </a:cubicBezTo>
                  <a:cubicBezTo>
                    <a:pt x="348" y="131"/>
                    <a:pt x="344" y="127"/>
                    <a:pt x="340" y="1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endParaRPr>
            </a:p>
          </p:txBody>
        </p:sp>
        <p:sp>
          <p:nvSpPr>
            <p:cNvPr id="211" name="Google Shape;211;p19"/>
            <p:cNvSpPr/>
            <p:nvPr/>
          </p:nvSpPr>
          <p:spPr>
            <a:xfrm>
              <a:off x="1474881" y="3641928"/>
              <a:ext cx="2412000" cy="42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endParaRPr>
            </a:p>
          </p:txBody>
        </p:sp>
      </p:grpSp>
      <p:sp>
        <p:nvSpPr>
          <p:cNvPr id="212" name="Google Shape;212;p19"/>
          <p:cNvSpPr/>
          <p:nvPr/>
        </p:nvSpPr>
        <p:spPr>
          <a:xfrm rot="-7200000" flipH="1">
            <a:off x="7966195" y="1396561"/>
            <a:ext cx="3131287" cy="3381546"/>
          </a:xfrm>
          <a:custGeom>
            <a:avLst/>
            <a:gdLst/>
            <a:ahLst/>
            <a:cxnLst/>
            <a:rect l="l" t="t" r="r" b="b"/>
            <a:pathLst>
              <a:path w="2541" h="2745" extrusionOk="0">
                <a:moveTo>
                  <a:pt x="2508" y="1609"/>
                </a:moveTo>
                <a:cubicBezTo>
                  <a:pt x="2504" y="1609"/>
                  <a:pt x="2500" y="1610"/>
                  <a:pt x="2497" y="1611"/>
                </a:cubicBezTo>
                <a:cubicBezTo>
                  <a:pt x="2375" y="1398"/>
                  <a:pt x="2375" y="1398"/>
                  <a:pt x="2375" y="1398"/>
                </a:cubicBezTo>
                <a:cubicBezTo>
                  <a:pt x="2381" y="1392"/>
                  <a:pt x="2386" y="1383"/>
                  <a:pt x="2386" y="1374"/>
                </a:cubicBezTo>
                <a:cubicBezTo>
                  <a:pt x="2386" y="1363"/>
                  <a:pt x="2381" y="1354"/>
                  <a:pt x="2374" y="1348"/>
                </a:cubicBezTo>
                <a:cubicBezTo>
                  <a:pt x="2496" y="1136"/>
                  <a:pt x="2496" y="1136"/>
                  <a:pt x="2496" y="1136"/>
                </a:cubicBezTo>
                <a:cubicBezTo>
                  <a:pt x="2500" y="1137"/>
                  <a:pt x="2504" y="1138"/>
                  <a:pt x="2508" y="1138"/>
                </a:cubicBezTo>
                <a:cubicBezTo>
                  <a:pt x="2526" y="1138"/>
                  <a:pt x="2541" y="1123"/>
                  <a:pt x="2541" y="1105"/>
                </a:cubicBezTo>
                <a:cubicBezTo>
                  <a:pt x="2541" y="1087"/>
                  <a:pt x="2526" y="1072"/>
                  <a:pt x="2508" y="1072"/>
                </a:cubicBezTo>
                <a:cubicBezTo>
                  <a:pt x="2489" y="1072"/>
                  <a:pt x="2475" y="1087"/>
                  <a:pt x="2475" y="1105"/>
                </a:cubicBezTo>
                <a:cubicBezTo>
                  <a:pt x="2475" y="1115"/>
                  <a:pt x="2479" y="1124"/>
                  <a:pt x="2486" y="1130"/>
                </a:cubicBezTo>
                <a:cubicBezTo>
                  <a:pt x="2363" y="1342"/>
                  <a:pt x="2363" y="1342"/>
                  <a:pt x="2363" y="1342"/>
                </a:cubicBezTo>
                <a:cubicBezTo>
                  <a:pt x="2360" y="1341"/>
                  <a:pt x="2356" y="1340"/>
                  <a:pt x="2352" y="1340"/>
                </a:cubicBezTo>
                <a:cubicBezTo>
                  <a:pt x="2336" y="1340"/>
                  <a:pt x="2323" y="1352"/>
                  <a:pt x="2320" y="1367"/>
                </a:cubicBezTo>
                <a:cubicBezTo>
                  <a:pt x="2077" y="1367"/>
                  <a:pt x="2077" y="1367"/>
                  <a:pt x="2077" y="1367"/>
                </a:cubicBezTo>
                <a:cubicBezTo>
                  <a:pt x="2073" y="1352"/>
                  <a:pt x="2060" y="1340"/>
                  <a:pt x="2044" y="1340"/>
                </a:cubicBezTo>
                <a:cubicBezTo>
                  <a:pt x="2040" y="1340"/>
                  <a:pt x="2037" y="1341"/>
                  <a:pt x="2033" y="1342"/>
                </a:cubicBezTo>
                <a:cubicBezTo>
                  <a:pt x="1911" y="1130"/>
                  <a:pt x="1911" y="1130"/>
                  <a:pt x="1911" y="1130"/>
                </a:cubicBezTo>
                <a:cubicBezTo>
                  <a:pt x="1918" y="1124"/>
                  <a:pt x="1922" y="1115"/>
                  <a:pt x="1922" y="1105"/>
                </a:cubicBezTo>
                <a:cubicBezTo>
                  <a:pt x="1922" y="1087"/>
                  <a:pt x="1907" y="1072"/>
                  <a:pt x="1889" y="1072"/>
                </a:cubicBezTo>
                <a:cubicBezTo>
                  <a:pt x="1873" y="1072"/>
                  <a:pt x="1859" y="1083"/>
                  <a:pt x="1856" y="1098"/>
                </a:cubicBezTo>
                <a:cubicBezTo>
                  <a:pt x="1613" y="1098"/>
                  <a:pt x="1613" y="1098"/>
                  <a:pt x="1613" y="1098"/>
                </a:cubicBezTo>
                <a:cubicBezTo>
                  <a:pt x="1610" y="1083"/>
                  <a:pt x="1596" y="1072"/>
                  <a:pt x="1580" y="1072"/>
                </a:cubicBezTo>
                <a:cubicBezTo>
                  <a:pt x="1576" y="1072"/>
                  <a:pt x="1572" y="1073"/>
                  <a:pt x="1569" y="1074"/>
                </a:cubicBezTo>
                <a:cubicBezTo>
                  <a:pt x="1447" y="864"/>
                  <a:pt x="1447" y="864"/>
                  <a:pt x="1447" y="864"/>
                </a:cubicBezTo>
                <a:cubicBezTo>
                  <a:pt x="1454" y="858"/>
                  <a:pt x="1458" y="849"/>
                  <a:pt x="1458" y="839"/>
                </a:cubicBezTo>
                <a:cubicBezTo>
                  <a:pt x="1458" y="829"/>
                  <a:pt x="1454" y="819"/>
                  <a:pt x="1446" y="813"/>
                </a:cubicBezTo>
                <a:cubicBezTo>
                  <a:pt x="1568" y="601"/>
                  <a:pt x="1568" y="601"/>
                  <a:pt x="1568" y="601"/>
                </a:cubicBezTo>
                <a:cubicBezTo>
                  <a:pt x="1572" y="603"/>
                  <a:pt x="1576" y="604"/>
                  <a:pt x="1580" y="604"/>
                </a:cubicBezTo>
                <a:cubicBezTo>
                  <a:pt x="1597" y="604"/>
                  <a:pt x="1611" y="592"/>
                  <a:pt x="1613" y="576"/>
                </a:cubicBezTo>
                <a:cubicBezTo>
                  <a:pt x="1856" y="576"/>
                  <a:pt x="1856" y="576"/>
                  <a:pt x="1856" y="576"/>
                </a:cubicBezTo>
                <a:cubicBezTo>
                  <a:pt x="1859" y="592"/>
                  <a:pt x="1872" y="604"/>
                  <a:pt x="1889" y="604"/>
                </a:cubicBezTo>
                <a:cubicBezTo>
                  <a:pt x="1893" y="604"/>
                  <a:pt x="1897" y="603"/>
                  <a:pt x="1901" y="601"/>
                </a:cubicBezTo>
                <a:cubicBezTo>
                  <a:pt x="2023" y="813"/>
                  <a:pt x="2023" y="813"/>
                  <a:pt x="2023" y="813"/>
                </a:cubicBezTo>
                <a:cubicBezTo>
                  <a:pt x="2016" y="819"/>
                  <a:pt x="2011" y="829"/>
                  <a:pt x="2011" y="839"/>
                </a:cubicBezTo>
                <a:cubicBezTo>
                  <a:pt x="2011" y="857"/>
                  <a:pt x="2026" y="872"/>
                  <a:pt x="2044" y="872"/>
                </a:cubicBezTo>
                <a:cubicBezTo>
                  <a:pt x="2063" y="872"/>
                  <a:pt x="2078" y="857"/>
                  <a:pt x="2078" y="839"/>
                </a:cubicBezTo>
                <a:cubicBezTo>
                  <a:pt x="2078" y="821"/>
                  <a:pt x="2063" y="806"/>
                  <a:pt x="2044" y="806"/>
                </a:cubicBezTo>
                <a:cubicBezTo>
                  <a:pt x="2040" y="806"/>
                  <a:pt x="2037" y="806"/>
                  <a:pt x="2034" y="807"/>
                </a:cubicBezTo>
                <a:cubicBezTo>
                  <a:pt x="1911" y="595"/>
                  <a:pt x="1911" y="595"/>
                  <a:pt x="1911" y="595"/>
                </a:cubicBezTo>
                <a:cubicBezTo>
                  <a:pt x="1918" y="589"/>
                  <a:pt x="1922" y="580"/>
                  <a:pt x="1922" y="570"/>
                </a:cubicBezTo>
                <a:cubicBezTo>
                  <a:pt x="1922" y="560"/>
                  <a:pt x="1917" y="551"/>
                  <a:pt x="1910" y="545"/>
                </a:cubicBezTo>
                <a:cubicBezTo>
                  <a:pt x="2032" y="333"/>
                  <a:pt x="2032" y="333"/>
                  <a:pt x="2032" y="333"/>
                </a:cubicBezTo>
                <a:cubicBezTo>
                  <a:pt x="2036" y="334"/>
                  <a:pt x="2040" y="335"/>
                  <a:pt x="2044" y="335"/>
                </a:cubicBezTo>
                <a:cubicBezTo>
                  <a:pt x="2063" y="335"/>
                  <a:pt x="2078" y="320"/>
                  <a:pt x="2078" y="302"/>
                </a:cubicBezTo>
                <a:cubicBezTo>
                  <a:pt x="2078" y="283"/>
                  <a:pt x="2063" y="268"/>
                  <a:pt x="2044" y="268"/>
                </a:cubicBezTo>
                <a:cubicBezTo>
                  <a:pt x="2026" y="268"/>
                  <a:pt x="2011" y="283"/>
                  <a:pt x="2011" y="302"/>
                </a:cubicBezTo>
                <a:cubicBezTo>
                  <a:pt x="2011" y="312"/>
                  <a:pt x="2015" y="320"/>
                  <a:pt x="2022" y="326"/>
                </a:cubicBezTo>
                <a:cubicBezTo>
                  <a:pt x="1899" y="539"/>
                  <a:pt x="1899" y="539"/>
                  <a:pt x="1899" y="539"/>
                </a:cubicBezTo>
                <a:cubicBezTo>
                  <a:pt x="1896" y="538"/>
                  <a:pt x="1893" y="537"/>
                  <a:pt x="1889" y="537"/>
                </a:cubicBezTo>
                <a:cubicBezTo>
                  <a:pt x="1873" y="537"/>
                  <a:pt x="1859" y="549"/>
                  <a:pt x="1856" y="564"/>
                </a:cubicBezTo>
                <a:cubicBezTo>
                  <a:pt x="1613" y="564"/>
                  <a:pt x="1613" y="564"/>
                  <a:pt x="1613" y="564"/>
                </a:cubicBezTo>
                <a:cubicBezTo>
                  <a:pt x="1610" y="549"/>
                  <a:pt x="1596" y="537"/>
                  <a:pt x="1580" y="537"/>
                </a:cubicBezTo>
                <a:cubicBezTo>
                  <a:pt x="1562" y="537"/>
                  <a:pt x="1547" y="552"/>
                  <a:pt x="1547" y="570"/>
                </a:cubicBezTo>
                <a:cubicBezTo>
                  <a:pt x="1547" y="580"/>
                  <a:pt x="1551" y="589"/>
                  <a:pt x="1558" y="595"/>
                </a:cubicBezTo>
                <a:cubicBezTo>
                  <a:pt x="1436" y="807"/>
                  <a:pt x="1436" y="807"/>
                  <a:pt x="1436" y="807"/>
                </a:cubicBezTo>
                <a:cubicBezTo>
                  <a:pt x="1432" y="806"/>
                  <a:pt x="1429" y="806"/>
                  <a:pt x="1425" y="806"/>
                </a:cubicBezTo>
                <a:cubicBezTo>
                  <a:pt x="1409" y="806"/>
                  <a:pt x="1395" y="817"/>
                  <a:pt x="1392" y="832"/>
                </a:cubicBezTo>
                <a:cubicBezTo>
                  <a:pt x="1149" y="832"/>
                  <a:pt x="1149" y="832"/>
                  <a:pt x="1149" y="832"/>
                </a:cubicBezTo>
                <a:cubicBezTo>
                  <a:pt x="1146" y="817"/>
                  <a:pt x="1133" y="806"/>
                  <a:pt x="1116" y="806"/>
                </a:cubicBezTo>
                <a:cubicBezTo>
                  <a:pt x="1098" y="806"/>
                  <a:pt x="1083" y="821"/>
                  <a:pt x="1083" y="839"/>
                </a:cubicBezTo>
                <a:cubicBezTo>
                  <a:pt x="1083" y="849"/>
                  <a:pt x="1087" y="858"/>
                  <a:pt x="1094" y="864"/>
                </a:cubicBezTo>
                <a:cubicBezTo>
                  <a:pt x="972" y="1076"/>
                  <a:pt x="972" y="1076"/>
                  <a:pt x="972" y="1076"/>
                </a:cubicBezTo>
                <a:cubicBezTo>
                  <a:pt x="968" y="1075"/>
                  <a:pt x="965" y="1074"/>
                  <a:pt x="961" y="1074"/>
                </a:cubicBezTo>
                <a:cubicBezTo>
                  <a:pt x="945" y="1074"/>
                  <a:pt x="932" y="1086"/>
                  <a:pt x="929" y="1101"/>
                </a:cubicBezTo>
                <a:cubicBezTo>
                  <a:pt x="685" y="1101"/>
                  <a:pt x="685" y="1101"/>
                  <a:pt x="685" y="1101"/>
                </a:cubicBezTo>
                <a:cubicBezTo>
                  <a:pt x="682" y="1086"/>
                  <a:pt x="669" y="1074"/>
                  <a:pt x="653" y="1074"/>
                </a:cubicBezTo>
                <a:cubicBezTo>
                  <a:pt x="649" y="1074"/>
                  <a:pt x="645" y="1075"/>
                  <a:pt x="641" y="1076"/>
                </a:cubicBezTo>
                <a:cubicBezTo>
                  <a:pt x="520" y="866"/>
                  <a:pt x="520" y="866"/>
                  <a:pt x="520" y="866"/>
                </a:cubicBezTo>
                <a:cubicBezTo>
                  <a:pt x="526" y="860"/>
                  <a:pt x="531" y="851"/>
                  <a:pt x="531" y="841"/>
                </a:cubicBezTo>
                <a:cubicBezTo>
                  <a:pt x="531" y="830"/>
                  <a:pt x="525" y="821"/>
                  <a:pt x="517" y="815"/>
                </a:cubicBezTo>
                <a:cubicBezTo>
                  <a:pt x="641" y="601"/>
                  <a:pt x="641" y="601"/>
                  <a:pt x="641" y="601"/>
                </a:cubicBezTo>
                <a:cubicBezTo>
                  <a:pt x="644" y="603"/>
                  <a:pt x="648" y="603"/>
                  <a:pt x="653" y="603"/>
                </a:cubicBezTo>
                <a:cubicBezTo>
                  <a:pt x="669" y="603"/>
                  <a:pt x="683" y="591"/>
                  <a:pt x="686" y="575"/>
                </a:cubicBezTo>
                <a:cubicBezTo>
                  <a:pt x="929" y="575"/>
                  <a:pt x="929" y="575"/>
                  <a:pt x="929" y="575"/>
                </a:cubicBezTo>
                <a:cubicBezTo>
                  <a:pt x="931" y="591"/>
                  <a:pt x="945" y="603"/>
                  <a:pt x="961" y="603"/>
                </a:cubicBezTo>
                <a:cubicBezTo>
                  <a:pt x="980" y="603"/>
                  <a:pt x="995" y="589"/>
                  <a:pt x="995" y="570"/>
                </a:cubicBezTo>
                <a:cubicBezTo>
                  <a:pt x="995" y="560"/>
                  <a:pt x="990" y="550"/>
                  <a:pt x="982" y="544"/>
                </a:cubicBezTo>
                <a:cubicBezTo>
                  <a:pt x="1105" y="333"/>
                  <a:pt x="1105" y="333"/>
                  <a:pt x="1105" y="333"/>
                </a:cubicBezTo>
                <a:cubicBezTo>
                  <a:pt x="1108" y="334"/>
                  <a:pt x="1113" y="335"/>
                  <a:pt x="1117" y="335"/>
                </a:cubicBezTo>
                <a:cubicBezTo>
                  <a:pt x="1135" y="335"/>
                  <a:pt x="1150" y="320"/>
                  <a:pt x="1150" y="302"/>
                </a:cubicBezTo>
                <a:cubicBezTo>
                  <a:pt x="1150" y="283"/>
                  <a:pt x="1135" y="268"/>
                  <a:pt x="1117" y="268"/>
                </a:cubicBezTo>
                <a:cubicBezTo>
                  <a:pt x="1113" y="268"/>
                  <a:pt x="1109" y="269"/>
                  <a:pt x="1106" y="270"/>
                </a:cubicBezTo>
                <a:cubicBezTo>
                  <a:pt x="983" y="58"/>
                  <a:pt x="983" y="58"/>
                  <a:pt x="983" y="58"/>
                </a:cubicBezTo>
                <a:cubicBezTo>
                  <a:pt x="990" y="52"/>
                  <a:pt x="995" y="43"/>
                  <a:pt x="995" y="33"/>
                </a:cubicBezTo>
                <a:cubicBezTo>
                  <a:pt x="995" y="15"/>
                  <a:pt x="980" y="0"/>
                  <a:pt x="961" y="0"/>
                </a:cubicBezTo>
                <a:cubicBezTo>
                  <a:pt x="943" y="0"/>
                  <a:pt x="928" y="15"/>
                  <a:pt x="928" y="33"/>
                </a:cubicBezTo>
                <a:cubicBezTo>
                  <a:pt x="928" y="51"/>
                  <a:pt x="943" y="66"/>
                  <a:pt x="961" y="66"/>
                </a:cubicBezTo>
                <a:cubicBezTo>
                  <a:pt x="966" y="66"/>
                  <a:pt x="970" y="66"/>
                  <a:pt x="973" y="64"/>
                </a:cubicBezTo>
                <a:cubicBezTo>
                  <a:pt x="1096" y="276"/>
                  <a:pt x="1096" y="276"/>
                  <a:pt x="1096" y="276"/>
                </a:cubicBezTo>
                <a:cubicBezTo>
                  <a:pt x="1088" y="282"/>
                  <a:pt x="1083" y="291"/>
                  <a:pt x="1083" y="302"/>
                </a:cubicBezTo>
                <a:cubicBezTo>
                  <a:pt x="1083" y="311"/>
                  <a:pt x="1088" y="320"/>
                  <a:pt x="1095" y="326"/>
                </a:cubicBezTo>
                <a:cubicBezTo>
                  <a:pt x="972" y="539"/>
                  <a:pt x="972" y="539"/>
                  <a:pt x="972" y="539"/>
                </a:cubicBezTo>
                <a:cubicBezTo>
                  <a:pt x="969" y="538"/>
                  <a:pt x="965" y="537"/>
                  <a:pt x="961" y="537"/>
                </a:cubicBezTo>
                <a:cubicBezTo>
                  <a:pt x="945" y="537"/>
                  <a:pt x="932" y="548"/>
                  <a:pt x="929" y="564"/>
                </a:cubicBezTo>
                <a:cubicBezTo>
                  <a:pt x="685" y="564"/>
                  <a:pt x="685" y="564"/>
                  <a:pt x="685" y="564"/>
                </a:cubicBezTo>
                <a:cubicBezTo>
                  <a:pt x="682" y="548"/>
                  <a:pt x="669" y="537"/>
                  <a:pt x="653" y="537"/>
                </a:cubicBezTo>
                <a:cubicBezTo>
                  <a:pt x="634" y="537"/>
                  <a:pt x="619" y="552"/>
                  <a:pt x="619" y="570"/>
                </a:cubicBezTo>
                <a:cubicBezTo>
                  <a:pt x="619" y="580"/>
                  <a:pt x="624" y="589"/>
                  <a:pt x="631" y="595"/>
                </a:cubicBezTo>
                <a:cubicBezTo>
                  <a:pt x="507" y="809"/>
                  <a:pt x="507" y="809"/>
                  <a:pt x="507" y="809"/>
                </a:cubicBezTo>
                <a:cubicBezTo>
                  <a:pt x="504" y="808"/>
                  <a:pt x="501" y="808"/>
                  <a:pt x="497" y="808"/>
                </a:cubicBezTo>
                <a:cubicBezTo>
                  <a:pt x="481" y="808"/>
                  <a:pt x="468" y="819"/>
                  <a:pt x="465" y="835"/>
                </a:cubicBezTo>
                <a:cubicBezTo>
                  <a:pt x="221" y="835"/>
                  <a:pt x="221" y="835"/>
                  <a:pt x="221" y="835"/>
                </a:cubicBezTo>
                <a:cubicBezTo>
                  <a:pt x="218" y="819"/>
                  <a:pt x="205" y="808"/>
                  <a:pt x="189" y="808"/>
                </a:cubicBezTo>
                <a:cubicBezTo>
                  <a:pt x="185" y="808"/>
                  <a:pt x="181" y="809"/>
                  <a:pt x="178" y="810"/>
                </a:cubicBezTo>
                <a:cubicBezTo>
                  <a:pt x="56" y="597"/>
                  <a:pt x="56" y="597"/>
                  <a:pt x="56" y="597"/>
                </a:cubicBezTo>
                <a:cubicBezTo>
                  <a:pt x="62" y="591"/>
                  <a:pt x="67" y="583"/>
                  <a:pt x="67" y="573"/>
                </a:cubicBezTo>
                <a:cubicBezTo>
                  <a:pt x="67" y="554"/>
                  <a:pt x="52" y="539"/>
                  <a:pt x="33" y="539"/>
                </a:cubicBezTo>
                <a:cubicBezTo>
                  <a:pt x="15" y="539"/>
                  <a:pt x="0" y="554"/>
                  <a:pt x="0" y="573"/>
                </a:cubicBezTo>
                <a:cubicBezTo>
                  <a:pt x="0" y="591"/>
                  <a:pt x="15" y="606"/>
                  <a:pt x="33" y="606"/>
                </a:cubicBezTo>
                <a:cubicBezTo>
                  <a:pt x="38" y="606"/>
                  <a:pt x="42" y="605"/>
                  <a:pt x="45" y="604"/>
                </a:cubicBezTo>
                <a:cubicBezTo>
                  <a:pt x="168" y="815"/>
                  <a:pt x="168" y="815"/>
                  <a:pt x="168" y="815"/>
                </a:cubicBezTo>
                <a:cubicBezTo>
                  <a:pt x="160" y="822"/>
                  <a:pt x="155" y="831"/>
                  <a:pt x="155" y="841"/>
                </a:cubicBezTo>
                <a:cubicBezTo>
                  <a:pt x="155" y="851"/>
                  <a:pt x="160" y="860"/>
                  <a:pt x="167" y="866"/>
                </a:cubicBezTo>
                <a:cubicBezTo>
                  <a:pt x="44" y="1078"/>
                  <a:pt x="44" y="1078"/>
                  <a:pt x="44" y="1078"/>
                </a:cubicBezTo>
                <a:cubicBezTo>
                  <a:pt x="41" y="1077"/>
                  <a:pt x="37" y="1076"/>
                  <a:pt x="34" y="1076"/>
                </a:cubicBezTo>
                <a:cubicBezTo>
                  <a:pt x="15" y="1076"/>
                  <a:pt x="0" y="1091"/>
                  <a:pt x="0" y="1110"/>
                </a:cubicBezTo>
                <a:cubicBezTo>
                  <a:pt x="0" y="1128"/>
                  <a:pt x="15" y="1143"/>
                  <a:pt x="34" y="1143"/>
                </a:cubicBezTo>
                <a:cubicBezTo>
                  <a:pt x="52" y="1143"/>
                  <a:pt x="67" y="1128"/>
                  <a:pt x="67" y="1110"/>
                </a:cubicBezTo>
                <a:cubicBezTo>
                  <a:pt x="67" y="1099"/>
                  <a:pt x="62" y="1090"/>
                  <a:pt x="55" y="1084"/>
                </a:cubicBezTo>
                <a:cubicBezTo>
                  <a:pt x="177" y="872"/>
                  <a:pt x="177" y="872"/>
                  <a:pt x="177" y="872"/>
                </a:cubicBezTo>
                <a:cubicBezTo>
                  <a:pt x="181" y="874"/>
                  <a:pt x="185" y="874"/>
                  <a:pt x="189" y="874"/>
                </a:cubicBezTo>
                <a:cubicBezTo>
                  <a:pt x="205" y="874"/>
                  <a:pt x="219" y="862"/>
                  <a:pt x="222" y="846"/>
                </a:cubicBezTo>
                <a:cubicBezTo>
                  <a:pt x="465" y="846"/>
                  <a:pt x="465" y="846"/>
                  <a:pt x="465" y="846"/>
                </a:cubicBezTo>
                <a:cubicBezTo>
                  <a:pt x="467" y="862"/>
                  <a:pt x="481" y="874"/>
                  <a:pt x="497" y="874"/>
                </a:cubicBezTo>
                <a:cubicBezTo>
                  <a:pt x="502" y="874"/>
                  <a:pt x="506" y="874"/>
                  <a:pt x="509" y="872"/>
                </a:cubicBezTo>
                <a:cubicBezTo>
                  <a:pt x="631" y="1082"/>
                  <a:pt x="631" y="1082"/>
                  <a:pt x="631" y="1082"/>
                </a:cubicBezTo>
                <a:cubicBezTo>
                  <a:pt x="624" y="1089"/>
                  <a:pt x="619" y="1097"/>
                  <a:pt x="619" y="1107"/>
                </a:cubicBezTo>
                <a:cubicBezTo>
                  <a:pt x="619" y="1117"/>
                  <a:pt x="624" y="1126"/>
                  <a:pt x="631" y="1132"/>
                </a:cubicBezTo>
                <a:cubicBezTo>
                  <a:pt x="508" y="1344"/>
                  <a:pt x="508" y="1344"/>
                  <a:pt x="508" y="1344"/>
                </a:cubicBezTo>
                <a:cubicBezTo>
                  <a:pt x="505" y="1343"/>
                  <a:pt x="501" y="1343"/>
                  <a:pt x="497" y="1343"/>
                </a:cubicBezTo>
                <a:cubicBezTo>
                  <a:pt x="481" y="1343"/>
                  <a:pt x="467" y="1355"/>
                  <a:pt x="465" y="1371"/>
                </a:cubicBezTo>
                <a:cubicBezTo>
                  <a:pt x="222" y="1371"/>
                  <a:pt x="222" y="1371"/>
                  <a:pt x="222" y="1371"/>
                </a:cubicBezTo>
                <a:cubicBezTo>
                  <a:pt x="219" y="1355"/>
                  <a:pt x="205" y="1343"/>
                  <a:pt x="189" y="1343"/>
                </a:cubicBezTo>
                <a:cubicBezTo>
                  <a:pt x="170" y="1343"/>
                  <a:pt x="155" y="1358"/>
                  <a:pt x="155" y="1376"/>
                </a:cubicBezTo>
                <a:cubicBezTo>
                  <a:pt x="155" y="1386"/>
                  <a:pt x="160" y="1395"/>
                  <a:pt x="167" y="1401"/>
                </a:cubicBezTo>
                <a:cubicBezTo>
                  <a:pt x="44" y="1613"/>
                  <a:pt x="44" y="1613"/>
                  <a:pt x="44" y="1613"/>
                </a:cubicBezTo>
                <a:cubicBezTo>
                  <a:pt x="41" y="1612"/>
                  <a:pt x="37" y="1611"/>
                  <a:pt x="33" y="1611"/>
                </a:cubicBezTo>
                <a:cubicBezTo>
                  <a:pt x="15" y="1611"/>
                  <a:pt x="0" y="1626"/>
                  <a:pt x="0" y="1645"/>
                </a:cubicBezTo>
                <a:cubicBezTo>
                  <a:pt x="0" y="1663"/>
                  <a:pt x="15" y="1678"/>
                  <a:pt x="33" y="1678"/>
                </a:cubicBezTo>
                <a:cubicBezTo>
                  <a:pt x="52" y="1678"/>
                  <a:pt x="67" y="1663"/>
                  <a:pt x="67" y="1645"/>
                </a:cubicBezTo>
                <a:cubicBezTo>
                  <a:pt x="67" y="1634"/>
                  <a:pt x="62" y="1625"/>
                  <a:pt x="54" y="1619"/>
                </a:cubicBezTo>
                <a:cubicBezTo>
                  <a:pt x="177" y="1407"/>
                  <a:pt x="177" y="1407"/>
                  <a:pt x="177" y="1407"/>
                </a:cubicBezTo>
                <a:cubicBezTo>
                  <a:pt x="180" y="1408"/>
                  <a:pt x="184" y="1409"/>
                  <a:pt x="189" y="1409"/>
                </a:cubicBezTo>
                <a:cubicBezTo>
                  <a:pt x="205" y="1409"/>
                  <a:pt x="218" y="1398"/>
                  <a:pt x="221" y="1383"/>
                </a:cubicBezTo>
                <a:cubicBezTo>
                  <a:pt x="465" y="1383"/>
                  <a:pt x="465" y="1383"/>
                  <a:pt x="465" y="1383"/>
                </a:cubicBezTo>
                <a:cubicBezTo>
                  <a:pt x="468" y="1398"/>
                  <a:pt x="481" y="1409"/>
                  <a:pt x="497" y="1409"/>
                </a:cubicBezTo>
                <a:cubicBezTo>
                  <a:pt x="502" y="1409"/>
                  <a:pt x="505" y="1408"/>
                  <a:pt x="509" y="1407"/>
                </a:cubicBezTo>
                <a:cubicBezTo>
                  <a:pt x="631" y="1618"/>
                  <a:pt x="631" y="1618"/>
                  <a:pt x="631" y="1618"/>
                </a:cubicBezTo>
                <a:cubicBezTo>
                  <a:pt x="624" y="1624"/>
                  <a:pt x="619" y="1632"/>
                  <a:pt x="619" y="1642"/>
                </a:cubicBezTo>
                <a:cubicBezTo>
                  <a:pt x="619" y="1661"/>
                  <a:pt x="634" y="1676"/>
                  <a:pt x="653" y="1676"/>
                </a:cubicBezTo>
                <a:cubicBezTo>
                  <a:pt x="669" y="1676"/>
                  <a:pt x="682" y="1664"/>
                  <a:pt x="685" y="1649"/>
                </a:cubicBezTo>
                <a:cubicBezTo>
                  <a:pt x="928" y="1649"/>
                  <a:pt x="928" y="1649"/>
                  <a:pt x="928" y="1649"/>
                </a:cubicBezTo>
                <a:cubicBezTo>
                  <a:pt x="932" y="1664"/>
                  <a:pt x="945" y="1675"/>
                  <a:pt x="961" y="1675"/>
                </a:cubicBezTo>
                <a:cubicBezTo>
                  <a:pt x="965" y="1675"/>
                  <a:pt x="969" y="1675"/>
                  <a:pt x="973" y="1673"/>
                </a:cubicBezTo>
                <a:cubicBezTo>
                  <a:pt x="1094" y="1884"/>
                  <a:pt x="1094" y="1884"/>
                  <a:pt x="1094" y="1884"/>
                </a:cubicBezTo>
                <a:cubicBezTo>
                  <a:pt x="1087" y="1890"/>
                  <a:pt x="1083" y="1899"/>
                  <a:pt x="1083" y="1909"/>
                </a:cubicBezTo>
                <a:cubicBezTo>
                  <a:pt x="1083" y="1927"/>
                  <a:pt x="1098" y="1942"/>
                  <a:pt x="1116" y="1942"/>
                </a:cubicBezTo>
                <a:cubicBezTo>
                  <a:pt x="1132" y="1942"/>
                  <a:pt x="1146" y="1930"/>
                  <a:pt x="1149" y="1915"/>
                </a:cubicBezTo>
                <a:cubicBezTo>
                  <a:pt x="1392" y="1915"/>
                  <a:pt x="1392" y="1915"/>
                  <a:pt x="1392" y="1915"/>
                </a:cubicBezTo>
                <a:cubicBezTo>
                  <a:pt x="1395" y="1930"/>
                  <a:pt x="1409" y="1942"/>
                  <a:pt x="1425" y="1942"/>
                </a:cubicBezTo>
                <a:cubicBezTo>
                  <a:pt x="1429" y="1942"/>
                  <a:pt x="1432" y="1941"/>
                  <a:pt x="1435" y="1940"/>
                </a:cubicBezTo>
                <a:cubicBezTo>
                  <a:pt x="1558" y="2152"/>
                  <a:pt x="1558" y="2152"/>
                  <a:pt x="1558" y="2152"/>
                </a:cubicBezTo>
                <a:cubicBezTo>
                  <a:pt x="1551" y="2158"/>
                  <a:pt x="1547" y="2167"/>
                  <a:pt x="1547" y="2177"/>
                </a:cubicBezTo>
                <a:cubicBezTo>
                  <a:pt x="1547" y="2187"/>
                  <a:pt x="1551" y="2196"/>
                  <a:pt x="1558" y="2202"/>
                </a:cubicBezTo>
                <a:cubicBezTo>
                  <a:pt x="1435" y="2414"/>
                  <a:pt x="1435" y="2414"/>
                  <a:pt x="1435" y="2414"/>
                </a:cubicBezTo>
                <a:cubicBezTo>
                  <a:pt x="1432" y="2413"/>
                  <a:pt x="1428" y="2412"/>
                  <a:pt x="1425" y="2412"/>
                </a:cubicBezTo>
                <a:cubicBezTo>
                  <a:pt x="1406" y="2412"/>
                  <a:pt x="1391" y="2427"/>
                  <a:pt x="1391" y="2445"/>
                </a:cubicBezTo>
                <a:cubicBezTo>
                  <a:pt x="1391" y="2464"/>
                  <a:pt x="1406" y="2479"/>
                  <a:pt x="1425" y="2479"/>
                </a:cubicBezTo>
                <a:cubicBezTo>
                  <a:pt x="1429" y="2479"/>
                  <a:pt x="1433" y="2478"/>
                  <a:pt x="1436" y="2477"/>
                </a:cubicBezTo>
                <a:cubicBezTo>
                  <a:pt x="1558" y="2687"/>
                  <a:pt x="1558" y="2687"/>
                  <a:pt x="1558" y="2687"/>
                </a:cubicBezTo>
                <a:cubicBezTo>
                  <a:pt x="1551" y="2693"/>
                  <a:pt x="1547" y="2702"/>
                  <a:pt x="1547" y="2712"/>
                </a:cubicBezTo>
                <a:cubicBezTo>
                  <a:pt x="1547" y="2730"/>
                  <a:pt x="1562" y="2745"/>
                  <a:pt x="1580" y="2745"/>
                </a:cubicBezTo>
                <a:cubicBezTo>
                  <a:pt x="1598" y="2745"/>
                  <a:pt x="1613" y="2730"/>
                  <a:pt x="1613" y="2712"/>
                </a:cubicBezTo>
                <a:cubicBezTo>
                  <a:pt x="1613" y="2693"/>
                  <a:pt x="1598" y="2678"/>
                  <a:pt x="1580" y="2678"/>
                </a:cubicBezTo>
                <a:cubicBezTo>
                  <a:pt x="1576" y="2678"/>
                  <a:pt x="1572" y="2679"/>
                  <a:pt x="1568" y="2681"/>
                </a:cubicBezTo>
                <a:cubicBezTo>
                  <a:pt x="1446" y="2470"/>
                  <a:pt x="1446" y="2470"/>
                  <a:pt x="1446" y="2470"/>
                </a:cubicBezTo>
                <a:cubicBezTo>
                  <a:pt x="1453" y="2464"/>
                  <a:pt x="1458" y="2455"/>
                  <a:pt x="1458" y="2445"/>
                </a:cubicBezTo>
                <a:cubicBezTo>
                  <a:pt x="1458" y="2435"/>
                  <a:pt x="1453" y="2426"/>
                  <a:pt x="1446" y="2420"/>
                </a:cubicBezTo>
                <a:cubicBezTo>
                  <a:pt x="1568" y="2208"/>
                  <a:pt x="1568" y="2208"/>
                  <a:pt x="1568" y="2208"/>
                </a:cubicBezTo>
                <a:cubicBezTo>
                  <a:pt x="1572" y="2209"/>
                  <a:pt x="1576" y="2210"/>
                  <a:pt x="1580" y="2210"/>
                </a:cubicBezTo>
                <a:cubicBezTo>
                  <a:pt x="1596" y="2210"/>
                  <a:pt x="1610" y="2198"/>
                  <a:pt x="1613" y="2182"/>
                </a:cubicBezTo>
                <a:cubicBezTo>
                  <a:pt x="1856" y="2182"/>
                  <a:pt x="1856" y="2182"/>
                  <a:pt x="1856" y="2182"/>
                </a:cubicBezTo>
                <a:cubicBezTo>
                  <a:pt x="1858" y="2198"/>
                  <a:pt x="1872" y="2210"/>
                  <a:pt x="1888" y="2210"/>
                </a:cubicBezTo>
                <a:cubicBezTo>
                  <a:pt x="1893" y="2210"/>
                  <a:pt x="1897" y="2209"/>
                  <a:pt x="1900" y="2208"/>
                </a:cubicBezTo>
                <a:cubicBezTo>
                  <a:pt x="2023" y="2420"/>
                  <a:pt x="2023" y="2420"/>
                  <a:pt x="2023" y="2420"/>
                </a:cubicBezTo>
                <a:cubicBezTo>
                  <a:pt x="2015" y="2426"/>
                  <a:pt x="2010" y="2435"/>
                  <a:pt x="2010" y="2445"/>
                </a:cubicBezTo>
                <a:cubicBezTo>
                  <a:pt x="2010" y="2464"/>
                  <a:pt x="2025" y="2479"/>
                  <a:pt x="2044" y="2479"/>
                </a:cubicBezTo>
                <a:cubicBezTo>
                  <a:pt x="2062" y="2479"/>
                  <a:pt x="2077" y="2464"/>
                  <a:pt x="2077" y="2445"/>
                </a:cubicBezTo>
                <a:cubicBezTo>
                  <a:pt x="2077" y="2427"/>
                  <a:pt x="2062" y="2412"/>
                  <a:pt x="2044" y="2412"/>
                </a:cubicBezTo>
                <a:cubicBezTo>
                  <a:pt x="2040" y="2412"/>
                  <a:pt x="2036" y="2413"/>
                  <a:pt x="2033" y="2414"/>
                </a:cubicBezTo>
                <a:cubicBezTo>
                  <a:pt x="1911" y="2202"/>
                  <a:pt x="1911" y="2202"/>
                  <a:pt x="1911" y="2202"/>
                </a:cubicBezTo>
                <a:cubicBezTo>
                  <a:pt x="1917" y="2196"/>
                  <a:pt x="1922" y="2187"/>
                  <a:pt x="1922" y="2177"/>
                </a:cubicBezTo>
                <a:cubicBezTo>
                  <a:pt x="1922" y="2167"/>
                  <a:pt x="1917" y="2158"/>
                  <a:pt x="1911" y="2152"/>
                </a:cubicBezTo>
                <a:cubicBezTo>
                  <a:pt x="2033" y="1940"/>
                  <a:pt x="2033" y="1940"/>
                  <a:pt x="2033" y="1940"/>
                </a:cubicBezTo>
                <a:cubicBezTo>
                  <a:pt x="2037" y="1941"/>
                  <a:pt x="2040" y="1942"/>
                  <a:pt x="2044" y="1942"/>
                </a:cubicBezTo>
                <a:cubicBezTo>
                  <a:pt x="2060" y="1942"/>
                  <a:pt x="2073" y="1930"/>
                  <a:pt x="2077" y="1915"/>
                </a:cubicBezTo>
                <a:cubicBezTo>
                  <a:pt x="2320" y="1915"/>
                  <a:pt x="2320" y="1915"/>
                  <a:pt x="2320" y="1915"/>
                </a:cubicBezTo>
                <a:cubicBezTo>
                  <a:pt x="2323" y="1930"/>
                  <a:pt x="2336" y="1942"/>
                  <a:pt x="2352" y="1942"/>
                </a:cubicBezTo>
                <a:cubicBezTo>
                  <a:pt x="2371" y="1942"/>
                  <a:pt x="2386" y="1927"/>
                  <a:pt x="2386" y="1909"/>
                </a:cubicBezTo>
                <a:cubicBezTo>
                  <a:pt x="2386" y="1890"/>
                  <a:pt x="2371" y="1875"/>
                  <a:pt x="2352" y="1875"/>
                </a:cubicBezTo>
                <a:cubicBezTo>
                  <a:pt x="2336" y="1875"/>
                  <a:pt x="2322" y="1887"/>
                  <a:pt x="2320" y="1903"/>
                </a:cubicBezTo>
                <a:cubicBezTo>
                  <a:pt x="2077" y="1903"/>
                  <a:pt x="2077" y="1903"/>
                  <a:pt x="2077" y="1903"/>
                </a:cubicBezTo>
                <a:cubicBezTo>
                  <a:pt x="2074" y="1887"/>
                  <a:pt x="2060" y="1875"/>
                  <a:pt x="2044" y="1875"/>
                </a:cubicBezTo>
                <a:cubicBezTo>
                  <a:pt x="2040" y="1875"/>
                  <a:pt x="2036" y="1876"/>
                  <a:pt x="2032" y="1877"/>
                </a:cubicBezTo>
                <a:cubicBezTo>
                  <a:pt x="1910" y="1667"/>
                  <a:pt x="1910" y="1667"/>
                  <a:pt x="1910" y="1667"/>
                </a:cubicBezTo>
                <a:cubicBezTo>
                  <a:pt x="1917" y="1661"/>
                  <a:pt x="1922" y="1652"/>
                  <a:pt x="1922" y="1642"/>
                </a:cubicBezTo>
                <a:cubicBezTo>
                  <a:pt x="1922" y="1632"/>
                  <a:pt x="1917" y="1623"/>
                  <a:pt x="1910" y="1616"/>
                </a:cubicBezTo>
                <a:cubicBezTo>
                  <a:pt x="2032" y="1405"/>
                  <a:pt x="2032" y="1405"/>
                  <a:pt x="2032" y="1405"/>
                </a:cubicBezTo>
                <a:cubicBezTo>
                  <a:pt x="2036" y="1406"/>
                  <a:pt x="2040" y="1407"/>
                  <a:pt x="2044" y="1407"/>
                </a:cubicBezTo>
                <a:cubicBezTo>
                  <a:pt x="2060" y="1407"/>
                  <a:pt x="2074" y="1395"/>
                  <a:pt x="2077" y="1379"/>
                </a:cubicBezTo>
                <a:cubicBezTo>
                  <a:pt x="2320" y="1379"/>
                  <a:pt x="2320" y="1379"/>
                  <a:pt x="2320" y="1379"/>
                </a:cubicBezTo>
                <a:cubicBezTo>
                  <a:pt x="2322" y="1395"/>
                  <a:pt x="2336" y="1407"/>
                  <a:pt x="2352" y="1407"/>
                </a:cubicBezTo>
                <a:cubicBezTo>
                  <a:pt x="2357" y="1407"/>
                  <a:pt x="2361" y="1406"/>
                  <a:pt x="2364" y="1405"/>
                </a:cubicBezTo>
                <a:cubicBezTo>
                  <a:pt x="2487" y="1616"/>
                  <a:pt x="2487" y="1616"/>
                  <a:pt x="2487" y="1616"/>
                </a:cubicBezTo>
                <a:cubicBezTo>
                  <a:pt x="2479" y="1623"/>
                  <a:pt x="2474" y="1632"/>
                  <a:pt x="2474" y="1642"/>
                </a:cubicBezTo>
                <a:cubicBezTo>
                  <a:pt x="2474" y="1661"/>
                  <a:pt x="2489" y="1675"/>
                  <a:pt x="2508" y="1675"/>
                </a:cubicBezTo>
                <a:cubicBezTo>
                  <a:pt x="2526" y="1675"/>
                  <a:pt x="2541" y="1661"/>
                  <a:pt x="2541" y="1642"/>
                </a:cubicBezTo>
                <a:cubicBezTo>
                  <a:pt x="2541" y="1624"/>
                  <a:pt x="2526" y="1609"/>
                  <a:pt x="2508" y="1609"/>
                </a:cubicBezTo>
                <a:close/>
                <a:moveTo>
                  <a:pt x="1104" y="870"/>
                </a:moveTo>
                <a:cubicBezTo>
                  <a:pt x="1108" y="871"/>
                  <a:pt x="1112" y="872"/>
                  <a:pt x="1116" y="872"/>
                </a:cubicBezTo>
                <a:cubicBezTo>
                  <a:pt x="1133" y="872"/>
                  <a:pt x="1147" y="860"/>
                  <a:pt x="1149" y="844"/>
                </a:cubicBezTo>
                <a:cubicBezTo>
                  <a:pt x="1392" y="844"/>
                  <a:pt x="1392" y="844"/>
                  <a:pt x="1392" y="844"/>
                </a:cubicBezTo>
                <a:cubicBezTo>
                  <a:pt x="1395" y="860"/>
                  <a:pt x="1408" y="872"/>
                  <a:pt x="1425" y="872"/>
                </a:cubicBezTo>
                <a:cubicBezTo>
                  <a:pt x="1429" y="872"/>
                  <a:pt x="1433" y="871"/>
                  <a:pt x="1437" y="870"/>
                </a:cubicBezTo>
                <a:cubicBezTo>
                  <a:pt x="1558" y="1080"/>
                  <a:pt x="1558" y="1080"/>
                  <a:pt x="1558" y="1080"/>
                </a:cubicBezTo>
                <a:cubicBezTo>
                  <a:pt x="1551" y="1086"/>
                  <a:pt x="1547" y="1095"/>
                  <a:pt x="1547" y="1105"/>
                </a:cubicBezTo>
                <a:cubicBezTo>
                  <a:pt x="1547" y="1115"/>
                  <a:pt x="1551" y="1124"/>
                  <a:pt x="1558" y="1130"/>
                </a:cubicBezTo>
                <a:cubicBezTo>
                  <a:pt x="1435" y="1342"/>
                  <a:pt x="1435" y="1342"/>
                  <a:pt x="1435" y="1342"/>
                </a:cubicBezTo>
                <a:cubicBezTo>
                  <a:pt x="1432" y="1341"/>
                  <a:pt x="1429" y="1340"/>
                  <a:pt x="1425" y="1340"/>
                </a:cubicBezTo>
                <a:cubicBezTo>
                  <a:pt x="1409" y="1340"/>
                  <a:pt x="1395" y="1352"/>
                  <a:pt x="1392" y="1367"/>
                </a:cubicBezTo>
                <a:cubicBezTo>
                  <a:pt x="1149" y="1367"/>
                  <a:pt x="1149" y="1367"/>
                  <a:pt x="1149" y="1367"/>
                </a:cubicBezTo>
                <a:cubicBezTo>
                  <a:pt x="1146" y="1352"/>
                  <a:pt x="1132" y="1340"/>
                  <a:pt x="1116" y="1340"/>
                </a:cubicBezTo>
                <a:cubicBezTo>
                  <a:pt x="1112" y="1340"/>
                  <a:pt x="1108" y="1341"/>
                  <a:pt x="1104" y="1343"/>
                </a:cubicBezTo>
                <a:cubicBezTo>
                  <a:pt x="983" y="1133"/>
                  <a:pt x="983" y="1133"/>
                  <a:pt x="983" y="1133"/>
                </a:cubicBezTo>
                <a:cubicBezTo>
                  <a:pt x="990" y="1126"/>
                  <a:pt x="995" y="1117"/>
                  <a:pt x="995" y="1107"/>
                </a:cubicBezTo>
                <a:cubicBezTo>
                  <a:pt x="995" y="1097"/>
                  <a:pt x="990" y="1088"/>
                  <a:pt x="982" y="1082"/>
                </a:cubicBezTo>
                <a:lnTo>
                  <a:pt x="1104" y="870"/>
                </a:lnTo>
                <a:close/>
                <a:moveTo>
                  <a:pt x="519" y="1401"/>
                </a:moveTo>
                <a:cubicBezTo>
                  <a:pt x="526" y="1395"/>
                  <a:pt x="531" y="1386"/>
                  <a:pt x="531" y="1376"/>
                </a:cubicBezTo>
                <a:cubicBezTo>
                  <a:pt x="531" y="1366"/>
                  <a:pt x="526" y="1356"/>
                  <a:pt x="518" y="1350"/>
                </a:cubicBezTo>
                <a:cubicBezTo>
                  <a:pt x="641" y="1138"/>
                  <a:pt x="641" y="1138"/>
                  <a:pt x="641" y="1138"/>
                </a:cubicBezTo>
                <a:cubicBezTo>
                  <a:pt x="644" y="1140"/>
                  <a:pt x="648" y="1141"/>
                  <a:pt x="653" y="1141"/>
                </a:cubicBezTo>
                <a:cubicBezTo>
                  <a:pt x="669" y="1141"/>
                  <a:pt x="683" y="1129"/>
                  <a:pt x="686" y="1113"/>
                </a:cubicBezTo>
                <a:cubicBezTo>
                  <a:pt x="928" y="1113"/>
                  <a:pt x="928" y="1113"/>
                  <a:pt x="928" y="1113"/>
                </a:cubicBezTo>
                <a:cubicBezTo>
                  <a:pt x="931" y="1129"/>
                  <a:pt x="945" y="1141"/>
                  <a:pt x="961" y="1141"/>
                </a:cubicBezTo>
                <a:cubicBezTo>
                  <a:pt x="965" y="1141"/>
                  <a:pt x="969" y="1140"/>
                  <a:pt x="973" y="1139"/>
                </a:cubicBezTo>
                <a:cubicBezTo>
                  <a:pt x="1094" y="1349"/>
                  <a:pt x="1094" y="1349"/>
                  <a:pt x="1094" y="1349"/>
                </a:cubicBezTo>
                <a:cubicBezTo>
                  <a:pt x="1087" y="1355"/>
                  <a:pt x="1083" y="1364"/>
                  <a:pt x="1083" y="1374"/>
                </a:cubicBezTo>
                <a:cubicBezTo>
                  <a:pt x="1083" y="1383"/>
                  <a:pt x="1087" y="1392"/>
                  <a:pt x="1094" y="1398"/>
                </a:cubicBezTo>
                <a:cubicBezTo>
                  <a:pt x="972" y="1611"/>
                  <a:pt x="972" y="1611"/>
                  <a:pt x="972" y="1611"/>
                </a:cubicBezTo>
                <a:cubicBezTo>
                  <a:pt x="968" y="1610"/>
                  <a:pt x="965" y="1609"/>
                  <a:pt x="961" y="1609"/>
                </a:cubicBezTo>
                <a:cubicBezTo>
                  <a:pt x="944" y="1609"/>
                  <a:pt x="931" y="1621"/>
                  <a:pt x="928" y="1637"/>
                </a:cubicBezTo>
                <a:cubicBezTo>
                  <a:pt x="686" y="1637"/>
                  <a:pt x="686" y="1637"/>
                  <a:pt x="686" y="1637"/>
                </a:cubicBezTo>
                <a:cubicBezTo>
                  <a:pt x="683" y="1621"/>
                  <a:pt x="669" y="1609"/>
                  <a:pt x="653" y="1609"/>
                </a:cubicBezTo>
                <a:cubicBezTo>
                  <a:pt x="648" y="1609"/>
                  <a:pt x="644" y="1610"/>
                  <a:pt x="641" y="1611"/>
                </a:cubicBezTo>
                <a:lnTo>
                  <a:pt x="519" y="1401"/>
                </a:lnTo>
                <a:close/>
                <a:moveTo>
                  <a:pt x="983" y="1667"/>
                </a:moveTo>
                <a:cubicBezTo>
                  <a:pt x="990" y="1661"/>
                  <a:pt x="994" y="1652"/>
                  <a:pt x="994" y="1642"/>
                </a:cubicBezTo>
                <a:cubicBezTo>
                  <a:pt x="994" y="1632"/>
                  <a:pt x="989" y="1623"/>
                  <a:pt x="982" y="1616"/>
                </a:cubicBezTo>
                <a:cubicBezTo>
                  <a:pt x="1104" y="1405"/>
                  <a:pt x="1104" y="1405"/>
                  <a:pt x="1104" y="1405"/>
                </a:cubicBezTo>
                <a:cubicBezTo>
                  <a:pt x="1108" y="1406"/>
                  <a:pt x="1112" y="1407"/>
                  <a:pt x="1116" y="1407"/>
                </a:cubicBezTo>
                <a:cubicBezTo>
                  <a:pt x="1133" y="1407"/>
                  <a:pt x="1147" y="1395"/>
                  <a:pt x="1149" y="1379"/>
                </a:cubicBezTo>
                <a:cubicBezTo>
                  <a:pt x="1392" y="1379"/>
                  <a:pt x="1392" y="1379"/>
                  <a:pt x="1392" y="1379"/>
                </a:cubicBezTo>
                <a:cubicBezTo>
                  <a:pt x="1394" y="1395"/>
                  <a:pt x="1408" y="1407"/>
                  <a:pt x="1425" y="1407"/>
                </a:cubicBezTo>
                <a:cubicBezTo>
                  <a:pt x="1429" y="1407"/>
                  <a:pt x="1433" y="1406"/>
                  <a:pt x="1437" y="1405"/>
                </a:cubicBezTo>
                <a:cubicBezTo>
                  <a:pt x="1559" y="1616"/>
                  <a:pt x="1559" y="1616"/>
                  <a:pt x="1559" y="1616"/>
                </a:cubicBezTo>
                <a:cubicBezTo>
                  <a:pt x="1552" y="1623"/>
                  <a:pt x="1547" y="1632"/>
                  <a:pt x="1547" y="1642"/>
                </a:cubicBezTo>
                <a:cubicBezTo>
                  <a:pt x="1547" y="1652"/>
                  <a:pt x="1551" y="1661"/>
                  <a:pt x="1558" y="1667"/>
                </a:cubicBezTo>
                <a:cubicBezTo>
                  <a:pt x="1436" y="1877"/>
                  <a:pt x="1436" y="1877"/>
                  <a:pt x="1436" y="1877"/>
                </a:cubicBezTo>
                <a:cubicBezTo>
                  <a:pt x="1433" y="1876"/>
                  <a:pt x="1429" y="1875"/>
                  <a:pt x="1425" y="1875"/>
                </a:cubicBezTo>
                <a:cubicBezTo>
                  <a:pt x="1408" y="1875"/>
                  <a:pt x="1394" y="1887"/>
                  <a:pt x="1392" y="1903"/>
                </a:cubicBezTo>
                <a:cubicBezTo>
                  <a:pt x="1149" y="1903"/>
                  <a:pt x="1149" y="1903"/>
                  <a:pt x="1149" y="1903"/>
                </a:cubicBezTo>
                <a:cubicBezTo>
                  <a:pt x="1147" y="1887"/>
                  <a:pt x="1133" y="1875"/>
                  <a:pt x="1116" y="1875"/>
                </a:cubicBezTo>
                <a:cubicBezTo>
                  <a:pt x="1112" y="1875"/>
                  <a:pt x="1108" y="1876"/>
                  <a:pt x="1104" y="1877"/>
                </a:cubicBezTo>
                <a:lnTo>
                  <a:pt x="983" y="1667"/>
                </a:lnTo>
                <a:close/>
                <a:moveTo>
                  <a:pt x="2022" y="1884"/>
                </a:moveTo>
                <a:cubicBezTo>
                  <a:pt x="2015" y="1890"/>
                  <a:pt x="2011" y="1899"/>
                  <a:pt x="2011" y="1909"/>
                </a:cubicBezTo>
                <a:cubicBezTo>
                  <a:pt x="2011" y="1919"/>
                  <a:pt x="2015" y="1928"/>
                  <a:pt x="2023" y="1934"/>
                </a:cubicBezTo>
                <a:cubicBezTo>
                  <a:pt x="1901" y="2146"/>
                  <a:pt x="1901" y="2146"/>
                  <a:pt x="1901" y="2146"/>
                </a:cubicBezTo>
                <a:cubicBezTo>
                  <a:pt x="1897" y="2144"/>
                  <a:pt x="1893" y="2144"/>
                  <a:pt x="1888" y="2144"/>
                </a:cubicBezTo>
                <a:cubicBezTo>
                  <a:pt x="1872" y="2144"/>
                  <a:pt x="1859" y="2155"/>
                  <a:pt x="1856" y="2170"/>
                </a:cubicBezTo>
                <a:cubicBezTo>
                  <a:pt x="1613" y="2170"/>
                  <a:pt x="1613" y="2170"/>
                  <a:pt x="1613" y="2170"/>
                </a:cubicBezTo>
                <a:cubicBezTo>
                  <a:pt x="1609" y="2155"/>
                  <a:pt x="1596" y="2144"/>
                  <a:pt x="1580" y="2144"/>
                </a:cubicBezTo>
                <a:cubicBezTo>
                  <a:pt x="1576" y="2144"/>
                  <a:pt x="1572" y="2144"/>
                  <a:pt x="1568" y="2146"/>
                </a:cubicBezTo>
                <a:cubicBezTo>
                  <a:pt x="1446" y="1934"/>
                  <a:pt x="1446" y="1934"/>
                  <a:pt x="1446" y="1934"/>
                </a:cubicBezTo>
                <a:cubicBezTo>
                  <a:pt x="1453" y="1928"/>
                  <a:pt x="1458" y="1919"/>
                  <a:pt x="1458" y="1909"/>
                </a:cubicBezTo>
                <a:cubicBezTo>
                  <a:pt x="1458" y="1899"/>
                  <a:pt x="1454" y="1890"/>
                  <a:pt x="1447" y="1883"/>
                </a:cubicBezTo>
                <a:cubicBezTo>
                  <a:pt x="1568" y="1673"/>
                  <a:pt x="1568" y="1673"/>
                  <a:pt x="1568" y="1673"/>
                </a:cubicBezTo>
                <a:cubicBezTo>
                  <a:pt x="1572" y="1675"/>
                  <a:pt x="1576" y="1675"/>
                  <a:pt x="1580" y="1675"/>
                </a:cubicBezTo>
                <a:cubicBezTo>
                  <a:pt x="1597" y="1675"/>
                  <a:pt x="1611" y="1663"/>
                  <a:pt x="1613" y="1647"/>
                </a:cubicBezTo>
                <a:cubicBezTo>
                  <a:pt x="1856" y="1647"/>
                  <a:pt x="1856" y="1647"/>
                  <a:pt x="1856" y="1647"/>
                </a:cubicBezTo>
                <a:cubicBezTo>
                  <a:pt x="1858" y="1663"/>
                  <a:pt x="1872" y="1675"/>
                  <a:pt x="1889" y="1675"/>
                </a:cubicBezTo>
                <a:cubicBezTo>
                  <a:pt x="1893" y="1675"/>
                  <a:pt x="1897" y="1675"/>
                  <a:pt x="1900" y="1673"/>
                </a:cubicBezTo>
                <a:lnTo>
                  <a:pt x="2022" y="1884"/>
                </a:lnTo>
                <a:close/>
                <a:moveTo>
                  <a:pt x="1899" y="1611"/>
                </a:moveTo>
                <a:cubicBezTo>
                  <a:pt x="1896" y="1610"/>
                  <a:pt x="1892" y="1609"/>
                  <a:pt x="1889" y="1609"/>
                </a:cubicBezTo>
                <a:cubicBezTo>
                  <a:pt x="1872" y="1609"/>
                  <a:pt x="1859" y="1620"/>
                  <a:pt x="1856" y="1635"/>
                </a:cubicBezTo>
                <a:cubicBezTo>
                  <a:pt x="1613" y="1635"/>
                  <a:pt x="1613" y="1635"/>
                  <a:pt x="1613" y="1635"/>
                </a:cubicBezTo>
                <a:cubicBezTo>
                  <a:pt x="1610" y="1620"/>
                  <a:pt x="1596" y="1609"/>
                  <a:pt x="1580" y="1609"/>
                </a:cubicBezTo>
                <a:cubicBezTo>
                  <a:pt x="1576" y="1609"/>
                  <a:pt x="1573" y="1610"/>
                  <a:pt x="1570" y="1611"/>
                </a:cubicBezTo>
                <a:cubicBezTo>
                  <a:pt x="1447" y="1398"/>
                  <a:pt x="1447" y="1398"/>
                  <a:pt x="1447" y="1398"/>
                </a:cubicBezTo>
                <a:cubicBezTo>
                  <a:pt x="1454" y="1392"/>
                  <a:pt x="1458" y="1383"/>
                  <a:pt x="1458" y="1374"/>
                </a:cubicBezTo>
                <a:cubicBezTo>
                  <a:pt x="1458" y="1363"/>
                  <a:pt x="1453" y="1354"/>
                  <a:pt x="1446" y="1348"/>
                </a:cubicBezTo>
                <a:cubicBezTo>
                  <a:pt x="1568" y="1136"/>
                  <a:pt x="1568" y="1136"/>
                  <a:pt x="1568" y="1136"/>
                </a:cubicBezTo>
                <a:cubicBezTo>
                  <a:pt x="1572" y="1138"/>
                  <a:pt x="1576" y="1139"/>
                  <a:pt x="1580" y="1139"/>
                </a:cubicBezTo>
                <a:cubicBezTo>
                  <a:pt x="1597" y="1139"/>
                  <a:pt x="1611" y="1126"/>
                  <a:pt x="1613" y="1110"/>
                </a:cubicBezTo>
                <a:cubicBezTo>
                  <a:pt x="1856" y="1110"/>
                  <a:pt x="1856" y="1110"/>
                  <a:pt x="1856" y="1110"/>
                </a:cubicBezTo>
                <a:cubicBezTo>
                  <a:pt x="1858" y="1126"/>
                  <a:pt x="1872" y="1139"/>
                  <a:pt x="1889" y="1139"/>
                </a:cubicBezTo>
                <a:cubicBezTo>
                  <a:pt x="1893" y="1139"/>
                  <a:pt x="1897" y="1138"/>
                  <a:pt x="1901" y="1136"/>
                </a:cubicBezTo>
                <a:cubicBezTo>
                  <a:pt x="2023" y="1348"/>
                  <a:pt x="2023" y="1348"/>
                  <a:pt x="2023" y="1348"/>
                </a:cubicBezTo>
                <a:cubicBezTo>
                  <a:pt x="2015" y="1354"/>
                  <a:pt x="2011" y="1363"/>
                  <a:pt x="2011" y="1374"/>
                </a:cubicBezTo>
                <a:cubicBezTo>
                  <a:pt x="2011" y="1383"/>
                  <a:pt x="2015" y="1392"/>
                  <a:pt x="2022" y="1398"/>
                </a:cubicBezTo>
                <a:lnTo>
                  <a:pt x="1899" y="1611"/>
                </a:lnTo>
                <a:close/>
              </a:path>
            </a:pathLst>
          </a:custGeom>
          <a:solidFill>
            <a:srgbClr val="3F434D">
              <a:alpha val="784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213" name="Google Shape;213;p19"/>
          <p:cNvSpPr txBox="1">
            <a:spLocks noGrp="1"/>
          </p:cNvSpPr>
          <p:nvPr>
            <p:ph type="subTitle" idx="1"/>
          </p:nvPr>
        </p:nvSpPr>
        <p:spPr>
          <a:xfrm>
            <a:off x="759697" y="3094428"/>
            <a:ext cx="1828800" cy="3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19"/>
          <p:cNvSpPr txBox="1">
            <a:spLocks noGrp="1"/>
          </p:cNvSpPr>
          <p:nvPr>
            <p:ph type="subTitle" idx="2"/>
          </p:nvPr>
        </p:nvSpPr>
        <p:spPr>
          <a:xfrm>
            <a:off x="759700" y="3560200"/>
            <a:ext cx="18288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19"/>
          <p:cNvSpPr txBox="1">
            <a:spLocks noGrp="1"/>
          </p:cNvSpPr>
          <p:nvPr>
            <p:ph type="title" idx="3" hasCustomPrompt="1"/>
          </p:nvPr>
        </p:nvSpPr>
        <p:spPr>
          <a:xfrm>
            <a:off x="1242847" y="1957319"/>
            <a:ext cx="862500" cy="5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4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r>
              <a:t>xx%</a:t>
            </a:r>
          </a:p>
        </p:txBody>
      </p:sp>
      <p:sp>
        <p:nvSpPr>
          <p:cNvPr id="216" name="Google Shape;216;p19"/>
          <p:cNvSpPr txBox="1">
            <a:spLocks noGrp="1"/>
          </p:cNvSpPr>
          <p:nvPr>
            <p:ph type="subTitle" idx="4"/>
          </p:nvPr>
        </p:nvSpPr>
        <p:spPr>
          <a:xfrm>
            <a:off x="2689831" y="3094428"/>
            <a:ext cx="1828800" cy="3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19"/>
          <p:cNvSpPr txBox="1">
            <a:spLocks noGrp="1"/>
          </p:cNvSpPr>
          <p:nvPr>
            <p:ph type="subTitle" idx="5"/>
          </p:nvPr>
        </p:nvSpPr>
        <p:spPr>
          <a:xfrm>
            <a:off x="2689834" y="3560200"/>
            <a:ext cx="18288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19"/>
          <p:cNvSpPr txBox="1">
            <a:spLocks noGrp="1"/>
          </p:cNvSpPr>
          <p:nvPr>
            <p:ph type="title" idx="6" hasCustomPrompt="1"/>
          </p:nvPr>
        </p:nvSpPr>
        <p:spPr>
          <a:xfrm>
            <a:off x="3172981" y="1957319"/>
            <a:ext cx="862500" cy="5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4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r>
              <a:t>xx%</a:t>
            </a:r>
          </a:p>
        </p:txBody>
      </p:sp>
      <p:sp>
        <p:nvSpPr>
          <p:cNvPr id="219" name="Google Shape;219;p19"/>
          <p:cNvSpPr txBox="1">
            <a:spLocks noGrp="1"/>
          </p:cNvSpPr>
          <p:nvPr>
            <p:ph type="subTitle" idx="7"/>
          </p:nvPr>
        </p:nvSpPr>
        <p:spPr>
          <a:xfrm>
            <a:off x="4620950" y="3094428"/>
            <a:ext cx="1833000" cy="3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19"/>
          <p:cNvSpPr txBox="1">
            <a:spLocks noGrp="1"/>
          </p:cNvSpPr>
          <p:nvPr>
            <p:ph type="subTitle" idx="8"/>
          </p:nvPr>
        </p:nvSpPr>
        <p:spPr>
          <a:xfrm>
            <a:off x="4623052" y="3560200"/>
            <a:ext cx="18288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19"/>
          <p:cNvSpPr txBox="1">
            <a:spLocks noGrp="1"/>
          </p:cNvSpPr>
          <p:nvPr>
            <p:ph type="title" idx="9" hasCustomPrompt="1"/>
          </p:nvPr>
        </p:nvSpPr>
        <p:spPr>
          <a:xfrm>
            <a:off x="5106200" y="1957319"/>
            <a:ext cx="862500" cy="5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4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r>
              <a:t>xx%</a:t>
            </a:r>
          </a:p>
        </p:txBody>
      </p:sp>
      <p:sp>
        <p:nvSpPr>
          <p:cNvPr id="222" name="Google Shape;222;p19"/>
          <p:cNvSpPr txBox="1">
            <a:spLocks noGrp="1"/>
          </p:cNvSpPr>
          <p:nvPr>
            <p:ph type="subTitle" idx="13"/>
          </p:nvPr>
        </p:nvSpPr>
        <p:spPr>
          <a:xfrm>
            <a:off x="6554725" y="3094428"/>
            <a:ext cx="1828800" cy="3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19"/>
          <p:cNvSpPr txBox="1">
            <a:spLocks noGrp="1"/>
          </p:cNvSpPr>
          <p:nvPr>
            <p:ph type="subTitle" idx="14"/>
          </p:nvPr>
        </p:nvSpPr>
        <p:spPr>
          <a:xfrm>
            <a:off x="6554726" y="3560200"/>
            <a:ext cx="18288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19"/>
          <p:cNvSpPr txBox="1">
            <a:spLocks noGrp="1"/>
          </p:cNvSpPr>
          <p:nvPr>
            <p:ph type="title" idx="15" hasCustomPrompt="1"/>
          </p:nvPr>
        </p:nvSpPr>
        <p:spPr>
          <a:xfrm>
            <a:off x="7037875" y="1957319"/>
            <a:ext cx="862500" cy="5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45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Fredoka One"/>
              <a:buNone/>
              <a:defRPr sz="1800">
                <a:solidFill>
                  <a:schemeClr val="lt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r>
              <a:t>xx%</a:t>
            </a:r>
          </a:p>
        </p:txBody>
      </p:sp>
      <p:grpSp>
        <p:nvGrpSpPr>
          <p:cNvPr id="225" name="Google Shape;225;p19"/>
          <p:cNvGrpSpPr/>
          <p:nvPr/>
        </p:nvGrpSpPr>
        <p:grpSpPr>
          <a:xfrm>
            <a:off x="7429503" y="-9546"/>
            <a:ext cx="1724010" cy="1267222"/>
            <a:chOff x="7429503" y="-9546"/>
            <a:chExt cx="1724010" cy="1267222"/>
          </a:xfrm>
        </p:grpSpPr>
        <p:sp>
          <p:nvSpPr>
            <p:cNvPr id="226" name="Google Shape;226;p19"/>
            <p:cNvSpPr/>
            <p:nvPr/>
          </p:nvSpPr>
          <p:spPr>
            <a:xfrm rot="10800000" flipH="1">
              <a:off x="74295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227" name="Google Shape;227;p19"/>
            <p:cNvSpPr/>
            <p:nvPr/>
          </p:nvSpPr>
          <p:spPr>
            <a:xfrm rot="10800000" flipH="1">
              <a:off x="7505703" y="-9546"/>
              <a:ext cx="1647810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gradFill>
              <a:gsLst>
                <a:gs pos="0">
                  <a:srgbClr val="33CCCC"/>
                </a:gs>
                <a:gs pos="100000">
                  <a:srgbClr val="0084B4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228" name="Google Shape;228;p19"/>
          <p:cNvGrpSpPr/>
          <p:nvPr/>
        </p:nvGrpSpPr>
        <p:grpSpPr>
          <a:xfrm>
            <a:off x="-9538" y="3885802"/>
            <a:ext cx="1724064" cy="1267222"/>
            <a:chOff x="-9538" y="3885802"/>
            <a:chExt cx="1724064" cy="1267222"/>
          </a:xfrm>
        </p:grpSpPr>
        <p:sp>
          <p:nvSpPr>
            <p:cNvPr id="229" name="Google Shape;229;p19"/>
            <p:cNvSpPr/>
            <p:nvPr/>
          </p:nvSpPr>
          <p:spPr>
            <a:xfrm flipH="1">
              <a:off x="66662" y="3885802"/>
              <a:ext cx="1647864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230" name="Google Shape;230;p19"/>
            <p:cNvSpPr/>
            <p:nvPr/>
          </p:nvSpPr>
          <p:spPr>
            <a:xfrm flipH="1">
              <a:off x="-9538" y="3885802"/>
              <a:ext cx="1647864" cy="1267222"/>
            </a:xfrm>
            <a:custGeom>
              <a:avLst/>
              <a:gdLst/>
              <a:ahLst/>
              <a:cxnLst/>
              <a:rect l="l" t="t" r="r" b="b"/>
              <a:pathLst>
                <a:path w="21600" h="21492" extrusionOk="0">
                  <a:moveTo>
                    <a:pt x="21600" y="673"/>
                  </a:moveTo>
                  <a:cubicBezTo>
                    <a:pt x="21600" y="673"/>
                    <a:pt x="21600" y="673"/>
                    <a:pt x="21600" y="20101"/>
                  </a:cubicBezTo>
                  <a:lnTo>
                    <a:pt x="21600" y="21492"/>
                  </a:lnTo>
                  <a:lnTo>
                    <a:pt x="0" y="21492"/>
                  </a:lnTo>
                  <a:lnTo>
                    <a:pt x="0" y="20470"/>
                  </a:lnTo>
                  <a:lnTo>
                    <a:pt x="49" y="20352"/>
                  </a:lnTo>
                  <a:cubicBezTo>
                    <a:pt x="318" y="19776"/>
                    <a:pt x="697" y="19269"/>
                    <a:pt x="1149" y="18885"/>
                  </a:cubicBezTo>
                  <a:cubicBezTo>
                    <a:pt x="2434" y="17802"/>
                    <a:pt x="4139" y="17710"/>
                    <a:pt x="5564" y="16909"/>
                  </a:cubicBezTo>
                  <a:cubicBezTo>
                    <a:pt x="7575" y="15786"/>
                    <a:pt x="8838" y="13383"/>
                    <a:pt x="9743" y="10987"/>
                  </a:cubicBezTo>
                  <a:cubicBezTo>
                    <a:pt x="10654" y="8597"/>
                    <a:pt x="11352" y="6037"/>
                    <a:pt x="12738" y="3989"/>
                  </a:cubicBezTo>
                  <a:cubicBezTo>
                    <a:pt x="14029" y="2085"/>
                    <a:pt x="15884" y="726"/>
                    <a:pt x="17907" y="201"/>
                  </a:cubicBezTo>
                  <a:cubicBezTo>
                    <a:pt x="18890" y="-49"/>
                    <a:pt x="19935" y="-108"/>
                    <a:pt x="20885" y="273"/>
                  </a:cubicBezTo>
                  <a:cubicBezTo>
                    <a:pt x="21131" y="371"/>
                    <a:pt x="21371" y="509"/>
                    <a:pt x="21600" y="673"/>
                  </a:cubicBezTo>
                  <a:close/>
                </a:path>
              </a:pathLst>
            </a:custGeom>
            <a:gradFill>
              <a:gsLst>
                <a:gs pos="0">
                  <a:srgbClr val="33CCCC"/>
                </a:gs>
                <a:gs pos="100000">
                  <a:srgbClr val="0084B4"/>
                </a:gs>
              </a:gsLst>
              <a:lin ang="2698631" scaled="0"/>
            </a:gra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Source Sans Pro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Fredoka One"/>
              <a:buNone/>
              <a:defRPr sz="25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4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omfortaa Regular"/>
              <a:buChar char="●"/>
              <a:defRPr sz="1800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○"/>
              <a:defRPr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■"/>
              <a:defRPr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●"/>
              <a:defRPr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○"/>
              <a:defRPr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■"/>
              <a:defRPr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●"/>
              <a:defRPr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○"/>
              <a:defRPr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Comfortaa Regular"/>
              <a:buChar char="■"/>
              <a:defRPr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8" r:id="rId5"/>
    <p:sldLayoutId id="2147483659" r:id="rId6"/>
    <p:sldLayoutId id="2147483662" r:id="rId7"/>
    <p:sldLayoutId id="2147483664" r:id="rId8"/>
    <p:sldLayoutId id="2147483665" r:id="rId9"/>
    <p:sldLayoutId id="2147483666" r:id="rId10"/>
    <p:sldLayoutId id="2147483669" r:id="rId11"/>
    <p:sldLayoutId id="2147483670" r:id="rId12"/>
    <p:sldLayoutId id="2147483672" r:id="rId13"/>
  </p:sldLayoutIdLst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31"/>
          <p:cNvSpPr txBox="1">
            <a:spLocks noGrp="1"/>
          </p:cNvSpPr>
          <p:nvPr>
            <p:ph type="subTitle" idx="1"/>
          </p:nvPr>
        </p:nvSpPr>
        <p:spPr>
          <a:xfrm>
            <a:off x="2129838" y="2841328"/>
            <a:ext cx="4884300" cy="43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By Assistant Prof Hammad </a:t>
            </a:r>
            <a:r>
              <a:rPr lang="en" dirty="0" smtClean="0"/>
              <a:t>Eljazwi,MD</a:t>
            </a:r>
            <a:endParaRPr dirty="0"/>
          </a:p>
        </p:txBody>
      </p:sp>
      <p:sp>
        <p:nvSpPr>
          <p:cNvPr id="391" name="Google Shape;391;p31"/>
          <p:cNvSpPr txBox="1">
            <a:spLocks noGrp="1"/>
          </p:cNvSpPr>
          <p:nvPr>
            <p:ph type="ctrTitle"/>
          </p:nvPr>
        </p:nvSpPr>
        <p:spPr>
          <a:xfrm>
            <a:off x="1839064" y="1841728"/>
            <a:ext cx="6741056" cy="9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dirty="0" smtClean="0"/>
              <a:t>Sclera</a:t>
            </a:r>
            <a:r>
              <a:rPr lang="en" dirty="0" smtClean="0"/>
              <a:t> </a:t>
            </a:r>
            <a:r>
              <a:rPr lang="en" sz="32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AND</a:t>
            </a:r>
            <a:r>
              <a:rPr lang="en" dirty="0" smtClean="0"/>
              <a:t> </a:t>
            </a:r>
            <a:r>
              <a:rPr lang="en" sz="5400" dirty="0" smtClean="0"/>
              <a:t>Episclera</a:t>
            </a:r>
            <a:endParaRPr sz="5400" dirty="0"/>
          </a:p>
        </p:txBody>
      </p:sp>
      <p:grpSp>
        <p:nvGrpSpPr>
          <p:cNvPr id="392" name="Google Shape;392;p31"/>
          <p:cNvGrpSpPr/>
          <p:nvPr/>
        </p:nvGrpSpPr>
        <p:grpSpPr>
          <a:xfrm>
            <a:off x="1159066" y="2015850"/>
            <a:ext cx="679998" cy="680001"/>
            <a:chOff x="1190475" y="238125"/>
            <a:chExt cx="5230750" cy="5230775"/>
          </a:xfrm>
        </p:grpSpPr>
        <p:sp>
          <p:nvSpPr>
            <p:cNvPr id="393" name="Google Shape;393;p31" descr="Slidesgo" title="Logo"/>
            <p:cNvSpPr/>
            <p:nvPr/>
          </p:nvSpPr>
          <p:spPr>
            <a:xfrm>
              <a:off x="2724675" y="238125"/>
              <a:ext cx="3696550" cy="3696550"/>
            </a:xfrm>
            <a:custGeom>
              <a:avLst/>
              <a:gdLst/>
              <a:ahLst/>
              <a:cxnLst/>
              <a:rect l="l" t="t" r="r" b="b"/>
              <a:pathLst>
                <a:path w="147862" h="147862" extrusionOk="0">
                  <a:moveTo>
                    <a:pt x="0" y="0"/>
                  </a:moveTo>
                  <a:lnTo>
                    <a:pt x="0" y="46133"/>
                  </a:lnTo>
                  <a:lnTo>
                    <a:pt x="142" y="46133"/>
                  </a:lnTo>
                  <a:cubicBezTo>
                    <a:pt x="56188" y="46133"/>
                    <a:pt x="101729" y="91674"/>
                    <a:pt x="101729" y="147862"/>
                  </a:cubicBezTo>
                  <a:lnTo>
                    <a:pt x="147862" y="147862"/>
                  </a:lnTo>
                  <a:lnTo>
                    <a:pt x="147862" y="61369"/>
                  </a:lnTo>
                  <a:lnTo>
                    <a:pt x="86493" y="61369"/>
                  </a:lnTo>
                  <a:lnTo>
                    <a:pt x="864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1" descr="Slidesgo" title="Logo"/>
            <p:cNvSpPr/>
            <p:nvPr/>
          </p:nvSpPr>
          <p:spPr>
            <a:xfrm>
              <a:off x="1190475" y="1768475"/>
              <a:ext cx="3700400" cy="3700425"/>
            </a:xfrm>
            <a:custGeom>
              <a:avLst/>
              <a:gdLst/>
              <a:ahLst/>
              <a:cxnLst/>
              <a:rect l="l" t="t" r="r" b="b"/>
              <a:pathLst>
                <a:path w="148016" h="148017" extrusionOk="0">
                  <a:moveTo>
                    <a:pt x="61510" y="1"/>
                  </a:moveTo>
                  <a:lnTo>
                    <a:pt x="0" y="155"/>
                  </a:lnTo>
                  <a:lnTo>
                    <a:pt x="0" y="86648"/>
                  </a:lnTo>
                  <a:lnTo>
                    <a:pt x="61368" y="86648"/>
                  </a:lnTo>
                  <a:lnTo>
                    <a:pt x="61368" y="148017"/>
                  </a:lnTo>
                  <a:lnTo>
                    <a:pt x="147861" y="148017"/>
                  </a:lnTo>
                  <a:lnTo>
                    <a:pt x="148015" y="86648"/>
                  </a:lnTo>
                  <a:cubicBezTo>
                    <a:pt x="148015" y="38894"/>
                    <a:pt x="109275" y="1"/>
                    <a:pt x="6151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39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E</a:t>
            </a:r>
            <a:r>
              <a:rPr lang="en-US" dirty="0" smtClean="0"/>
              <a:t>piscleritis</a:t>
            </a:r>
            <a:endParaRPr dirty="0"/>
          </a:p>
        </p:txBody>
      </p:sp>
      <p:sp>
        <p:nvSpPr>
          <p:cNvPr id="5" name="Rectangle 4"/>
          <p:cNvSpPr/>
          <p:nvPr/>
        </p:nvSpPr>
        <p:spPr>
          <a:xfrm>
            <a:off x="3754366" y="4025263"/>
            <a:ext cx="17876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Diffuse </a:t>
            </a:r>
            <a:r>
              <a:rPr lang="en-US" dirty="0" err="1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episcleritis</a:t>
            </a:r>
            <a:endParaRPr lang="en-US" dirty="0">
              <a:solidFill>
                <a:schemeClr val="dk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9325" y="1042987"/>
            <a:ext cx="4705350" cy="3057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806328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38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002000" cy="47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 smtClean="0"/>
              <a:t>Treatment</a:t>
            </a:r>
            <a:endParaRPr dirty="0"/>
          </a:p>
        </p:txBody>
      </p:sp>
      <p:sp>
        <p:nvSpPr>
          <p:cNvPr id="495" name="Google Shape;495;p38"/>
          <p:cNvSpPr txBox="1">
            <a:spLocks noGrp="1"/>
          </p:cNvSpPr>
          <p:nvPr>
            <p:ph type="subTitle" idx="1"/>
          </p:nvPr>
        </p:nvSpPr>
        <p:spPr>
          <a:xfrm>
            <a:off x="557644" y="1510147"/>
            <a:ext cx="8011392" cy="12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>
              <a:buFontTx/>
              <a:buChar char="-"/>
            </a:pPr>
            <a:r>
              <a:rPr lang="en-US" sz="1600" dirty="0"/>
              <a:t>If mild, </a:t>
            </a:r>
            <a:r>
              <a:rPr lang="en-US" sz="1800" dirty="0"/>
              <a:t>no</a:t>
            </a:r>
            <a:r>
              <a:rPr lang="en-US" sz="1600" dirty="0"/>
              <a:t> treatment is required; cool compresses or refrigerated artificial tears may be helpful </a:t>
            </a:r>
            <a:endParaRPr lang="en-US" sz="1600" dirty="0" smtClean="0"/>
          </a:p>
          <a:p>
            <a:pPr marL="285750" lvl="0" indent="-285750" algn="just">
              <a:buFontTx/>
              <a:buChar char="-"/>
            </a:pPr>
            <a:endParaRPr lang="en-US" sz="2000" dirty="0"/>
          </a:p>
          <a:p>
            <a:pPr marL="285750" lvl="0" indent="-285750" algn="just">
              <a:buFontTx/>
              <a:buChar char="-"/>
            </a:pPr>
            <a:r>
              <a:rPr lang="en-US" sz="1600" dirty="0"/>
              <a:t>A weak topical steroid four times daily for 1–2 weeks </a:t>
            </a:r>
            <a:endParaRPr lang="en-US" sz="1600" dirty="0" smtClean="0"/>
          </a:p>
          <a:p>
            <a:pPr marL="285750" lvl="0" indent="-285750" algn="just">
              <a:buFontTx/>
              <a:buChar char="-"/>
            </a:pPr>
            <a:endParaRPr lang="en-US" sz="2000" dirty="0"/>
          </a:p>
          <a:p>
            <a:pPr marL="285750" lvl="0" indent="-285750" algn="just">
              <a:buFontTx/>
              <a:buChar char="-"/>
            </a:pPr>
            <a:r>
              <a:rPr lang="en-US" sz="1600" dirty="0"/>
              <a:t>topical non-steroidal anti-inflammatory (NSAID) is an alternative, though may be less effective. </a:t>
            </a:r>
            <a:endParaRPr lang="en-US" sz="1600" dirty="0" smtClean="0"/>
          </a:p>
          <a:p>
            <a:pPr marL="285750" lvl="0" indent="-285750" algn="just">
              <a:buFontTx/>
              <a:buChar char="-"/>
            </a:pPr>
            <a:endParaRPr lang="en-US" sz="2000" dirty="0"/>
          </a:p>
          <a:p>
            <a:pPr marL="285750" lvl="0" indent="-285750" algn="just">
              <a:buFontTx/>
              <a:buChar char="-"/>
            </a:pPr>
            <a:r>
              <a:rPr lang="en-US" sz="1600" dirty="0"/>
              <a:t>oral NSAID is occasionally required (e.g. </a:t>
            </a:r>
            <a:r>
              <a:rPr lang="en-US" sz="1600" dirty="0" smtClean="0"/>
              <a:t>ibuprofen 200 </a:t>
            </a:r>
            <a:r>
              <a:rPr lang="en-US" sz="1600" dirty="0"/>
              <a:t>mg three times daily, or occasionally a more </a:t>
            </a:r>
            <a:r>
              <a:rPr lang="en-US" sz="1600" dirty="0" err="1" smtClean="0"/>
              <a:t>potentagent</a:t>
            </a:r>
            <a:r>
              <a:rPr lang="en-US" sz="1600" dirty="0" smtClean="0"/>
              <a:t> </a:t>
            </a:r>
            <a:r>
              <a:rPr lang="en-US" sz="1600" dirty="0"/>
              <a:t>such as </a:t>
            </a:r>
            <a:r>
              <a:rPr lang="en-US" sz="1600" dirty="0" err="1"/>
              <a:t>indometacin</a:t>
            </a:r>
            <a:r>
              <a:rPr lang="en-US" sz="16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1338294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4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37"/>
          <p:cNvSpPr txBox="1">
            <a:spLocks noGrp="1"/>
          </p:cNvSpPr>
          <p:nvPr>
            <p:ph type="title"/>
          </p:nvPr>
        </p:nvSpPr>
        <p:spPr>
          <a:xfrm>
            <a:off x="713239" y="2479290"/>
            <a:ext cx="5906700" cy="67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smtClean="0"/>
              <a:t>IMMUNE MEDIATED SCLERITIS</a:t>
            </a:r>
            <a:endParaRPr dirty="0"/>
          </a:p>
        </p:txBody>
      </p:sp>
      <p:sp>
        <p:nvSpPr>
          <p:cNvPr id="480" name="Google Shape;480;p37"/>
          <p:cNvSpPr txBox="1">
            <a:spLocks noGrp="1"/>
          </p:cNvSpPr>
          <p:nvPr>
            <p:ph type="title" idx="2"/>
          </p:nvPr>
        </p:nvSpPr>
        <p:spPr>
          <a:xfrm>
            <a:off x="713239" y="1704800"/>
            <a:ext cx="4449300" cy="50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729133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580;p45"/>
          <p:cNvSpPr/>
          <p:nvPr/>
        </p:nvSpPr>
        <p:spPr>
          <a:xfrm rot="5400000">
            <a:off x="2237141" y="1164162"/>
            <a:ext cx="797969" cy="722363"/>
          </a:xfrm>
          <a:custGeom>
            <a:avLst/>
            <a:gdLst/>
            <a:ahLst/>
            <a:cxnLst/>
            <a:rect l="l" t="t" r="r" b="b"/>
            <a:pathLst>
              <a:path w="21593" h="21584" extrusionOk="0">
                <a:moveTo>
                  <a:pt x="6657" y="1"/>
                </a:moveTo>
                <a:cubicBezTo>
                  <a:pt x="6252" y="-4"/>
                  <a:pt x="5853" y="101"/>
                  <a:pt x="5494" y="306"/>
                </a:cubicBezTo>
                <a:cubicBezTo>
                  <a:pt x="5116" y="522"/>
                  <a:pt x="4795" y="842"/>
                  <a:pt x="4560" y="1236"/>
                </a:cubicBezTo>
                <a:lnTo>
                  <a:pt x="259" y="9428"/>
                </a:lnTo>
                <a:cubicBezTo>
                  <a:pt x="95" y="9832"/>
                  <a:pt x="7" y="10270"/>
                  <a:pt x="1" y="10714"/>
                </a:cubicBezTo>
                <a:cubicBezTo>
                  <a:pt x="-6" y="11191"/>
                  <a:pt x="82" y="11664"/>
                  <a:pt x="259" y="12100"/>
                </a:cubicBezTo>
                <a:lnTo>
                  <a:pt x="4418" y="20185"/>
                </a:lnTo>
                <a:cubicBezTo>
                  <a:pt x="4637" y="20610"/>
                  <a:pt x="4953" y="20962"/>
                  <a:pt x="5334" y="21208"/>
                </a:cubicBezTo>
                <a:cubicBezTo>
                  <a:pt x="5698" y="21443"/>
                  <a:pt x="6110" y="21572"/>
                  <a:pt x="6531" y="21584"/>
                </a:cubicBezTo>
                <a:lnTo>
                  <a:pt x="14739" y="21584"/>
                </a:lnTo>
                <a:cubicBezTo>
                  <a:pt x="15238" y="21588"/>
                  <a:pt x="15730" y="21447"/>
                  <a:pt x="16164" y="21172"/>
                </a:cubicBezTo>
                <a:cubicBezTo>
                  <a:pt x="16546" y="20929"/>
                  <a:pt x="16872" y="20591"/>
                  <a:pt x="17115" y="20183"/>
                </a:cubicBezTo>
                <a:lnTo>
                  <a:pt x="21227" y="12302"/>
                </a:lnTo>
                <a:cubicBezTo>
                  <a:pt x="21468" y="11849"/>
                  <a:pt x="21594" y="11332"/>
                  <a:pt x="21593" y="10807"/>
                </a:cubicBezTo>
                <a:cubicBezTo>
                  <a:pt x="21592" y="10284"/>
                  <a:pt x="21466" y="9771"/>
                  <a:pt x="21227" y="9321"/>
                </a:cubicBezTo>
                <a:lnTo>
                  <a:pt x="17012" y="1258"/>
                </a:lnTo>
                <a:cubicBezTo>
                  <a:pt x="16793" y="865"/>
                  <a:pt x="16485" y="543"/>
                  <a:pt x="16120" y="322"/>
                </a:cubicBezTo>
                <a:cubicBezTo>
                  <a:pt x="15750" y="99"/>
                  <a:pt x="15333" y="-12"/>
                  <a:pt x="14912" y="1"/>
                </a:cubicBezTo>
                <a:lnTo>
                  <a:pt x="665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142875" dist="10477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i="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" name="Google Shape;581;p45"/>
          <p:cNvSpPr/>
          <p:nvPr/>
        </p:nvSpPr>
        <p:spPr>
          <a:xfrm rot="5400000">
            <a:off x="2237141" y="2252352"/>
            <a:ext cx="797969" cy="722363"/>
          </a:xfrm>
          <a:custGeom>
            <a:avLst/>
            <a:gdLst/>
            <a:ahLst/>
            <a:cxnLst/>
            <a:rect l="l" t="t" r="r" b="b"/>
            <a:pathLst>
              <a:path w="21593" h="21584" extrusionOk="0">
                <a:moveTo>
                  <a:pt x="6657" y="1"/>
                </a:moveTo>
                <a:cubicBezTo>
                  <a:pt x="6252" y="-4"/>
                  <a:pt x="5853" y="101"/>
                  <a:pt x="5494" y="306"/>
                </a:cubicBezTo>
                <a:cubicBezTo>
                  <a:pt x="5116" y="522"/>
                  <a:pt x="4795" y="842"/>
                  <a:pt x="4560" y="1236"/>
                </a:cubicBezTo>
                <a:lnTo>
                  <a:pt x="259" y="9428"/>
                </a:lnTo>
                <a:cubicBezTo>
                  <a:pt x="95" y="9832"/>
                  <a:pt x="7" y="10270"/>
                  <a:pt x="1" y="10714"/>
                </a:cubicBezTo>
                <a:cubicBezTo>
                  <a:pt x="-6" y="11191"/>
                  <a:pt x="82" y="11664"/>
                  <a:pt x="259" y="12100"/>
                </a:cubicBezTo>
                <a:lnTo>
                  <a:pt x="4418" y="20185"/>
                </a:lnTo>
                <a:cubicBezTo>
                  <a:pt x="4637" y="20610"/>
                  <a:pt x="4953" y="20962"/>
                  <a:pt x="5334" y="21208"/>
                </a:cubicBezTo>
                <a:cubicBezTo>
                  <a:pt x="5698" y="21443"/>
                  <a:pt x="6110" y="21572"/>
                  <a:pt x="6531" y="21584"/>
                </a:cubicBezTo>
                <a:lnTo>
                  <a:pt x="14739" y="21584"/>
                </a:lnTo>
                <a:cubicBezTo>
                  <a:pt x="15238" y="21588"/>
                  <a:pt x="15730" y="21447"/>
                  <a:pt x="16164" y="21172"/>
                </a:cubicBezTo>
                <a:cubicBezTo>
                  <a:pt x="16546" y="20929"/>
                  <a:pt x="16872" y="20591"/>
                  <a:pt x="17115" y="20183"/>
                </a:cubicBezTo>
                <a:lnTo>
                  <a:pt x="21227" y="12302"/>
                </a:lnTo>
                <a:cubicBezTo>
                  <a:pt x="21468" y="11849"/>
                  <a:pt x="21594" y="11332"/>
                  <a:pt x="21593" y="10807"/>
                </a:cubicBezTo>
                <a:cubicBezTo>
                  <a:pt x="21592" y="10284"/>
                  <a:pt x="21466" y="9771"/>
                  <a:pt x="21227" y="9321"/>
                </a:cubicBezTo>
                <a:lnTo>
                  <a:pt x="17012" y="1258"/>
                </a:lnTo>
                <a:cubicBezTo>
                  <a:pt x="16793" y="865"/>
                  <a:pt x="16485" y="543"/>
                  <a:pt x="16120" y="322"/>
                </a:cubicBezTo>
                <a:cubicBezTo>
                  <a:pt x="15750" y="99"/>
                  <a:pt x="15333" y="-12"/>
                  <a:pt x="14912" y="1"/>
                </a:cubicBezTo>
                <a:lnTo>
                  <a:pt x="665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142875" dist="10477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i="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" name="Google Shape;582;p45"/>
          <p:cNvSpPr/>
          <p:nvPr/>
        </p:nvSpPr>
        <p:spPr>
          <a:xfrm rot="5400000">
            <a:off x="2237141" y="3340542"/>
            <a:ext cx="797969" cy="722363"/>
          </a:xfrm>
          <a:custGeom>
            <a:avLst/>
            <a:gdLst/>
            <a:ahLst/>
            <a:cxnLst/>
            <a:rect l="l" t="t" r="r" b="b"/>
            <a:pathLst>
              <a:path w="21593" h="21584" extrusionOk="0">
                <a:moveTo>
                  <a:pt x="6657" y="1"/>
                </a:moveTo>
                <a:cubicBezTo>
                  <a:pt x="6252" y="-4"/>
                  <a:pt x="5853" y="101"/>
                  <a:pt x="5494" y="306"/>
                </a:cubicBezTo>
                <a:cubicBezTo>
                  <a:pt x="5116" y="522"/>
                  <a:pt x="4795" y="842"/>
                  <a:pt x="4560" y="1236"/>
                </a:cubicBezTo>
                <a:lnTo>
                  <a:pt x="259" y="9428"/>
                </a:lnTo>
                <a:cubicBezTo>
                  <a:pt x="95" y="9832"/>
                  <a:pt x="7" y="10270"/>
                  <a:pt x="1" y="10714"/>
                </a:cubicBezTo>
                <a:cubicBezTo>
                  <a:pt x="-6" y="11191"/>
                  <a:pt x="82" y="11664"/>
                  <a:pt x="259" y="12100"/>
                </a:cubicBezTo>
                <a:lnTo>
                  <a:pt x="4418" y="20185"/>
                </a:lnTo>
                <a:cubicBezTo>
                  <a:pt x="4637" y="20610"/>
                  <a:pt x="4953" y="20962"/>
                  <a:pt x="5334" y="21208"/>
                </a:cubicBezTo>
                <a:cubicBezTo>
                  <a:pt x="5698" y="21443"/>
                  <a:pt x="6110" y="21572"/>
                  <a:pt x="6531" y="21584"/>
                </a:cubicBezTo>
                <a:lnTo>
                  <a:pt x="14739" y="21584"/>
                </a:lnTo>
                <a:cubicBezTo>
                  <a:pt x="15238" y="21588"/>
                  <a:pt x="15730" y="21447"/>
                  <a:pt x="16164" y="21172"/>
                </a:cubicBezTo>
                <a:cubicBezTo>
                  <a:pt x="16546" y="20929"/>
                  <a:pt x="16872" y="20591"/>
                  <a:pt x="17115" y="20183"/>
                </a:cubicBezTo>
                <a:lnTo>
                  <a:pt x="21227" y="12302"/>
                </a:lnTo>
                <a:cubicBezTo>
                  <a:pt x="21468" y="11849"/>
                  <a:pt x="21594" y="11332"/>
                  <a:pt x="21593" y="10807"/>
                </a:cubicBezTo>
                <a:cubicBezTo>
                  <a:pt x="21592" y="10284"/>
                  <a:pt x="21466" y="9771"/>
                  <a:pt x="21227" y="9321"/>
                </a:cubicBezTo>
                <a:lnTo>
                  <a:pt x="17012" y="1258"/>
                </a:lnTo>
                <a:cubicBezTo>
                  <a:pt x="16793" y="865"/>
                  <a:pt x="16485" y="543"/>
                  <a:pt x="16120" y="322"/>
                </a:cubicBezTo>
                <a:cubicBezTo>
                  <a:pt x="15750" y="99"/>
                  <a:pt x="15333" y="-12"/>
                  <a:pt x="14912" y="1"/>
                </a:cubicBezTo>
                <a:lnTo>
                  <a:pt x="665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142875" dist="10477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i="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" name="Google Shape;585;p45"/>
          <p:cNvSpPr txBox="1">
            <a:spLocks/>
          </p:cNvSpPr>
          <p:nvPr/>
        </p:nvSpPr>
        <p:spPr>
          <a:xfrm>
            <a:off x="3063240" y="3482340"/>
            <a:ext cx="28098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800" b="1" dirty="0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rPr>
              <a:t>Posterior </a:t>
            </a:r>
            <a:r>
              <a:rPr lang="en-US" sz="1800" b="1" dirty="0" err="1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rPr>
              <a:t>scleritis</a:t>
            </a:r>
            <a:endParaRPr lang="en-US" sz="1800" b="1" dirty="0">
              <a:solidFill>
                <a:schemeClr val="dk2"/>
              </a:solidFill>
              <a:latin typeface="Comfortaa Regular"/>
              <a:ea typeface="Comfortaa Regular"/>
              <a:cs typeface="Comfortaa Regular"/>
              <a:sym typeface="Comfortaa Regular"/>
            </a:endParaRPr>
          </a:p>
        </p:txBody>
      </p:sp>
      <p:sp>
        <p:nvSpPr>
          <p:cNvPr id="11" name="Google Shape;587;p45"/>
          <p:cNvSpPr txBox="1">
            <a:spLocks/>
          </p:cNvSpPr>
          <p:nvPr/>
        </p:nvSpPr>
        <p:spPr>
          <a:xfrm>
            <a:off x="3063240" y="1305960"/>
            <a:ext cx="46863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omfortaa Regular"/>
              <a:buChar char="●"/>
              <a:defRPr sz="18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○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■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●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○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■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●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○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Comfortaa Regular"/>
              <a:buChar char="■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9pPr>
          </a:lstStyle>
          <a:p>
            <a:pPr marL="0" indent="0" algn="l">
              <a:buNone/>
            </a:pPr>
            <a:r>
              <a:rPr lang="en-US" b="1" dirty="0"/>
              <a:t>Anterior non-necrotizing </a:t>
            </a:r>
            <a:r>
              <a:rPr lang="en-US" b="1" dirty="0" err="1"/>
              <a:t>scleritis</a:t>
            </a:r>
            <a:endParaRPr lang="en-US" b="1" dirty="0"/>
          </a:p>
        </p:txBody>
      </p:sp>
      <p:sp>
        <p:nvSpPr>
          <p:cNvPr id="12" name="Google Shape;588;p45"/>
          <p:cNvSpPr txBox="1">
            <a:spLocks/>
          </p:cNvSpPr>
          <p:nvPr/>
        </p:nvSpPr>
        <p:spPr>
          <a:xfrm>
            <a:off x="3063240" y="2394150"/>
            <a:ext cx="4419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800" b="1" dirty="0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rPr>
              <a:t>Anterior necrotizing </a:t>
            </a:r>
            <a:r>
              <a:rPr lang="en-US" sz="1800" b="1" dirty="0" err="1" smtClean="0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rPr>
              <a:t>scleritis</a:t>
            </a:r>
            <a:endParaRPr lang="en-US" sz="1800" b="1" dirty="0">
              <a:solidFill>
                <a:schemeClr val="dk2"/>
              </a:solidFill>
              <a:latin typeface="Comfortaa Regular"/>
              <a:ea typeface="Comfortaa Regular"/>
              <a:cs typeface="Comfortaa Regular"/>
              <a:sym typeface="Comfortaa Regular"/>
            </a:endParaRPr>
          </a:p>
        </p:txBody>
      </p:sp>
      <p:sp>
        <p:nvSpPr>
          <p:cNvPr id="15" name="Google Shape;591;p45"/>
          <p:cNvSpPr txBox="1">
            <a:spLocks noGrp="1"/>
          </p:cNvSpPr>
          <p:nvPr>
            <p:ph type="title" idx="4294967295"/>
          </p:nvPr>
        </p:nvSpPr>
        <p:spPr>
          <a:xfrm>
            <a:off x="2274926" y="1423045"/>
            <a:ext cx="722400" cy="20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01</a:t>
            </a:r>
            <a:endParaRPr sz="2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6" name="Google Shape;592;p45"/>
          <p:cNvSpPr txBox="1">
            <a:spLocks noGrp="1"/>
          </p:cNvSpPr>
          <p:nvPr>
            <p:ph type="title" idx="4294967295"/>
          </p:nvPr>
        </p:nvSpPr>
        <p:spPr>
          <a:xfrm>
            <a:off x="2274926" y="2511233"/>
            <a:ext cx="722400" cy="20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02</a:t>
            </a:r>
            <a:endParaRPr sz="2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7" name="Google Shape;593;p45"/>
          <p:cNvSpPr txBox="1">
            <a:spLocks noGrp="1"/>
          </p:cNvSpPr>
          <p:nvPr>
            <p:ph type="title" idx="4294967295"/>
          </p:nvPr>
        </p:nvSpPr>
        <p:spPr>
          <a:xfrm>
            <a:off x="2274926" y="3599425"/>
            <a:ext cx="722400" cy="20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03</a:t>
            </a:r>
            <a:endParaRPr sz="2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/>
      <p:bldP spid="11" grpId="0"/>
      <p:bldP spid="12" grpId="0"/>
      <p:bldP spid="15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38"/>
          <p:cNvSpPr txBox="1">
            <a:spLocks noGrp="1"/>
          </p:cNvSpPr>
          <p:nvPr>
            <p:ph type="title"/>
          </p:nvPr>
        </p:nvSpPr>
        <p:spPr>
          <a:xfrm>
            <a:off x="713224" y="539500"/>
            <a:ext cx="7965955" cy="47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b="1" dirty="0" smtClean="0"/>
              <a:t>Anterior </a:t>
            </a:r>
            <a:r>
              <a:rPr lang="en-US" b="1" dirty="0"/>
              <a:t>non-necrotizing </a:t>
            </a:r>
            <a:r>
              <a:rPr lang="en-US" b="1" dirty="0" err="1"/>
              <a:t>scleritis</a:t>
            </a:r>
            <a:r>
              <a:rPr lang="en-US" b="1" dirty="0"/>
              <a:t/>
            </a:r>
            <a:br>
              <a:rPr lang="en-US" b="1" dirty="0"/>
            </a:br>
            <a:endParaRPr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9106" y="1352549"/>
            <a:ext cx="3137535" cy="3137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0720" y="1352549"/>
            <a:ext cx="3199200" cy="3178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1269105" y="4490084"/>
            <a:ext cx="31375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Diffuse non-necrotizing </a:t>
            </a:r>
            <a:r>
              <a:rPr lang="en-US" dirty="0" err="1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scleritis</a:t>
            </a:r>
            <a:endParaRPr lang="en-US" dirty="0">
              <a:solidFill>
                <a:schemeClr val="dk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32385" y="4490083"/>
            <a:ext cx="31375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Translucency </a:t>
            </a:r>
            <a:r>
              <a:rPr lang="en-US" dirty="0" err="1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dur</a:t>
            </a:r>
            <a:r>
              <a:rPr lang="en-US" dirty="0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 to recurrence </a:t>
            </a:r>
            <a:r>
              <a:rPr lang="en-US" dirty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non-necrotizing </a:t>
            </a:r>
            <a:r>
              <a:rPr lang="en-US" dirty="0" err="1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scleritis</a:t>
            </a:r>
            <a:endParaRPr lang="en-US" dirty="0">
              <a:solidFill>
                <a:schemeClr val="dk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</p:spTree>
    <p:extLst>
      <p:ext uri="{BB962C8B-B14F-4D97-AF65-F5344CB8AC3E}">
        <p14:creationId xmlns:p14="http://schemas.microsoft.com/office/powerpoint/2010/main" val="13655327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38"/>
          <p:cNvSpPr txBox="1">
            <a:spLocks noGrp="1"/>
          </p:cNvSpPr>
          <p:nvPr>
            <p:ph type="title"/>
          </p:nvPr>
        </p:nvSpPr>
        <p:spPr>
          <a:xfrm>
            <a:off x="713224" y="539500"/>
            <a:ext cx="7965955" cy="47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b="1" dirty="0" smtClean="0"/>
              <a:t>Anterior necrotizing </a:t>
            </a:r>
            <a:r>
              <a:rPr lang="en-US" b="1" dirty="0" err="1"/>
              <a:t>scleritis</a:t>
            </a:r>
            <a:r>
              <a:rPr lang="en-US" b="1" dirty="0"/>
              <a:t/>
            </a:r>
            <a:br>
              <a:rPr lang="en-US" b="1" dirty="0"/>
            </a:b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1201" y="1352548"/>
            <a:ext cx="3199200" cy="3178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700" y="1352548"/>
            <a:ext cx="3199200" cy="3178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269105" y="4490084"/>
            <a:ext cx="27313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Early </a:t>
            </a:r>
            <a:endParaRPr lang="en-US" dirty="0">
              <a:solidFill>
                <a:schemeClr val="dk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35103" y="4490083"/>
            <a:ext cx="27313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late</a:t>
            </a:r>
            <a:endParaRPr lang="en-US" dirty="0">
              <a:solidFill>
                <a:schemeClr val="dk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</p:spTree>
    <p:extLst>
      <p:ext uri="{BB962C8B-B14F-4D97-AF65-F5344CB8AC3E}">
        <p14:creationId xmlns:p14="http://schemas.microsoft.com/office/powerpoint/2010/main" val="2781365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9106" y="1352549"/>
            <a:ext cx="3137535" cy="3137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0720" y="1352548"/>
            <a:ext cx="3199200" cy="3178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87" name="Google Shape;487;p38"/>
          <p:cNvSpPr txBox="1">
            <a:spLocks noGrp="1"/>
          </p:cNvSpPr>
          <p:nvPr>
            <p:ph type="title"/>
          </p:nvPr>
        </p:nvSpPr>
        <p:spPr>
          <a:xfrm>
            <a:off x="713224" y="539500"/>
            <a:ext cx="7965955" cy="47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b="1" dirty="0" smtClean="0"/>
              <a:t>Anterior necrotizing </a:t>
            </a:r>
            <a:r>
              <a:rPr lang="en-US" b="1" dirty="0" err="1"/>
              <a:t>scleritis</a:t>
            </a:r>
            <a:r>
              <a:rPr lang="en-US" b="1" dirty="0"/>
              <a:t/>
            </a:r>
            <a:br>
              <a:rPr lang="en-US" b="1" dirty="0"/>
            </a:br>
            <a:endParaRPr dirty="0"/>
          </a:p>
        </p:txBody>
      </p:sp>
      <p:sp>
        <p:nvSpPr>
          <p:cNvPr id="7" name="Rectangle 6"/>
          <p:cNvSpPr/>
          <p:nvPr/>
        </p:nvSpPr>
        <p:spPr>
          <a:xfrm>
            <a:off x="1269105" y="4490084"/>
            <a:ext cx="31375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Surgical induce </a:t>
            </a:r>
            <a:r>
              <a:rPr lang="en-US" dirty="0" smtClean="0">
                <a:solidFill>
                  <a:schemeClr val="dk1"/>
                </a:solidFill>
                <a:latin typeface="Fredoka One"/>
                <a:ea typeface="Fredoka One"/>
                <a:cs typeface="Fredoka One"/>
              </a:rPr>
              <a:t>necrotizing </a:t>
            </a:r>
            <a:r>
              <a:rPr lang="en-US" dirty="0" err="1">
                <a:solidFill>
                  <a:schemeClr val="dk1"/>
                </a:solidFill>
                <a:latin typeface="Fredoka One"/>
                <a:ea typeface="Fredoka One"/>
                <a:cs typeface="Fredoka One"/>
              </a:rPr>
              <a:t>scleritis</a:t>
            </a:r>
            <a:r>
              <a:rPr lang="en-US" dirty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4832385" y="4490083"/>
            <a:ext cx="31375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PUK secondary to necrotizing </a:t>
            </a:r>
            <a:r>
              <a:rPr lang="en-US" dirty="0" err="1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scleritis</a:t>
            </a:r>
            <a:endParaRPr lang="en-US" dirty="0">
              <a:solidFill>
                <a:schemeClr val="dk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</p:spTree>
    <p:extLst>
      <p:ext uri="{BB962C8B-B14F-4D97-AF65-F5344CB8AC3E}">
        <p14:creationId xmlns:p14="http://schemas.microsoft.com/office/powerpoint/2010/main" val="7646275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38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002000" cy="47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 smtClean="0"/>
              <a:t>Complications</a:t>
            </a:r>
            <a:endParaRPr dirty="0"/>
          </a:p>
        </p:txBody>
      </p:sp>
      <p:sp>
        <p:nvSpPr>
          <p:cNvPr id="495" name="Google Shape;495;p38"/>
          <p:cNvSpPr txBox="1">
            <a:spLocks noGrp="1"/>
          </p:cNvSpPr>
          <p:nvPr>
            <p:ph type="subTitle" idx="1"/>
          </p:nvPr>
        </p:nvSpPr>
        <p:spPr>
          <a:xfrm>
            <a:off x="801484" y="1472046"/>
            <a:ext cx="8011392" cy="303899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>
              <a:buFontTx/>
              <a:buChar char="-"/>
            </a:pPr>
            <a:r>
              <a:rPr lang="en-US" sz="1600" b="1" dirty="0"/>
              <a:t>Acute infiltrative stromal keratitis </a:t>
            </a:r>
            <a:endParaRPr lang="en-US" sz="1600" b="1" dirty="0" smtClean="0"/>
          </a:p>
          <a:p>
            <a:pPr marL="285750" lvl="0" indent="-285750" algn="just">
              <a:buFontTx/>
              <a:buChar char="-"/>
            </a:pPr>
            <a:endParaRPr lang="en-US" sz="1600" b="1" dirty="0" smtClean="0"/>
          </a:p>
          <a:p>
            <a:pPr marL="285750" lvl="0" indent="-285750" algn="just">
              <a:buFontTx/>
              <a:buChar char="-"/>
            </a:pPr>
            <a:r>
              <a:rPr lang="en-US" sz="1600" b="1" dirty="0"/>
              <a:t>Peripheral ulcerative keratitis </a:t>
            </a:r>
            <a:endParaRPr lang="en-US" sz="1600" b="1" dirty="0" smtClean="0"/>
          </a:p>
          <a:p>
            <a:pPr marL="285750" lvl="0" indent="-285750" algn="just">
              <a:buFontTx/>
              <a:buChar char="-"/>
            </a:pPr>
            <a:endParaRPr lang="en-US" sz="1600" b="1" dirty="0" smtClean="0"/>
          </a:p>
          <a:p>
            <a:pPr marL="285750" lvl="0" indent="-285750" algn="just">
              <a:buFontTx/>
              <a:buChar char="-"/>
            </a:pPr>
            <a:r>
              <a:rPr lang="en-US" sz="1600" b="1" dirty="0"/>
              <a:t>Uveitis </a:t>
            </a:r>
            <a:endParaRPr lang="en-US" sz="1600" b="1" dirty="0" smtClean="0"/>
          </a:p>
          <a:p>
            <a:pPr marL="285750" lvl="0" indent="-285750" algn="just">
              <a:buFontTx/>
              <a:buChar char="-"/>
            </a:pPr>
            <a:endParaRPr lang="en-US" sz="1600" b="1" dirty="0" smtClean="0"/>
          </a:p>
          <a:p>
            <a:pPr marL="285750" lvl="0" indent="-285750" algn="just">
              <a:buFontTx/>
              <a:buChar char="-"/>
            </a:pPr>
            <a:r>
              <a:rPr lang="en-US" sz="1600" b="1" dirty="0"/>
              <a:t>Glaucoma </a:t>
            </a:r>
            <a:endParaRPr lang="en-US" sz="1600" b="1" dirty="0" smtClean="0"/>
          </a:p>
          <a:p>
            <a:pPr marL="285750" lvl="0" indent="-285750" algn="just">
              <a:buFontTx/>
              <a:buChar char="-"/>
            </a:pPr>
            <a:endParaRPr lang="en-US" sz="1600" b="1" dirty="0" smtClean="0"/>
          </a:p>
          <a:p>
            <a:pPr marL="285750" lvl="0" indent="-285750" algn="just">
              <a:buFontTx/>
              <a:buChar char="-"/>
            </a:pPr>
            <a:r>
              <a:rPr lang="en-US" sz="1600" b="1" dirty="0" err="1"/>
              <a:t>Hypotony</a:t>
            </a:r>
            <a:r>
              <a:rPr lang="en-US" sz="1600" b="1" dirty="0"/>
              <a:t> </a:t>
            </a:r>
            <a:r>
              <a:rPr lang="en-US" sz="1600" dirty="0" smtClean="0"/>
              <a:t>may </a:t>
            </a:r>
            <a:r>
              <a:rPr lang="en-US" sz="1600" dirty="0"/>
              <a:t>be the result of ciliary body </a:t>
            </a:r>
            <a:r>
              <a:rPr lang="en-US" sz="1600" dirty="0" smtClean="0"/>
              <a:t>detachment</a:t>
            </a:r>
          </a:p>
          <a:p>
            <a:pPr marL="285750" lvl="0" indent="-285750" algn="just">
              <a:buFontTx/>
              <a:buChar char="-"/>
            </a:pPr>
            <a:endParaRPr lang="en-US" sz="1600" dirty="0" smtClean="0"/>
          </a:p>
          <a:p>
            <a:pPr marL="285750" lvl="0" indent="-285750" algn="just">
              <a:buFontTx/>
              <a:buChar char="-"/>
            </a:pPr>
            <a:r>
              <a:rPr lang="en-US" sz="1600" b="1" dirty="0"/>
              <a:t>Perforation </a:t>
            </a:r>
            <a:r>
              <a:rPr lang="en-US" sz="1600" b="1" dirty="0" smtClean="0"/>
              <a:t> </a:t>
            </a:r>
            <a:r>
              <a:rPr lang="en-US" sz="1600" dirty="0"/>
              <a:t>extremely rare.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562823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4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4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4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4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4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4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4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1200" y="1360981"/>
            <a:ext cx="3199200" cy="3129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701" y="1352548"/>
            <a:ext cx="3199200" cy="3178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87" name="Google Shape;487;p38"/>
          <p:cNvSpPr txBox="1">
            <a:spLocks noGrp="1"/>
          </p:cNvSpPr>
          <p:nvPr>
            <p:ph type="title"/>
          </p:nvPr>
        </p:nvSpPr>
        <p:spPr>
          <a:xfrm>
            <a:off x="713224" y="539500"/>
            <a:ext cx="7965955" cy="47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b="1" dirty="0" smtClean="0"/>
              <a:t>Posterior </a:t>
            </a:r>
            <a:r>
              <a:rPr lang="en-US" b="1" dirty="0" err="1" smtClean="0"/>
              <a:t>scleritis</a:t>
            </a:r>
            <a:r>
              <a:rPr lang="en-US" b="1" dirty="0"/>
              <a:t/>
            </a:r>
            <a:br>
              <a:rPr lang="en-US" b="1" dirty="0"/>
            </a:br>
            <a:endParaRPr dirty="0"/>
          </a:p>
        </p:txBody>
      </p:sp>
      <p:sp>
        <p:nvSpPr>
          <p:cNvPr id="7" name="Rectangle 6"/>
          <p:cNvSpPr/>
          <p:nvPr/>
        </p:nvSpPr>
        <p:spPr>
          <a:xfrm>
            <a:off x="1269105" y="4490084"/>
            <a:ext cx="27313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Choroidal folds</a:t>
            </a:r>
          </a:p>
        </p:txBody>
      </p:sp>
      <p:sp>
        <p:nvSpPr>
          <p:cNvPr id="8" name="Rectangle 7"/>
          <p:cNvSpPr/>
          <p:nvPr/>
        </p:nvSpPr>
        <p:spPr>
          <a:xfrm>
            <a:off x="4801200" y="4404836"/>
            <a:ext cx="32683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B-scan ultrasonography in posterior </a:t>
            </a:r>
            <a:r>
              <a:rPr lang="en-US" dirty="0" err="1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scleritis</a:t>
            </a:r>
            <a:r>
              <a:rPr lang="en-US" dirty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 </a:t>
            </a:r>
            <a:r>
              <a:rPr lang="en-US" dirty="0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shows scleral </a:t>
            </a:r>
            <a:r>
              <a:rPr lang="en-US" dirty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thickening</a:t>
            </a:r>
          </a:p>
        </p:txBody>
      </p:sp>
    </p:spTree>
    <p:extLst>
      <p:ext uri="{BB962C8B-B14F-4D97-AF65-F5344CB8AC3E}">
        <p14:creationId xmlns:p14="http://schemas.microsoft.com/office/powerpoint/2010/main" val="17174246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38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002000" cy="47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 smtClean="0"/>
              <a:t>Investigation and Treatment</a:t>
            </a:r>
            <a:endParaRPr dirty="0"/>
          </a:p>
        </p:txBody>
      </p:sp>
      <p:sp>
        <p:nvSpPr>
          <p:cNvPr id="495" name="Google Shape;495;p38"/>
          <p:cNvSpPr txBox="1">
            <a:spLocks noGrp="1"/>
          </p:cNvSpPr>
          <p:nvPr>
            <p:ph type="subTitle" idx="1"/>
          </p:nvPr>
        </p:nvSpPr>
        <p:spPr>
          <a:xfrm>
            <a:off x="557644" y="1281547"/>
            <a:ext cx="8011392" cy="12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/>
            <a:r>
              <a:rPr lang="en-US" b="1" dirty="0"/>
              <a:t>Laboratory </a:t>
            </a:r>
            <a:r>
              <a:rPr lang="en-US" dirty="0" smtClean="0"/>
              <a:t>(</a:t>
            </a:r>
            <a:r>
              <a:rPr lang="en-US" dirty="0"/>
              <a:t>ESR), </a:t>
            </a:r>
            <a:r>
              <a:rPr lang="en-US" dirty="0" smtClean="0"/>
              <a:t>(</a:t>
            </a:r>
            <a:r>
              <a:rPr lang="en-US" dirty="0"/>
              <a:t>CRP), full blood </a:t>
            </a:r>
            <a:r>
              <a:rPr lang="en-US" dirty="0" smtClean="0"/>
              <a:t>count, </a:t>
            </a:r>
            <a:r>
              <a:rPr lang="en-US" dirty="0"/>
              <a:t>rheumatoid factor, </a:t>
            </a:r>
            <a:r>
              <a:rPr lang="en-US" dirty="0" smtClean="0"/>
              <a:t>(</a:t>
            </a:r>
            <a:r>
              <a:rPr lang="en-US" dirty="0"/>
              <a:t>ANA), </a:t>
            </a:r>
            <a:r>
              <a:rPr lang="en-US" dirty="0" smtClean="0"/>
              <a:t>(</a:t>
            </a:r>
            <a:r>
              <a:rPr lang="en-US" dirty="0"/>
              <a:t>ANCA</a:t>
            </a:r>
            <a:r>
              <a:rPr lang="en-US" dirty="0" smtClean="0"/>
              <a:t>), uric </a:t>
            </a:r>
            <a:r>
              <a:rPr lang="en-US" dirty="0"/>
              <a:t>acid, syphilis serology, </a:t>
            </a:r>
            <a:r>
              <a:rPr lang="en-US" dirty="0" smtClean="0"/>
              <a:t>hepatitis </a:t>
            </a:r>
            <a:r>
              <a:rPr lang="en-US" dirty="0"/>
              <a:t>B surface antigen </a:t>
            </a:r>
            <a:r>
              <a:rPr lang="en-US" dirty="0" smtClean="0"/>
              <a:t>,Investigation </a:t>
            </a:r>
            <a:r>
              <a:rPr lang="en-US" dirty="0"/>
              <a:t>for tuberculosis, sarcoidosis or ankylosing </a:t>
            </a:r>
            <a:r>
              <a:rPr lang="en-US" dirty="0" smtClean="0"/>
              <a:t>spondylitis. </a:t>
            </a:r>
          </a:p>
          <a:p>
            <a:pPr marL="0" lvl="0" indent="0" algn="just"/>
            <a:r>
              <a:rPr lang="en-US" b="1" dirty="0" smtClean="0"/>
              <a:t>Radiological </a:t>
            </a:r>
            <a:r>
              <a:rPr lang="en-US" b="1" dirty="0"/>
              <a:t>imaging </a:t>
            </a:r>
            <a:endParaRPr lang="en-US" b="1" dirty="0" smtClean="0"/>
          </a:p>
          <a:p>
            <a:pPr marL="0" lvl="0" indent="0" algn="just"/>
            <a:r>
              <a:rPr lang="en-US" b="1" dirty="0" smtClean="0"/>
              <a:t>Ultrasonography </a:t>
            </a:r>
            <a:r>
              <a:rPr lang="en-US" dirty="0"/>
              <a:t>can help to detect associated posterior </a:t>
            </a:r>
            <a:r>
              <a:rPr lang="en-US" dirty="0" err="1"/>
              <a:t>scleritis</a:t>
            </a:r>
            <a:r>
              <a:rPr lang="en-US" dirty="0"/>
              <a:t> </a:t>
            </a:r>
            <a:endParaRPr lang="en-US" dirty="0" smtClean="0"/>
          </a:p>
          <a:p>
            <a:pPr marL="0" lvl="0" indent="0" algn="just"/>
            <a:r>
              <a:rPr lang="en-US" dirty="0" smtClean="0"/>
              <a:t> </a:t>
            </a:r>
            <a:endParaRPr lang="en-US" sz="800" dirty="0" smtClean="0"/>
          </a:p>
          <a:p>
            <a:pPr marL="0" lvl="0" indent="0" algn="just"/>
            <a:r>
              <a:rPr lang="en-US" sz="1600" dirty="0" smtClean="0">
                <a:solidFill>
                  <a:schemeClr val="tx1">
                    <a:lumMod val="75000"/>
                  </a:schemeClr>
                </a:solidFill>
              </a:rPr>
              <a:t>Treatment</a:t>
            </a:r>
          </a:p>
          <a:p>
            <a:pPr marL="0" lvl="0" indent="0" algn="just"/>
            <a:endParaRPr lang="en-US" sz="1050" dirty="0">
              <a:solidFill>
                <a:schemeClr val="tx1">
                  <a:lumMod val="75000"/>
                </a:schemeClr>
              </a:solidFill>
            </a:endParaRPr>
          </a:p>
          <a:p>
            <a:pPr marL="285750" lvl="0" indent="-285750" algn="just">
              <a:buFontTx/>
              <a:buChar char="-"/>
            </a:pPr>
            <a:r>
              <a:rPr lang="en-US" sz="1800" b="1" dirty="0"/>
              <a:t>Topical steroid four times daily for 1–2 weeks </a:t>
            </a:r>
          </a:p>
          <a:p>
            <a:pPr marL="285750" lvl="0" indent="-285750" algn="just">
              <a:buFontTx/>
              <a:buChar char="-"/>
            </a:pPr>
            <a:r>
              <a:rPr lang="en-US" sz="1800" b="1" dirty="0"/>
              <a:t>Systemic NSAIDs </a:t>
            </a:r>
            <a:endParaRPr lang="en-US" sz="1800" b="1" dirty="0" smtClean="0"/>
          </a:p>
          <a:p>
            <a:pPr marL="285750" lvl="0" indent="-285750" algn="just">
              <a:buFontTx/>
              <a:buChar char="-"/>
            </a:pPr>
            <a:r>
              <a:rPr lang="en-US" sz="1800" b="1" dirty="0" smtClean="0"/>
              <a:t>Periocular </a:t>
            </a:r>
            <a:r>
              <a:rPr lang="en-US" sz="1800" b="1" dirty="0"/>
              <a:t>steroid injections </a:t>
            </a:r>
          </a:p>
          <a:p>
            <a:pPr marL="285750" lvl="0" indent="-285750" algn="just">
              <a:buFontTx/>
              <a:buChar char="-"/>
            </a:pPr>
            <a:r>
              <a:rPr lang="en-US" sz="1800" b="1" dirty="0"/>
              <a:t>Systemic steroids </a:t>
            </a:r>
          </a:p>
          <a:p>
            <a:pPr marL="285750" lvl="0" indent="-285750" algn="just">
              <a:buFontTx/>
              <a:buChar char="-"/>
            </a:pPr>
            <a:r>
              <a:rPr lang="en-US" sz="1800" b="1" dirty="0" err="1"/>
              <a:t>immunosuppressives</a:t>
            </a:r>
            <a:r>
              <a:rPr lang="en-US" sz="18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496128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35"/>
          <p:cNvSpPr/>
          <p:nvPr/>
        </p:nvSpPr>
        <p:spPr>
          <a:xfrm rot="5400000">
            <a:off x="4309896" y="1504579"/>
            <a:ext cx="797969" cy="722363"/>
          </a:xfrm>
          <a:custGeom>
            <a:avLst/>
            <a:gdLst/>
            <a:ahLst/>
            <a:cxnLst/>
            <a:rect l="l" t="t" r="r" b="b"/>
            <a:pathLst>
              <a:path w="21593" h="21584" extrusionOk="0">
                <a:moveTo>
                  <a:pt x="6657" y="1"/>
                </a:moveTo>
                <a:cubicBezTo>
                  <a:pt x="6252" y="-4"/>
                  <a:pt x="5853" y="101"/>
                  <a:pt x="5494" y="306"/>
                </a:cubicBezTo>
                <a:cubicBezTo>
                  <a:pt x="5116" y="522"/>
                  <a:pt x="4795" y="842"/>
                  <a:pt x="4560" y="1236"/>
                </a:cubicBezTo>
                <a:lnTo>
                  <a:pt x="259" y="9428"/>
                </a:lnTo>
                <a:cubicBezTo>
                  <a:pt x="95" y="9832"/>
                  <a:pt x="7" y="10270"/>
                  <a:pt x="1" y="10714"/>
                </a:cubicBezTo>
                <a:cubicBezTo>
                  <a:pt x="-6" y="11191"/>
                  <a:pt x="82" y="11664"/>
                  <a:pt x="259" y="12100"/>
                </a:cubicBezTo>
                <a:lnTo>
                  <a:pt x="4418" y="20185"/>
                </a:lnTo>
                <a:cubicBezTo>
                  <a:pt x="4637" y="20610"/>
                  <a:pt x="4953" y="20962"/>
                  <a:pt x="5334" y="21208"/>
                </a:cubicBezTo>
                <a:cubicBezTo>
                  <a:pt x="5698" y="21443"/>
                  <a:pt x="6110" y="21572"/>
                  <a:pt x="6531" y="21584"/>
                </a:cubicBezTo>
                <a:lnTo>
                  <a:pt x="14739" y="21584"/>
                </a:lnTo>
                <a:cubicBezTo>
                  <a:pt x="15238" y="21588"/>
                  <a:pt x="15730" y="21447"/>
                  <a:pt x="16164" y="21172"/>
                </a:cubicBezTo>
                <a:cubicBezTo>
                  <a:pt x="16546" y="20929"/>
                  <a:pt x="16872" y="20591"/>
                  <a:pt x="17115" y="20183"/>
                </a:cubicBezTo>
                <a:lnTo>
                  <a:pt x="21227" y="12302"/>
                </a:lnTo>
                <a:cubicBezTo>
                  <a:pt x="21468" y="11849"/>
                  <a:pt x="21594" y="11332"/>
                  <a:pt x="21593" y="10807"/>
                </a:cubicBezTo>
                <a:cubicBezTo>
                  <a:pt x="21592" y="10284"/>
                  <a:pt x="21466" y="9771"/>
                  <a:pt x="21227" y="9321"/>
                </a:cubicBezTo>
                <a:lnTo>
                  <a:pt x="17012" y="1258"/>
                </a:lnTo>
                <a:cubicBezTo>
                  <a:pt x="16793" y="865"/>
                  <a:pt x="16485" y="543"/>
                  <a:pt x="16120" y="322"/>
                </a:cubicBezTo>
                <a:cubicBezTo>
                  <a:pt x="15750" y="99"/>
                  <a:pt x="15333" y="-12"/>
                  <a:pt x="14912" y="1"/>
                </a:cubicBezTo>
                <a:lnTo>
                  <a:pt x="665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142875" dist="10477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i="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47" name="Google Shape;447;p35"/>
          <p:cNvSpPr/>
          <p:nvPr/>
        </p:nvSpPr>
        <p:spPr>
          <a:xfrm rot="5400000">
            <a:off x="4309896" y="3333379"/>
            <a:ext cx="797969" cy="722363"/>
          </a:xfrm>
          <a:custGeom>
            <a:avLst/>
            <a:gdLst/>
            <a:ahLst/>
            <a:cxnLst/>
            <a:rect l="l" t="t" r="r" b="b"/>
            <a:pathLst>
              <a:path w="21593" h="21584" extrusionOk="0">
                <a:moveTo>
                  <a:pt x="6657" y="1"/>
                </a:moveTo>
                <a:cubicBezTo>
                  <a:pt x="6252" y="-4"/>
                  <a:pt x="5853" y="101"/>
                  <a:pt x="5494" y="306"/>
                </a:cubicBezTo>
                <a:cubicBezTo>
                  <a:pt x="5116" y="522"/>
                  <a:pt x="4795" y="842"/>
                  <a:pt x="4560" y="1236"/>
                </a:cubicBezTo>
                <a:lnTo>
                  <a:pt x="259" y="9428"/>
                </a:lnTo>
                <a:cubicBezTo>
                  <a:pt x="95" y="9832"/>
                  <a:pt x="7" y="10270"/>
                  <a:pt x="1" y="10714"/>
                </a:cubicBezTo>
                <a:cubicBezTo>
                  <a:pt x="-6" y="11191"/>
                  <a:pt x="82" y="11664"/>
                  <a:pt x="259" y="12100"/>
                </a:cubicBezTo>
                <a:lnTo>
                  <a:pt x="4418" y="20185"/>
                </a:lnTo>
                <a:cubicBezTo>
                  <a:pt x="4637" y="20610"/>
                  <a:pt x="4953" y="20962"/>
                  <a:pt x="5334" y="21208"/>
                </a:cubicBezTo>
                <a:cubicBezTo>
                  <a:pt x="5698" y="21443"/>
                  <a:pt x="6110" y="21572"/>
                  <a:pt x="6531" y="21584"/>
                </a:cubicBezTo>
                <a:lnTo>
                  <a:pt x="14739" y="21584"/>
                </a:lnTo>
                <a:cubicBezTo>
                  <a:pt x="15238" y="21588"/>
                  <a:pt x="15730" y="21447"/>
                  <a:pt x="16164" y="21172"/>
                </a:cubicBezTo>
                <a:cubicBezTo>
                  <a:pt x="16546" y="20929"/>
                  <a:pt x="16872" y="20591"/>
                  <a:pt x="17115" y="20183"/>
                </a:cubicBezTo>
                <a:lnTo>
                  <a:pt x="21227" y="12302"/>
                </a:lnTo>
                <a:cubicBezTo>
                  <a:pt x="21468" y="11849"/>
                  <a:pt x="21594" y="11332"/>
                  <a:pt x="21593" y="10807"/>
                </a:cubicBezTo>
                <a:cubicBezTo>
                  <a:pt x="21592" y="10284"/>
                  <a:pt x="21466" y="9771"/>
                  <a:pt x="21227" y="9321"/>
                </a:cubicBezTo>
                <a:lnTo>
                  <a:pt x="17012" y="1258"/>
                </a:lnTo>
                <a:cubicBezTo>
                  <a:pt x="16793" y="865"/>
                  <a:pt x="16485" y="543"/>
                  <a:pt x="16120" y="322"/>
                </a:cubicBezTo>
                <a:cubicBezTo>
                  <a:pt x="15750" y="99"/>
                  <a:pt x="15333" y="-12"/>
                  <a:pt x="14912" y="1"/>
                </a:cubicBezTo>
                <a:lnTo>
                  <a:pt x="665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142875" dist="10477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i="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48" name="Google Shape;448;p35"/>
          <p:cNvSpPr/>
          <p:nvPr/>
        </p:nvSpPr>
        <p:spPr>
          <a:xfrm rot="5400000">
            <a:off x="704684" y="3333379"/>
            <a:ext cx="797969" cy="722363"/>
          </a:xfrm>
          <a:custGeom>
            <a:avLst/>
            <a:gdLst/>
            <a:ahLst/>
            <a:cxnLst/>
            <a:rect l="l" t="t" r="r" b="b"/>
            <a:pathLst>
              <a:path w="21593" h="21584" extrusionOk="0">
                <a:moveTo>
                  <a:pt x="6657" y="1"/>
                </a:moveTo>
                <a:cubicBezTo>
                  <a:pt x="6252" y="-4"/>
                  <a:pt x="5853" y="101"/>
                  <a:pt x="5494" y="306"/>
                </a:cubicBezTo>
                <a:cubicBezTo>
                  <a:pt x="5116" y="522"/>
                  <a:pt x="4795" y="842"/>
                  <a:pt x="4560" y="1236"/>
                </a:cubicBezTo>
                <a:lnTo>
                  <a:pt x="259" y="9428"/>
                </a:lnTo>
                <a:cubicBezTo>
                  <a:pt x="95" y="9832"/>
                  <a:pt x="7" y="10270"/>
                  <a:pt x="1" y="10714"/>
                </a:cubicBezTo>
                <a:cubicBezTo>
                  <a:pt x="-6" y="11191"/>
                  <a:pt x="82" y="11664"/>
                  <a:pt x="259" y="12100"/>
                </a:cubicBezTo>
                <a:lnTo>
                  <a:pt x="4418" y="20185"/>
                </a:lnTo>
                <a:cubicBezTo>
                  <a:pt x="4637" y="20610"/>
                  <a:pt x="4953" y="20962"/>
                  <a:pt x="5334" y="21208"/>
                </a:cubicBezTo>
                <a:cubicBezTo>
                  <a:pt x="5698" y="21443"/>
                  <a:pt x="6110" y="21572"/>
                  <a:pt x="6531" y="21584"/>
                </a:cubicBezTo>
                <a:lnTo>
                  <a:pt x="14739" y="21584"/>
                </a:lnTo>
                <a:cubicBezTo>
                  <a:pt x="15238" y="21588"/>
                  <a:pt x="15730" y="21447"/>
                  <a:pt x="16164" y="21172"/>
                </a:cubicBezTo>
                <a:cubicBezTo>
                  <a:pt x="16546" y="20929"/>
                  <a:pt x="16872" y="20591"/>
                  <a:pt x="17115" y="20183"/>
                </a:cubicBezTo>
                <a:lnTo>
                  <a:pt x="21227" y="12302"/>
                </a:lnTo>
                <a:cubicBezTo>
                  <a:pt x="21468" y="11849"/>
                  <a:pt x="21594" y="11332"/>
                  <a:pt x="21593" y="10807"/>
                </a:cubicBezTo>
                <a:cubicBezTo>
                  <a:pt x="21592" y="10284"/>
                  <a:pt x="21466" y="9771"/>
                  <a:pt x="21227" y="9321"/>
                </a:cubicBezTo>
                <a:lnTo>
                  <a:pt x="17012" y="1258"/>
                </a:lnTo>
                <a:cubicBezTo>
                  <a:pt x="16793" y="865"/>
                  <a:pt x="16485" y="543"/>
                  <a:pt x="16120" y="322"/>
                </a:cubicBezTo>
                <a:cubicBezTo>
                  <a:pt x="15750" y="99"/>
                  <a:pt x="15333" y="-12"/>
                  <a:pt x="14912" y="1"/>
                </a:cubicBezTo>
                <a:lnTo>
                  <a:pt x="665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142875" dist="10477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i="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49" name="Google Shape;449;p35"/>
          <p:cNvSpPr/>
          <p:nvPr/>
        </p:nvSpPr>
        <p:spPr>
          <a:xfrm rot="5400000">
            <a:off x="704684" y="1504579"/>
            <a:ext cx="797969" cy="722363"/>
          </a:xfrm>
          <a:custGeom>
            <a:avLst/>
            <a:gdLst/>
            <a:ahLst/>
            <a:cxnLst/>
            <a:rect l="l" t="t" r="r" b="b"/>
            <a:pathLst>
              <a:path w="21593" h="21584" extrusionOk="0">
                <a:moveTo>
                  <a:pt x="6657" y="1"/>
                </a:moveTo>
                <a:cubicBezTo>
                  <a:pt x="6252" y="-4"/>
                  <a:pt x="5853" y="101"/>
                  <a:pt x="5494" y="306"/>
                </a:cubicBezTo>
                <a:cubicBezTo>
                  <a:pt x="5116" y="522"/>
                  <a:pt x="4795" y="842"/>
                  <a:pt x="4560" y="1236"/>
                </a:cubicBezTo>
                <a:lnTo>
                  <a:pt x="259" y="9428"/>
                </a:lnTo>
                <a:cubicBezTo>
                  <a:pt x="95" y="9832"/>
                  <a:pt x="7" y="10270"/>
                  <a:pt x="1" y="10714"/>
                </a:cubicBezTo>
                <a:cubicBezTo>
                  <a:pt x="-6" y="11191"/>
                  <a:pt x="82" y="11664"/>
                  <a:pt x="259" y="12100"/>
                </a:cubicBezTo>
                <a:lnTo>
                  <a:pt x="4418" y="20185"/>
                </a:lnTo>
                <a:cubicBezTo>
                  <a:pt x="4637" y="20610"/>
                  <a:pt x="4953" y="20962"/>
                  <a:pt x="5334" y="21208"/>
                </a:cubicBezTo>
                <a:cubicBezTo>
                  <a:pt x="5698" y="21443"/>
                  <a:pt x="6110" y="21572"/>
                  <a:pt x="6531" y="21584"/>
                </a:cubicBezTo>
                <a:lnTo>
                  <a:pt x="14739" y="21584"/>
                </a:lnTo>
                <a:cubicBezTo>
                  <a:pt x="15238" y="21588"/>
                  <a:pt x="15730" y="21447"/>
                  <a:pt x="16164" y="21172"/>
                </a:cubicBezTo>
                <a:cubicBezTo>
                  <a:pt x="16546" y="20929"/>
                  <a:pt x="16872" y="20591"/>
                  <a:pt x="17115" y="20183"/>
                </a:cubicBezTo>
                <a:lnTo>
                  <a:pt x="21227" y="12302"/>
                </a:lnTo>
                <a:cubicBezTo>
                  <a:pt x="21468" y="11849"/>
                  <a:pt x="21594" y="11332"/>
                  <a:pt x="21593" y="10807"/>
                </a:cubicBezTo>
                <a:cubicBezTo>
                  <a:pt x="21592" y="10284"/>
                  <a:pt x="21466" y="9771"/>
                  <a:pt x="21227" y="9321"/>
                </a:cubicBezTo>
                <a:lnTo>
                  <a:pt x="17012" y="1258"/>
                </a:lnTo>
                <a:cubicBezTo>
                  <a:pt x="16793" y="865"/>
                  <a:pt x="16485" y="543"/>
                  <a:pt x="16120" y="322"/>
                </a:cubicBezTo>
                <a:cubicBezTo>
                  <a:pt x="15750" y="99"/>
                  <a:pt x="15333" y="-12"/>
                  <a:pt x="14912" y="1"/>
                </a:cubicBezTo>
                <a:lnTo>
                  <a:pt x="665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142875" dist="10477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i="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50" name="Google Shape;450;p3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65067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Table of contents</a:t>
            </a:r>
            <a:endParaRPr dirty="0"/>
          </a:p>
        </p:txBody>
      </p:sp>
      <p:sp>
        <p:nvSpPr>
          <p:cNvPr id="451" name="Google Shape;451;p35"/>
          <p:cNvSpPr txBox="1">
            <a:spLocks noGrp="1"/>
          </p:cNvSpPr>
          <p:nvPr>
            <p:ph type="title" idx="3"/>
          </p:nvPr>
        </p:nvSpPr>
        <p:spPr>
          <a:xfrm>
            <a:off x="860219" y="1668960"/>
            <a:ext cx="486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</a:t>
            </a:r>
            <a:endParaRPr dirty="0"/>
          </a:p>
        </p:txBody>
      </p:sp>
      <p:sp>
        <p:nvSpPr>
          <p:cNvPr id="452" name="Google Shape;452;p35"/>
          <p:cNvSpPr txBox="1">
            <a:spLocks noGrp="1"/>
          </p:cNvSpPr>
          <p:nvPr>
            <p:ph type="subTitle" idx="1"/>
          </p:nvPr>
        </p:nvSpPr>
        <p:spPr>
          <a:xfrm>
            <a:off x="1609725" y="1668960"/>
            <a:ext cx="21813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ANATOMY</a:t>
            </a:r>
            <a:endParaRPr dirty="0"/>
          </a:p>
        </p:txBody>
      </p:sp>
      <p:sp>
        <p:nvSpPr>
          <p:cNvPr id="454" name="Google Shape;454;p35"/>
          <p:cNvSpPr txBox="1">
            <a:spLocks noGrp="1"/>
          </p:cNvSpPr>
          <p:nvPr>
            <p:ph type="subTitle" idx="4"/>
          </p:nvPr>
        </p:nvSpPr>
        <p:spPr>
          <a:xfrm>
            <a:off x="1583782" y="3612060"/>
            <a:ext cx="21813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 smtClean="0"/>
              <a:t>Immune mediated SCLERITIS</a:t>
            </a:r>
            <a:endParaRPr lang="en-US" dirty="0"/>
          </a:p>
        </p:txBody>
      </p:sp>
      <p:sp>
        <p:nvSpPr>
          <p:cNvPr id="456" name="Google Shape;456;p35"/>
          <p:cNvSpPr txBox="1">
            <a:spLocks noGrp="1"/>
          </p:cNvSpPr>
          <p:nvPr>
            <p:ph type="title" idx="6"/>
          </p:nvPr>
        </p:nvSpPr>
        <p:spPr>
          <a:xfrm>
            <a:off x="861419" y="3497910"/>
            <a:ext cx="484500" cy="39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  <p:sp>
        <p:nvSpPr>
          <p:cNvPr id="457" name="Google Shape;457;p35"/>
          <p:cNvSpPr txBox="1">
            <a:spLocks noGrp="1"/>
          </p:cNvSpPr>
          <p:nvPr>
            <p:ph type="subTitle" idx="7"/>
          </p:nvPr>
        </p:nvSpPr>
        <p:spPr>
          <a:xfrm>
            <a:off x="5138737" y="1668960"/>
            <a:ext cx="21813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/>
              <a:t>EPISCLERITIS</a:t>
            </a:r>
            <a:endParaRPr dirty="0"/>
          </a:p>
        </p:txBody>
      </p:sp>
      <p:sp>
        <p:nvSpPr>
          <p:cNvPr id="459" name="Google Shape;459;p35"/>
          <p:cNvSpPr txBox="1">
            <a:spLocks noGrp="1"/>
          </p:cNvSpPr>
          <p:nvPr>
            <p:ph type="title" idx="9"/>
          </p:nvPr>
        </p:nvSpPr>
        <p:spPr>
          <a:xfrm>
            <a:off x="4466631" y="1669110"/>
            <a:ext cx="484500" cy="39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  <p:sp>
        <p:nvSpPr>
          <p:cNvPr id="460" name="Google Shape;460;p35"/>
          <p:cNvSpPr txBox="1">
            <a:spLocks noGrp="1"/>
          </p:cNvSpPr>
          <p:nvPr>
            <p:ph type="subTitle" idx="13"/>
          </p:nvPr>
        </p:nvSpPr>
        <p:spPr>
          <a:xfrm>
            <a:off x="5138737" y="3497760"/>
            <a:ext cx="3519488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/>
              <a:t>SCLERAL DISCOLOR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ATION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462" name="Google Shape;462;p35"/>
          <p:cNvSpPr txBox="1">
            <a:spLocks noGrp="1"/>
          </p:cNvSpPr>
          <p:nvPr>
            <p:ph type="title" idx="15"/>
          </p:nvPr>
        </p:nvSpPr>
        <p:spPr>
          <a:xfrm>
            <a:off x="4466631" y="3497910"/>
            <a:ext cx="484500" cy="39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50"/>
                                        <p:tgtEl>
                                          <p:spTgt spid="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250"/>
                                        <p:tgtEl>
                                          <p:spTgt spid="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250"/>
                                        <p:tgtEl>
                                          <p:spTgt spid="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250"/>
                                        <p:tgtEl>
                                          <p:spTgt spid="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447" grpId="0" animBg="1"/>
      <p:bldP spid="448" grpId="0" animBg="1"/>
      <p:bldP spid="449" grpId="0" animBg="1"/>
      <p:bldP spid="451" grpId="0"/>
      <p:bldP spid="452" grpId="0" build="p"/>
      <p:bldP spid="454" grpId="0" build="p"/>
      <p:bldP spid="456" grpId="0"/>
      <p:bldP spid="457" grpId="0" build="p"/>
      <p:bldP spid="459" grpId="0"/>
      <p:bldP spid="460" grpId="0" build="p"/>
      <p:bldP spid="46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47" descr="Slidesgo" title="Figure"/>
          <p:cNvSpPr/>
          <p:nvPr/>
        </p:nvSpPr>
        <p:spPr>
          <a:xfrm rot="5400000">
            <a:off x="960853" y="1894524"/>
            <a:ext cx="1426488" cy="1280902"/>
          </a:xfrm>
          <a:custGeom>
            <a:avLst/>
            <a:gdLst/>
            <a:ahLst/>
            <a:cxnLst/>
            <a:rect l="l" t="t" r="r" b="b"/>
            <a:pathLst>
              <a:path w="21593" h="21584" extrusionOk="0">
                <a:moveTo>
                  <a:pt x="6657" y="1"/>
                </a:moveTo>
                <a:cubicBezTo>
                  <a:pt x="6252" y="-4"/>
                  <a:pt x="5853" y="101"/>
                  <a:pt x="5494" y="306"/>
                </a:cubicBezTo>
                <a:cubicBezTo>
                  <a:pt x="5116" y="522"/>
                  <a:pt x="4795" y="842"/>
                  <a:pt x="4560" y="1236"/>
                </a:cubicBezTo>
                <a:lnTo>
                  <a:pt x="259" y="9428"/>
                </a:lnTo>
                <a:cubicBezTo>
                  <a:pt x="95" y="9832"/>
                  <a:pt x="7" y="10270"/>
                  <a:pt x="1" y="10714"/>
                </a:cubicBezTo>
                <a:cubicBezTo>
                  <a:pt x="-6" y="11191"/>
                  <a:pt x="82" y="11664"/>
                  <a:pt x="259" y="12100"/>
                </a:cubicBezTo>
                <a:lnTo>
                  <a:pt x="4418" y="20185"/>
                </a:lnTo>
                <a:cubicBezTo>
                  <a:pt x="4637" y="20610"/>
                  <a:pt x="4953" y="20962"/>
                  <a:pt x="5334" y="21208"/>
                </a:cubicBezTo>
                <a:cubicBezTo>
                  <a:pt x="5698" y="21443"/>
                  <a:pt x="6110" y="21572"/>
                  <a:pt x="6531" y="21584"/>
                </a:cubicBezTo>
                <a:lnTo>
                  <a:pt x="14739" y="21584"/>
                </a:lnTo>
                <a:cubicBezTo>
                  <a:pt x="15238" y="21588"/>
                  <a:pt x="15730" y="21447"/>
                  <a:pt x="16164" y="21172"/>
                </a:cubicBezTo>
                <a:cubicBezTo>
                  <a:pt x="16546" y="20929"/>
                  <a:pt x="16872" y="20591"/>
                  <a:pt x="17115" y="20183"/>
                </a:cubicBezTo>
                <a:lnTo>
                  <a:pt x="21227" y="12302"/>
                </a:lnTo>
                <a:cubicBezTo>
                  <a:pt x="21468" y="11849"/>
                  <a:pt x="21594" y="11332"/>
                  <a:pt x="21593" y="10807"/>
                </a:cubicBezTo>
                <a:cubicBezTo>
                  <a:pt x="21592" y="10284"/>
                  <a:pt x="21466" y="9771"/>
                  <a:pt x="21227" y="9321"/>
                </a:cubicBezTo>
                <a:lnTo>
                  <a:pt x="17012" y="1258"/>
                </a:lnTo>
                <a:cubicBezTo>
                  <a:pt x="16793" y="865"/>
                  <a:pt x="16485" y="543"/>
                  <a:pt x="16120" y="322"/>
                </a:cubicBezTo>
                <a:cubicBezTo>
                  <a:pt x="15750" y="99"/>
                  <a:pt x="15333" y="-12"/>
                  <a:pt x="14912" y="1"/>
                </a:cubicBezTo>
                <a:lnTo>
                  <a:pt x="665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142875" dist="95250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i="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24" name="Google Shape;624;p47" descr="Slidesgo" title="Figure2"/>
          <p:cNvSpPr/>
          <p:nvPr/>
        </p:nvSpPr>
        <p:spPr>
          <a:xfrm rot="5400000">
            <a:off x="2890987" y="1894524"/>
            <a:ext cx="1426488" cy="1280902"/>
          </a:xfrm>
          <a:custGeom>
            <a:avLst/>
            <a:gdLst/>
            <a:ahLst/>
            <a:cxnLst/>
            <a:rect l="l" t="t" r="r" b="b"/>
            <a:pathLst>
              <a:path w="21593" h="21584" extrusionOk="0">
                <a:moveTo>
                  <a:pt x="6657" y="1"/>
                </a:moveTo>
                <a:cubicBezTo>
                  <a:pt x="6252" y="-4"/>
                  <a:pt x="5853" y="101"/>
                  <a:pt x="5494" y="306"/>
                </a:cubicBezTo>
                <a:cubicBezTo>
                  <a:pt x="5116" y="522"/>
                  <a:pt x="4795" y="842"/>
                  <a:pt x="4560" y="1236"/>
                </a:cubicBezTo>
                <a:lnTo>
                  <a:pt x="259" y="9428"/>
                </a:lnTo>
                <a:cubicBezTo>
                  <a:pt x="95" y="9832"/>
                  <a:pt x="7" y="10270"/>
                  <a:pt x="1" y="10714"/>
                </a:cubicBezTo>
                <a:cubicBezTo>
                  <a:pt x="-6" y="11191"/>
                  <a:pt x="82" y="11664"/>
                  <a:pt x="259" y="12100"/>
                </a:cubicBezTo>
                <a:lnTo>
                  <a:pt x="4418" y="20185"/>
                </a:lnTo>
                <a:cubicBezTo>
                  <a:pt x="4637" y="20610"/>
                  <a:pt x="4953" y="20962"/>
                  <a:pt x="5334" y="21208"/>
                </a:cubicBezTo>
                <a:cubicBezTo>
                  <a:pt x="5698" y="21443"/>
                  <a:pt x="6110" y="21572"/>
                  <a:pt x="6531" y="21584"/>
                </a:cubicBezTo>
                <a:lnTo>
                  <a:pt x="14739" y="21584"/>
                </a:lnTo>
                <a:cubicBezTo>
                  <a:pt x="15238" y="21588"/>
                  <a:pt x="15730" y="21447"/>
                  <a:pt x="16164" y="21172"/>
                </a:cubicBezTo>
                <a:cubicBezTo>
                  <a:pt x="16546" y="20929"/>
                  <a:pt x="16872" y="20591"/>
                  <a:pt x="17115" y="20183"/>
                </a:cubicBezTo>
                <a:lnTo>
                  <a:pt x="21227" y="12302"/>
                </a:lnTo>
                <a:cubicBezTo>
                  <a:pt x="21468" y="11849"/>
                  <a:pt x="21594" y="11332"/>
                  <a:pt x="21593" y="10807"/>
                </a:cubicBezTo>
                <a:cubicBezTo>
                  <a:pt x="21592" y="10284"/>
                  <a:pt x="21466" y="9771"/>
                  <a:pt x="21227" y="9321"/>
                </a:cubicBezTo>
                <a:lnTo>
                  <a:pt x="17012" y="1258"/>
                </a:lnTo>
                <a:cubicBezTo>
                  <a:pt x="16793" y="865"/>
                  <a:pt x="16485" y="543"/>
                  <a:pt x="16120" y="322"/>
                </a:cubicBezTo>
                <a:cubicBezTo>
                  <a:pt x="15750" y="99"/>
                  <a:pt x="15333" y="-12"/>
                  <a:pt x="14912" y="1"/>
                </a:cubicBezTo>
                <a:lnTo>
                  <a:pt x="665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142875" dist="95250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i="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25" name="Google Shape;625;p47" descr="Slidesgo" title="Figure3"/>
          <p:cNvSpPr/>
          <p:nvPr/>
        </p:nvSpPr>
        <p:spPr>
          <a:xfrm rot="5400000">
            <a:off x="4824206" y="1894524"/>
            <a:ext cx="1426488" cy="1280902"/>
          </a:xfrm>
          <a:custGeom>
            <a:avLst/>
            <a:gdLst/>
            <a:ahLst/>
            <a:cxnLst/>
            <a:rect l="l" t="t" r="r" b="b"/>
            <a:pathLst>
              <a:path w="21593" h="21584" extrusionOk="0">
                <a:moveTo>
                  <a:pt x="6657" y="1"/>
                </a:moveTo>
                <a:cubicBezTo>
                  <a:pt x="6252" y="-4"/>
                  <a:pt x="5853" y="101"/>
                  <a:pt x="5494" y="306"/>
                </a:cubicBezTo>
                <a:cubicBezTo>
                  <a:pt x="5116" y="522"/>
                  <a:pt x="4795" y="842"/>
                  <a:pt x="4560" y="1236"/>
                </a:cubicBezTo>
                <a:lnTo>
                  <a:pt x="259" y="9428"/>
                </a:lnTo>
                <a:cubicBezTo>
                  <a:pt x="95" y="9832"/>
                  <a:pt x="7" y="10270"/>
                  <a:pt x="1" y="10714"/>
                </a:cubicBezTo>
                <a:cubicBezTo>
                  <a:pt x="-6" y="11191"/>
                  <a:pt x="82" y="11664"/>
                  <a:pt x="259" y="12100"/>
                </a:cubicBezTo>
                <a:lnTo>
                  <a:pt x="4418" y="20185"/>
                </a:lnTo>
                <a:cubicBezTo>
                  <a:pt x="4637" y="20610"/>
                  <a:pt x="4953" y="20962"/>
                  <a:pt x="5334" y="21208"/>
                </a:cubicBezTo>
                <a:cubicBezTo>
                  <a:pt x="5698" y="21443"/>
                  <a:pt x="6110" y="21572"/>
                  <a:pt x="6531" y="21584"/>
                </a:cubicBezTo>
                <a:lnTo>
                  <a:pt x="14739" y="21584"/>
                </a:lnTo>
                <a:cubicBezTo>
                  <a:pt x="15238" y="21588"/>
                  <a:pt x="15730" y="21447"/>
                  <a:pt x="16164" y="21172"/>
                </a:cubicBezTo>
                <a:cubicBezTo>
                  <a:pt x="16546" y="20929"/>
                  <a:pt x="16872" y="20591"/>
                  <a:pt x="17115" y="20183"/>
                </a:cubicBezTo>
                <a:lnTo>
                  <a:pt x="21227" y="12302"/>
                </a:lnTo>
                <a:cubicBezTo>
                  <a:pt x="21468" y="11849"/>
                  <a:pt x="21594" y="11332"/>
                  <a:pt x="21593" y="10807"/>
                </a:cubicBezTo>
                <a:cubicBezTo>
                  <a:pt x="21592" y="10284"/>
                  <a:pt x="21466" y="9771"/>
                  <a:pt x="21227" y="9321"/>
                </a:cubicBezTo>
                <a:lnTo>
                  <a:pt x="17012" y="1258"/>
                </a:lnTo>
                <a:cubicBezTo>
                  <a:pt x="16793" y="865"/>
                  <a:pt x="16485" y="543"/>
                  <a:pt x="16120" y="322"/>
                </a:cubicBezTo>
                <a:cubicBezTo>
                  <a:pt x="15750" y="99"/>
                  <a:pt x="15333" y="-12"/>
                  <a:pt x="14912" y="1"/>
                </a:cubicBezTo>
                <a:lnTo>
                  <a:pt x="665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142875" dist="95250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i="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26" name="Google Shape;626;p47" descr="Slidesgo" title="Figure4"/>
          <p:cNvSpPr/>
          <p:nvPr/>
        </p:nvSpPr>
        <p:spPr>
          <a:xfrm rot="5400000">
            <a:off x="6755881" y="1894524"/>
            <a:ext cx="1426488" cy="1280902"/>
          </a:xfrm>
          <a:custGeom>
            <a:avLst/>
            <a:gdLst/>
            <a:ahLst/>
            <a:cxnLst/>
            <a:rect l="l" t="t" r="r" b="b"/>
            <a:pathLst>
              <a:path w="21593" h="21584" extrusionOk="0">
                <a:moveTo>
                  <a:pt x="6657" y="1"/>
                </a:moveTo>
                <a:cubicBezTo>
                  <a:pt x="6252" y="-4"/>
                  <a:pt x="5853" y="101"/>
                  <a:pt x="5494" y="306"/>
                </a:cubicBezTo>
                <a:cubicBezTo>
                  <a:pt x="5116" y="522"/>
                  <a:pt x="4795" y="842"/>
                  <a:pt x="4560" y="1236"/>
                </a:cubicBezTo>
                <a:lnTo>
                  <a:pt x="259" y="9428"/>
                </a:lnTo>
                <a:cubicBezTo>
                  <a:pt x="95" y="9832"/>
                  <a:pt x="7" y="10270"/>
                  <a:pt x="1" y="10714"/>
                </a:cubicBezTo>
                <a:cubicBezTo>
                  <a:pt x="-6" y="11191"/>
                  <a:pt x="82" y="11664"/>
                  <a:pt x="259" y="12100"/>
                </a:cubicBezTo>
                <a:lnTo>
                  <a:pt x="4418" y="20185"/>
                </a:lnTo>
                <a:cubicBezTo>
                  <a:pt x="4637" y="20610"/>
                  <a:pt x="4953" y="20962"/>
                  <a:pt x="5334" y="21208"/>
                </a:cubicBezTo>
                <a:cubicBezTo>
                  <a:pt x="5698" y="21443"/>
                  <a:pt x="6110" y="21572"/>
                  <a:pt x="6531" y="21584"/>
                </a:cubicBezTo>
                <a:lnTo>
                  <a:pt x="14739" y="21584"/>
                </a:lnTo>
                <a:cubicBezTo>
                  <a:pt x="15238" y="21588"/>
                  <a:pt x="15730" y="21447"/>
                  <a:pt x="16164" y="21172"/>
                </a:cubicBezTo>
                <a:cubicBezTo>
                  <a:pt x="16546" y="20929"/>
                  <a:pt x="16872" y="20591"/>
                  <a:pt x="17115" y="20183"/>
                </a:cubicBezTo>
                <a:lnTo>
                  <a:pt x="21227" y="12302"/>
                </a:lnTo>
                <a:cubicBezTo>
                  <a:pt x="21468" y="11849"/>
                  <a:pt x="21594" y="11332"/>
                  <a:pt x="21593" y="10807"/>
                </a:cubicBezTo>
                <a:cubicBezTo>
                  <a:pt x="21592" y="10284"/>
                  <a:pt x="21466" y="9771"/>
                  <a:pt x="21227" y="9321"/>
                </a:cubicBezTo>
                <a:lnTo>
                  <a:pt x="17012" y="1258"/>
                </a:lnTo>
                <a:cubicBezTo>
                  <a:pt x="16793" y="865"/>
                  <a:pt x="16485" y="543"/>
                  <a:pt x="16120" y="322"/>
                </a:cubicBezTo>
                <a:cubicBezTo>
                  <a:pt x="15750" y="99"/>
                  <a:pt x="15333" y="-12"/>
                  <a:pt x="14912" y="1"/>
                </a:cubicBezTo>
                <a:lnTo>
                  <a:pt x="665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142875" dist="95250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i="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27" name="Google Shape;627;p47"/>
          <p:cNvSpPr txBox="1">
            <a:spLocks noGrp="1"/>
          </p:cNvSpPr>
          <p:nvPr>
            <p:ph type="title"/>
          </p:nvPr>
        </p:nvSpPr>
        <p:spPr>
          <a:xfrm>
            <a:off x="666025" y="60808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Systemic association </a:t>
            </a:r>
            <a:r>
              <a:rPr lang="en" dirty="0" smtClean="0"/>
              <a:t>the </a:t>
            </a:r>
            <a:r>
              <a:rPr lang="en" dirty="0" smtClean="0"/>
              <a:t>immune mediated scleritis</a:t>
            </a:r>
            <a:endParaRPr dirty="0"/>
          </a:p>
        </p:txBody>
      </p:sp>
      <p:sp>
        <p:nvSpPr>
          <p:cNvPr id="628" name="Google Shape;628;p47"/>
          <p:cNvSpPr txBox="1">
            <a:spLocks noGrp="1"/>
          </p:cNvSpPr>
          <p:nvPr>
            <p:ph type="subTitle" idx="1"/>
          </p:nvPr>
        </p:nvSpPr>
        <p:spPr>
          <a:xfrm>
            <a:off x="759697" y="3407784"/>
            <a:ext cx="1828800" cy="3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i="1" dirty="0"/>
              <a:t>Rheumatoid arthritis </a:t>
            </a:r>
            <a:endParaRPr dirty="0"/>
          </a:p>
        </p:txBody>
      </p:sp>
      <p:sp>
        <p:nvSpPr>
          <p:cNvPr id="630" name="Google Shape;630;p47"/>
          <p:cNvSpPr txBox="1">
            <a:spLocks noGrp="1"/>
          </p:cNvSpPr>
          <p:nvPr>
            <p:ph type="title" idx="3"/>
          </p:nvPr>
        </p:nvSpPr>
        <p:spPr>
          <a:xfrm>
            <a:off x="1242847" y="2270675"/>
            <a:ext cx="862500" cy="5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sp>
        <p:nvSpPr>
          <p:cNvPr id="631" name="Google Shape;631;p47"/>
          <p:cNvSpPr txBox="1">
            <a:spLocks noGrp="1"/>
          </p:cNvSpPr>
          <p:nvPr>
            <p:ph type="subTitle" idx="4"/>
          </p:nvPr>
        </p:nvSpPr>
        <p:spPr>
          <a:xfrm>
            <a:off x="2689830" y="3407784"/>
            <a:ext cx="1931119" cy="3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i="1" dirty="0"/>
              <a:t>Wegener granulomatosis </a:t>
            </a:r>
            <a:endParaRPr dirty="0"/>
          </a:p>
        </p:txBody>
      </p:sp>
      <p:sp>
        <p:nvSpPr>
          <p:cNvPr id="633" name="Google Shape;633;p47"/>
          <p:cNvSpPr txBox="1">
            <a:spLocks noGrp="1"/>
          </p:cNvSpPr>
          <p:nvPr>
            <p:ph type="title" idx="6"/>
          </p:nvPr>
        </p:nvSpPr>
        <p:spPr>
          <a:xfrm>
            <a:off x="3172981" y="2270675"/>
            <a:ext cx="862500" cy="5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  <p:sp>
        <p:nvSpPr>
          <p:cNvPr id="634" name="Google Shape;634;p47"/>
          <p:cNvSpPr txBox="1">
            <a:spLocks noGrp="1"/>
          </p:cNvSpPr>
          <p:nvPr>
            <p:ph type="subTitle" idx="7"/>
          </p:nvPr>
        </p:nvSpPr>
        <p:spPr>
          <a:xfrm>
            <a:off x="4620950" y="3407784"/>
            <a:ext cx="1833000" cy="3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i="1" dirty="0"/>
              <a:t>Relapsing </a:t>
            </a:r>
            <a:r>
              <a:rPr lang="en-US" i="1" dirty="0" err="1"/>
              <a:t>polychondritis</a:t>
            </a:r>
            <a:r>
              <a:rPr lang="en-US" i="1" dirty="0"/>
              <a:t> </a:t>
            </a:r>
            <a:endParaRPr dirty="0"/>
          </a:p>
        </p:txBody>
      </p:sp>
      <p:sp>
        <p:nvSpPr>
          <p:cNvPr id="636" name="Google Shape;636;p47"/>
          <p:cNvSpPr txBox="1">
            <a:spLocks noGrp="1"/>
          </p:cNvSpPr>
          <p:nvPr>
            <p:ph type="title" idx="9"/>
          </p:nvPr>
        </p:nvSpPr>
        <p:spPr>
          <a:xfrm>
            <a:off x="5106200" y="2270675"/>
            <a:ext cx="862500" cy="5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  <p:sp>
        <p:nvSpPr>
          <p:cNvPr id="637" name="Google Shape;637;p47"/>
          <p:cNvSpPr txBox="1">
            <a:spLocks noGrp="1"/>
          </p:cNvSpPr>
          <p:nvPr>
            <p:ph type="subTitle" idx="13"/>
          </p:nvPr>
        </p:nvSpPr>
        <p:spPr>
          <a:xfrm>
            <a:off x="6554725" y="3407784"/>
            <a:ext cx="1828800" cy="3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en-US" i="1" dirty="0" err="1"/>
              <a:t>Polyarteritis</a:t>
            </a:r>
            <a:r>
              <a:rPr lang="en-US" i="1" dirty="0"/>
              <a:t> </a:t>
            </a:r>
            <a:r>
              <a:rPr lang="en-US" i="1" dirty="0" err="1"/>
              <a:t>nodosa</a:t>
            </a:r>
            <a:r>
              <a:rPr lang="en-US" i="1" dirty="0"/>
              <a:t> </a:t>
            </a:r>
            <a:endParaRPr dirty="0"/>
          </a:p>
        </p:txBody>
      </p:sp>
      <p:sp>
        <p:nvSpPr>
          <p:cNvPr id="639" name="Google Shape;639;p47"/>
          <p:cNvSpPr txBox="1">
            <a:spLocks noGrp="1"/>
          </p:cNvSpPr>
          <p:nvPr>
            <p:ph type="title" idx="15"/>
          </p:nvPr>
        </p:nvSpPr>
        <p:spPr>
          <a:xfrm>
            <a:off x="7037875" y="2270675"/>
            <a:ext cx="862500" cy="52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3" grpId="0" animBg="1"/>
      <p:bldP spid="624" grpId="0" animBg="1"/>
      <p:bldP spid="625" grpId="0" animBg="1"/>
      <p:bldP spid="626" grpId="0" animBg="1"/>
      <p:bldP spid="628" grpId="0" build="p"/>
      <p:bldP spid="631" grpId="0" build="p"/>
      <p:bldP spid="634" grpId="0" build="p"/>
      <p:bldP spid="63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37"/>
          <p:cNvSpPr txBox="1">
            <a:spLocks noGrp="1"/>
          </p:cNvSpPr>
          <p:nvPr>
            <p:ph type="title"/>
          </p:nvPr>
        </p:nvSpPr>
        <p:spPr>
          <a:xfrm>
            <a:off x="713239" y="2209700"/>
            <a:ext cx="7851641" cy="67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dirty="0"/>
              <a:t>SCLERAL DISCOLOR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ATION</a:t>
            </a:r>
            <a:r>
              <a:rPr lang="en-US" dirty="0"/>
              <a:t> </a:t>
            </a:r>
          </a:p>
        </p:txBody>
      </p:sp>
      <p:sp>
        <p:nvSpPr>
          <p:cNvPr id="480" name="Google Shape;480;p37"/>
          <p:cNvSpPr txBox="1">
            <a:spLocks noGrp="1"/>
          </p:cNvSpPr>
          <p:nvPr>
            <p:ph type="title" idx="2"/>
          </p:nvPr>
        </p:nvSpPr>
        <p:spPr>
          <a:xfrm>
            <a:off x="713239" y="1704800"/>
            <a:ext cx="4449300" cy="50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066582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863340"/>
            <a:ext cx="1813560" cy="1280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Google Shape;580;p45"/>
          <p:cNvSpPr/>
          <p:nvPr/>
        </p:nvSpPr>
        <p:spPr>
          <a:xfrm rot="5400000">
            <a:off x="482913" y="422537"/>
            <a:ext cx="679305" cy="620656"/>
          </a:xfrm>
          <a:custGeom>
            <a:avLst/>
            <a:gdLst/>
            <a:ahLst/>
            <a:cxnLst/>
            <a:rect l="l" t="t" r="r" b="b"/>
            <a:pathLst>
              <a:path w="21593" h="21584" extrusionOk="0">
                <a:moveTo>
                  <a:pt x="6657" y="1"/>
                </a:moveTo>
                <a:cubicBezTo>
                  <a:pt x="6252" y="-4"/>
                  <a:pt x="5853" y="101"/>
                  <a:pt x="5494" y="306"/>
                </a:cubicBezTo>
                <a:cubicBezTo>
                  <a:pt x="5116" y="522"/>
                  <a:pt x="4795" y="842"/>
                  <a:pt x="4560" y="1236"/>
                </a:cubicBezTo>
                <a:lnTo>
                  <a:pt x="259" y="9428"/>
                </a:lnTo>
                <a:cubicBezTo>
                  <a:pt x="95" y="9832"/>
                  <a:pt x="7" y="10270"/>
                  <a:pt x="1" y="10714"/>
                </a:cubicBezTo>
                <a:cubicBezTo>
                  <a:pt x="-6" y="11191"/>
                  <a:pt x="82" y="11664"/>
                  <a:pt x="259" y="12100"/>
                </a:cubicBezTo>
                <a:lnTo>
                  <a:pt x="4418" y="20185"/>
                </a:lnTo>
                <a:cubicBezTo>
                  <a:pt x="4637" y="20610"/>
                  <a:pt x="4953" y="20962"/>
                  <a:pt x="5334" y="21208"/>
                </a:cubicBezTo>
                <a:cubicBezTo>
                  <a:pt x="5698" y="21443"/>
                  <a:pt x="6110" y="21572"/>
                  <a:pt x="6531" y="21584"/>
                </a:cubicBezTo>
                <a:lnTo>
                  <a:pt x="14739" y="21584"/>
                </a:lnTo>
                <a:cubicBezTo>
                  <a:pt x="15238" y="21588"/>
                  <a:pt x="15730" y="21447"/>
                  <a:pt x="16164" y="21172"/>
                </a:cubicBezTo>
                <a:cubicBezTo>
                  <a:pt x="16546" y="20929"/>
                  <a:pt x="16872" y="20591"/>
                  <a:pt x="17115" y="20183"/>
                </a:cubicBezTo>
                <a:lnTo>
                  <a:pt x="21227" y="12302"/>
                </a:lnTo>
                <a:cubicBezTo>
                  <a:pt x="21468" y="11849"/>
                  <a:pt x="21594" y="11332"/>
                  <a:pt x="21593" y="10807"/>
                </a:cubicBezTo>
                <a:cubicBezTo>
                  <a:pt x="21592" y="10284"/>
                  <a:pt x="21466" y="9771"/>
                  <a:pt x="21227" y="9321"/>
                </a:cubicBezTo>
                <a:lnTo>
                  <a:pt x="17012" y="1258"/>
                </a:lnTo>
                <a:cubicBezTo>
                  <a:pt x="16793" y="865"/>
                  <a:pt x="16485" y="543"/>
                  <a:pt x="16120" y="322"/>
                </a:cubicBezTo>
                <a:cubicBezTo>
                  <a:pt x="15750" y="99"/>
                  <a:pt x="15333" y="-12"/>
                  <a:pt x="14912" y="1"/>
                </a:cubicBezTo>
                <a:lnTo>
                  <a:pt x="665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142875" dist="10477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i="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" name="Google Shape;587;p45"/>
          <p:cNvSpPr txBox="1">
            <a:spLocks/>
          </p:cNvSpPr>
          <p:nvPr/>
        </p:nvSpPr>
        <p:spPr>
          <a:xfrm>
            <a:off x="1183764" y="536065"/>
            <a:ext cx="692391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omfortaa Regular"/>
              <a:buChar char="●"/>
              <a:defRPr sz="18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○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■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●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○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■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●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○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Comfortaa Regular"/>
              <a:buChar char="■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9pPr>
          </a:lstStyle>
          <a:p>
            <a:pPr marL="0" indent="0" algn="l">
              <a:buNone/>
            </a:pPr>
            <a:r>
              <a:rPr lang="en-US" b="1" dirty="0" err="1">
                <a:solidFill>
                  <a:schemeClr val="tx1">
                    <a:lumMod val="75000"/>
                  </a:schemeClr>
                </a:solidFill>
              </a:rPr>
              <a:t>Alkaptonuria</a:t>
            </a:r>
            <a:r>
              <a:rPr lang="en-US" dirty="0"/>
              <a:t> </a:t>
            </a:r>
            <a:r>
              <a:rPr lang="en-US" sz="1200" dirty="0"/>
              <a:t>bluish-grey or black generalized pigmentation of the sclera </a:t>
            </a:r>
            <a:endParaRPr lang="en-US" sz="1200" b="1" dirty="0"/>
          </a:p>
        </p:txBody>
      </p:sp>
      <p:sp>
        <p:nvSpPr>
          <p:cNvPr id="15" name="Google Shape;591;p45"/>
          <p:cNvSpPr txBox="1">
            <a:spLocks noGrp="1"/>
          </p:cNvSpPr>
          <p:nvPr>
            <p:ph type="title" idx="4294967295"/>
          </p:nvPr>
        </p:nvSpPr>
        <p:spPr>
          <a:xfrm>
            <a:off x="461366" y="630565"/>
            <a:ext cx="722400" cy="20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01</a:t>
            </a:r>
            <a:endParaRPr sz="2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3" name="Google Shape;580;p45"/>
          <p:cNvSpPr/>
          <p:nvPr/>
        </p:nvSpPr>
        <p:spPr>
          <a:xfrm rot="5400000">
            <a:off x="482913" y="1196343"/>
            <a:ext cx="679305" cy="620656"/>
          </a:xfrm>
          <a:custGeom>
            <a:avLst/>
            <a:gdLst/>
            <a:ahLst/>
            <a:cxnLst/>
            <a:rect l="l" t="t" r="r" b="b"/>
            <a:pathLst>
              <a:path w="21593" h="21584" extrusionOk="0">
                <a:moveTo>
                  <a:pt x="6657" y="1"/>
                </a:moveTo>
                <a:cubicBezTo>
                  <a:pt x="6252" y="-4"/>
                  <a:pt x="5853" y="101"/>
                  <a:pt x="5494" y="306"/>
                </a:cubicBezTo>
                <a:cubicBezTo>
                  <a:pt x="5116" y="522"/>
                  <a:pt x="4795" y="842"/>
                  <a:pt x="4560" y="1236"/>
                </a:cubicBezTo>
                <a:lnTo>
                  <a:pt x="259" y="9428"/>
                </a:lnTo>
                <a:cubicBezTo>
                  <a:pt x="95" y="9832"/>
                  <a:pt x="7" y="10270"/>
                  <a:pt x="1" y="10714"/>
                </a:cubicBezTo>
                <a:cubicBezTo>
                  <a:pt x="-6" y="11191"/>
                  <a:pt x="82" y="11664"/>
                  <a:pt x="259" y="12100"/>
                </a:cubicBezTo>
                <a:lnTo>
                  <a:pt x="4418" y="20185"/>
                </a:lnTo>
                <a:cubicBezTo>
                  <a:pt x="4637" y="20610"/>
                  <a:pt x="4953" y="20962"/>
                  <a:pt x="5334" y="21208"/>
                </a:cubicBezTo>
                <a:cubicBezTo>
                  <a:pt x="5698" y="21443"/>
                  <a:pt x="6110" y="21572"/>
                  <a:pt x="6531" y="21584"/>
                </a:cubicBezTo>
                <a:lnTo>
                  <a:pt x="14739" y="21584"/>
                </a:lnTo>
                <a:cubicBezTo>
                  <a:pt x="15238" y="21588"/>
                  <a:pt x="15730" y="21447"/>
                  <a:pt x="16164" y="21172"/>
                </a:cubicBezTo>
                <a:cubicBezTo>
                  <a:pt x="16546" y="20929"/>
                  <a:pt x="16872" y="20591"/>
                  <a:pt x="17115" y="20183"/>
                </a:cubicBezTo>
                <a:lnTo>
                  <a:pt x="21227" y="12302"/>
                </a:lnTo>
                <a:cubicBezTo>
                  <a:pt x="21468" y="11849"/>
                  <a:pt x="21594" y="11332"/>
                  <a:pt x="21593" y="10807"/>
                </a:cubicBezTo>
                <a:cubicBezTo>
                  <a:pt x="21592" y="10284"/>
                  <a:pt x="21466" y="9771"/>
                  <a:pt x="21227" y="9321"/>
                </a:cubicBezTo>
                <a:lnTo>
                  <a:pt x="17012" y="1258"/>
                </a:lnTo>
                <a:cubicBezTo>
                  <a:pt x="16793" y="865"/>
                  <a:pt x="16485" y="543"/>
                  <a:pt x="16120" y="322"/>
                </a:cubicBezTo>
                <a:cubicBezTo>
                  <a:pt x="15750" y="99"/>
                  <a:pt x="15333" y="-12"/>
                  <a:pt x="14912" y="1"/>
                </a:cubicBezTo>
                <a:lnTo>
                  <a:pt x="665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142875" dist="10477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i="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" name="Google Shape;587;p45"/>
          <p:cNvSpPr txBox="1">
            <a:spLocks/>
          </p:cNvSpPr>
          <p:nvPr/>
        </p:nvSpPr>
        <p:spPr>
          <a:xfrm>
            <a:off x="1183764" y="1309871"/>
            <a:ext cx="7769736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omfortaa Regular"/>
              <a:buChar char="●"/>
              <a:defRPr sz="18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○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■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●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○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■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●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○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Comfortaa Regular"/>
              <a:buChar char="■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9pPr>
          </a:lstStyle>
          <a:p>
            <a:pPr marL="0" indent="0" algn="l">
              <a:buNone/>
            </a:pPr>
            <a:r>
              <a:rPr lang="en-US" b="1" dirty="0">
                <a:solidFill>
                  <a:schemeClr val="tx1">
                    <a:lumMod val="75000"/>
                  </a:schemeClr>
                </a:solidFill>
              </a:rPr>
              <a:t>Haemochromatosis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sz="1200" dirty="0"/>
              <a:t>rusty-brown </a:t>
            </a:r>
            <a:r>
              <a:rPr lang="en-US" sz="1200" dirty="0" err="1"/>
              <a:t>perilimbal</a:t>
            </a:r>
            <a:r>
              <a:rPr lang="en-US" sz="1200" dirty="0"/>
              <a:t> conjunctival and scleral discoloration </a:t>
            </a:r>
            <a:endParaRPr lang="en-US" sz="1200" b="1" dirty="0"/>
          </a:p>
        </p:txBody>
      </p:sp>
      <p:sp>
        <p:nvSpPr>
          <p:cNvPr id="18" name="Google Shape;591;p45"/>
          <p:cNvSpPr txBox="1">
            <a:spLocks noGrp="1"/>
          </p:cNvSpPr>
          <p:nvPr>
            <p:ph type="title" idx="4294967295"/>
          </p:nvPr>
        </p:nvSpPr>
        <p:spPr>
          <a:xfrm>
            <a:off x="461366" y="1404371"/>
            <a:ext cx="722400" cy="20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02</a:t>
            </a:r>
            <a:endParaRPr sz="2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9" name="Google Shape;580;p45"/>
          <p:cNvSpPr/>
          <p:nvPr/>
        </p:nvSpPr>
        <p:spPr>
          <a:xfrm rot="5400000">
            <a:off x="482913" y="1962349"/>
            <a:ext cx="679305" cy="620656"/>
          </a:xfrm>
          <a:custGeom>
            <a:avLst/>
            <a:gdLst/>
            <a:ahLst/>
            <a:cxnLst/>
            <a:rect l="l" t="t" r="r" b="b"/>
            <a:pathLst>
              <a:path w="21593" h="21584" extrusionOk="0">
                <a:moveTo>
                  <a:pt x="6657" y="1"/>
                </a:moveTo>
                <a:cubicBezTo>
                  <a:pt x="6252" y="-4"/>
                  <a:pt x="5853" y="101"/>
                  <a:pt x="5494" y="306"/>
                </a:cubicBezTo>
                <a:cubicBezTo>
                  <a:pt x="5116" y="522"/>
                  <a:pt x="4795" y="842"/>
                  <a:pt x="4560" y="1236"/>
                </a:cubicBezTo>
                <a:lnTo>
                  <a:pt x="259" y="9428"/>
                </a:lnTo>
                <a:cubicBezTo>
                  <a:pt x="95" y="9832"/>
                  <a:pt x="7" y="10270"/>
                  <a:pt x="1" y="10714"/>
                </a:cubicBezTo>
                <a:cubicBezTo>
                  <a:pt x="-6" y="11191"/>
                  <a:pt x="82" y="11664"/>
                  <a:pt x="259" y="12100"/>
                </a:cubicBezTo>
                <a:lnTo>
                  <a:pt x="4418" y="20185"/>
                </a:lnTo>
                <a:cubicBezTo>
                  <a:pt x="4637" y="20610"/>
                  <a:pt x="4953" y="20962"/>
                  <a:pt x="5334" y="21208"/>
                </a:cubicBezTo>
                <a:cubicBezTo>
                  <a:pt x="5698" y="21443"/>
                  <a:pt x="6110" y="21572"/>
                  <a:pt x="6531" y="21584"/>
                </a:cubicBezTo>
                <a:lnTo>
                  <a:pt x="14739" y="21584"/>
                </a:lnTo>
                <a:cubicBezTo>
                  <a:pt x="15238" y="21588"/>
                  <a:pt x="15730" y="21447"/>
                  <a:pt x="16164" y="21172"/>
                </a:cubicBezTo>
                <a:cubicBezTo>
                  <a:pt x="16546" y="20929"/>
                  <a:pt x="16872" y="20591"/>
                  <a:pt x="17115" y="20183"/>
                </a:cubicBezTo>
                <a:lnTo>
                  <a:pt x="21227" y="12302"/>
                </a:lnTo>
                <a:cubicBezTo>
                  <a:pt x="21468" y="11849"/>
                  <a:pt x="21594" y="11332"/>
                  <a:pt x="21593" y="10807"/>
                </a:cubicBezTo>
                <a:cubicBezTo>
                  <a:pt x="21592" y="10284"/>
                  <a:pt x="21466" y="9771"/>
                  <a:pt x="21227" y="9321"/>
                </a:cubicBezTo>
                <a:lnTo>
                  <a:pt x="17012" y="1258"/>
                </a:lnTo>
                <a:cubicBezTo>
                  <a:pt x="16793" y="865"/>
                  <a:pt x="16485" y="543"/>
                  <a:pt x="16120" y="322"/>
                </a:cubicBezTo>
                <a:cubicBezTo>
                  <a:pt x="15750" y="99"/>
                  <a:pt x="15333" y="-12"/>
                  <a:pt x="14912" y="1"/>
                </a:cubicBezTo>
                <a:lnTo>
                  <a:pt x="665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142875" dist="10477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i="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0" name="Google Shape;587;p45"/>
          <p:cNvSpPr txBox="1">
            <a:spLocks/>
          </p:cNvSpPr>
          <p:nvPr/>
        </p:nvSpPr>
        <p:spPr>
          <a:xfrm>
            <a:off x="1183764" y="2075876"/>
            <a:ext cx="7769736" cy="26637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omfortaa Regular"/>
              <a:buChar char="●"/>
              <a:defRPr sz="18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○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■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●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○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■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●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○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Comfortaa Regular"/>
              <a:buChar char="■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9pPr>
          </a:lstStyle>
          <a:p>
            <a:pPr marL="0" indent="0" algn="just">
              <a:buNone/>
            </a:pPr>
            <a:r>
              <a:rPr lang="en-US" b="1" dirty="0">
                <a:solidFill>
                  <a:schemeClr val="tx1">
                    <a:lumMod val="75000"/>
                  </a:schemeClr>
                </a:solidFill>
              </a:rPr>
              <a:t>BLUE </a:t>
            </a:r>
            <a:r>
              <a:rPr lang="en-US" b="1" dirty="0" smtClean="0">
                <a:solidFill>
                  <a:schemeClr val="tx1">
                    <a:lumMod val="75000"/>
                  </a:schemeClr>
                </a:solidFill>
              </a:rPr>
              <a:t>SCLERA </a:t>
            </a:r>
            <a:r>
              <a:rPr lang="en-US" sz="1400" dirty="0"/>
              <a:t>Blue scleral discoloration is caused by thinning </a:t>
            </a:r>
            <a:r>
              <a:rPr lang="en-US" sz="1400" dirty="0" smtClean="0"/>
              <a:t>or transparency </a:t>
            </a:r>
            <a:r>
              <a:rPr lang="en-US" sz="1400" dirty="0"/>
              <a:t>with resultant visualization of the underlying uvea </a:t>
            </a:r>
            <a:endParaRPr lang="en-US" sz="1400" dirty="0" smtClean="0"/>
          </a:p>
          <a:p>
            <a:pPr marL="0" indent="0" algn="just">
              <a:buNone/>
            </a:pPr>
            <a:endParaRPr lang="en-US" sz="1400" b="1" dirty="0" smtClean="0"/>
          </a:p>
          <a:p>
            <a:pPr marL="0" indent="0" algn="just">
              <a:buNone/>
            </a:pPr>
            <a:r>
              <a:rPr lang="en-US" sz="1400" b="1" dirty="0" smtClean="0"/>
              <a:t>Major associations</a:t>
            </a:r>
          </a:p>
          <a:p>
            <a:pPr marL="0" indent="0" algn="just">
              <a:buNone/>
            </a:pPr>
            <a:r>
              <a:rPr lang="en-US" sz="1400" b="1" dirty="0"/>
              <a:t> </a:t>
            </a:r>
            <a:r>
              <a:rPr lang="en-US" sz="1400" b="1" dirty="0" smtClean="0"/>
              <a:t>   </a:t>
            </a:r>
          </a:p>
          <a:p>
            <a:pPr marL="285750" indent="-285750" algn="just"/>
            <a:r>
              <a:rPr lang="en-US" sz="1600" dirty="0" err="1" smtClean="0"/>
              <a:t>Osteogenesis</a:t>
            </a:r>
            <a:r>
              <a:rPr lang="en-US" sz="1600" dirty="0" smtClean="0"/>
              <a:t> </a:t>
            </a:r>
            <a:r>
              <a:rPr lang="en-US" sz="1600" dirty="0" err="1" smtClean="0"/>
              <a:t>imperfecta</a:t>
            </a:r>
            <a:r>
              <a:rPr lang="en-US" sz="1600" dirty="0" smtClean="0"/>
              <a:t> </a:t>
            </a:r>
            <a:r>
              <a:rPr lang="en-US" sz="1200" dirty="0"/>
              <a:t>defects in the synthesis and structure of type 1 collagen </a:t>
            </a:r>
            <a:r>
              <a:rPr lang="en-US" sz="1200" dirty="0" smtClean="0"/>
              <a:t> </a:t>
            </a:r>
          </a:p>
          <a:p>
            <a:pPr marL="0" indent="0" algn="just">
              <a:buNone/>
            </a:pPr>
            <a:endParaRPr lang="en-US" sz="1200" dirty="0" smtClean="0"/>
          </a:p>
          <a:p>
            <a:pPr marL="285750" indent="-285750" algn="just"/>
            <a:r>
              <a:rPr lang="en-US" sz="1600" dirty="0" smtClean="0"/>
              <a:t>Ehlers–</a:t>
            </a:r>
            <a:r>
              <a:rPr lang="en-US" sz="1600" dirty="0" err="1" smtClean="0"/>
              <a:t>Danlos</a:t>
            </a:r>
            <a:r>
              <a:rPr lang="en-US" sz="1600" dirty="0" smtClean="0"/>
              <a:t> </a:t>
            </a:r>
            <a:r>
              <a:rPr lang="en-US" sz="1600" dirty="0"/>
              <a:t>syndrome type VI </a:t>
            </a:r>
            <a:endParaRPr lang="en-US" sz="12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1" name="Google Shape;591;p45"/>
          <p:cNvSpPr txBox="1">
            <a:spLocks noGrp="1"/>
          </p:cNvSpPr>
          <p:nvPr>
            <p:ph type="title" idx="4294967295"/>
          </p:nvPr>
        </p:nvSpPr>
        <p:spPr>
          <a:xfrm>
            <a:off x="461366" y="2170377"/>
            <a:ext cx="722400" cy="20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03</a:t>
            </a:r>
            <a:endParaRPr sz="2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22" name="Google Shape;580;p45"/>
          <p:cNvSpPr/>
          <p:nvPr/>
        </p:nvSpPr>
        <p:spPr>
          <a:xfrm rot="5400000">
            <a:off x="533781" y="4089466"/>
            <a:ext cx="679305" cy="620656"/>
          </a:xfrm>
          <a:custGeom>
            <a:avLst/>
            <a:gdLst/>
            <a:ahLst/>
            <a:cxnLst/>
            <a:rect l="l" t="t" r="r" b="b"/>
            <a:pathLst>
              <a:path w="21593" h="21584" extrusionOk="0">
                <a:moveTo>
                  <a:pt x="6657" y="1"/>
                </a:moveTo>
                <a:cubicBezTo>
                  <a:pt x="6252" y="-4"/>
                  <a:pt x="5853" y="101"/>
                  <a:pt x="5494" y="306"/>
                </a:cubicBezTo>
                <a:cubicBezTo>
                  <a:pt x="5116" y="522"/>
                  <a:pt x="4795" y="842"/>
                  <a:pt x="4560" y="1236"/>
                </a:cubicBezTo>
                <a:lnTo>
                  <a:pt x="259" y="9428"/>
                </a:lnTo>
                <a:cubicBezTo>
                  <a:pt x="95" y="9832"/>
                  <a:pt x="7" y="10270"/>
                  <a:pt x="1" y="10714"/>
                </a:cubicBezTo>
                <a:cubicBezTo>
                  <a:pt x="-6" y="11191"/>
                  <a:pt x="82" y="11664"/>
                  <a:pt x="259" y="12100"/>
                </a:cubicBezTo>
                <a:lnTo>
                  <a:pt x="4418" y="20185"/>
                </a:lnTo>
                <a:cubicBezTo>
                  <a:pt x="4637" y="20610"/>
                  <a:pt x="4953" y="20962"/>
                  <a:pt x="5334" y="21208"/>
                </a:cubicBezTo>
                <a:cubicBezTo>
                  <a:pt x="5698" y="21443"/>
                  <a:pt x="6110" y="21572"/>
                  <a:pt x="6531" y="21584"/>
                </a:cubicBezTo>
                <a:lnTo>
                  <a:pt x="14739" y="21584"/>
                </a:lnTo>
                <a:cubicBezTo>
                  <a:pt x="15238" y="21588"/>
                  <a:pt x="15730" y="21447"/>
                  <a:pt x="16164" y="21172"/>
                </a:cubicBezTo>
                <a:cubicBezTo>
                  <a:pt x="16546" y="20929"/>
                  <a:pt x="16872" y="20591"/>
                  <a:pt x="17115" y="20183"/>
                </a:cubicBezTo>
                <a:lnTo>
                  <a:pt x="21227" y="12302"/>
                </a:lnTo>
                <a:cubicBezTo>
                  <a:pt x="21468" y="11849"/>
                  <a:pt x="21594" y="11332"/>
                  <a:pt x="21593" y="10807"/>
                </a:cubicBezTo>
                <a:cubicBezTo>
                  <a:pt x="21592" y="10284"/>
                  <a:pt x="21466" y="9771"/>
                  <a:pt x="21227" y="9321"/>
                </a:cubicBezTo>
                <a:lnTo>
                  <a:pt x="17012" y="1258"/>
                </a:lnTo>
                <a:cubicBezTo>
                  <a:pt x="16793" y="865"/>
                  <a:pt x="16485" y="543"/>
                  <a:pt x="16120" y="322"/>
                </a:cubicBezTo>
                <a:cubicBezTo>
                  <a:pt x="15750" y="99"/>
                  <a:pt x="15333" y="-12"/>
                  <a:pt x="14912" y="1"/>
                </a:cubicBezTo>
                <a:lnTo>
                  <a:pt x="665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142875" dist="10477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i="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3" name="Google Shape;587;p45"/>
          <p:cNvSpPr txBox="1">
            <a:spLocks/>
          </p:cNvSpPr>
          <p:nvPr/>
        </p:nvSpPr>
        <p:spPr>
          <a:xfrm>
            <a:off x="1234632" y="4202994"/>
            <a:ext cx="6923915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omfortaa Regular"/>
              <a:buChar char="●"/>
              <a:defRPr sz="18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○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■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●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○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■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●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omfortaa Regular"/>
              <a:buChar char="○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Comfortaa Regular"/>
              <a:buChar char="■"/>
              <a:defRPr sz="1400" b="0" i="0" u="none" strike="noStrike" cap="none">
                <a:solidFill>
                  <a:schemeClr val="dk2"/>
                </a:solidFill>
                <a:latin typeface="Comfortaa Regular"/>
                <a:ea typeface="Comfortaa Regular"/>
                <a:cs typeface="Comfortaa Regular"/>
                <a:sym typeface="Comfortaa Regular"/>
              </a:defRPr>
            </a:lvl9pPr>
          </a:lstStyle>
          <a:p>
            <a:pPr marL="0" indent="0" algn="l">
              <a:buNone/>
            </a:pPr>
            <a:r>
              <a:rPr lang="en-US" b="1" dirty="0">
                <a:solidFill>
                  <a:schemeClr val="tx1">
                    <a:lumMod val="75000"/>
                  </a:schemeClr>
                </a:solidFill>
              </a:rPr>
              <a:t>Congenital ocular </a:t>
            </a:r>
            <a:r>
              <a:rPr lang="en-US" b="1" dirty="0" err="1">
                <a:solidFill>
                  <a:schemeClr val="tx1">
                    <a:lumMod val="75000"/>
                  </a:schemeClr>
                </a:solidFill>
              </a:rPr>
              <a:t>melanocytosis</a:t>
            </a:r>
            <a:r>
              <a:rPr lang="en-US" b="1" dirty="0">
                <a:solidFill>
                  <a:schemeClr val="tx1">
                    <a:lumMod val="75000"/>
                  </a:schemeClr>
                </a:solidFill>
              </a:rPr>
              <a:t> </a:t>
            </a:r>
            <a:endParaRPr lang="en-US" sz="12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4" name="Google Shape;591;p45"/>
          <p:cNvSpPr txBox="1">
            <a:spLocks noGrp="1"/>
          </p:cNvSpPr>
          <p:nvPr>
            <p:ph type="title" idx="4294967295"/>
          </p:nvPr>
        </p:nvSpPr>
        <p:spPr>
          <a:xfrm>
            <a:off x="512234" y="4297494"/>
            <a:ext cx="722400" cy="20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04</a:t>
            </a:r>
            <a:endParaRPr sz="2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4436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/>
      <p:bldP spid="15" grpId="0"/>
      <p:bldP spid="13" grpId="0" animBg="1"/>
      <p:bldP spid="14" grpId="0"/>
      <p:bldP spid="18" grpId="0"/>
      <p:bldP spid="19" grpId="0" animBg="1"/>
      <p:bldP spid="20" grpId="0"/>
      <p:bldP spid="21" grpId="0"/>
      <p:bldP spid="22" grpId="0" animBg="1"/>
      <p:bldP spid="23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020" y="1360980"/>
            <a:ext cx="3199200" cy="3129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701" y="1360981"/>
            <a:ext cx="3199200" cy="3129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87" name="Google Shape;487;p38"/>
          <p:cNvSpPr txBox="1">
            <a:spLocks noGrp="1"/>
          </p:cNvSpPr>
          <p:nvPr>
            <p:ph type="title"/>
          </p:nvPr>
        </p:nvSpPr>
        <p:spPr>
          <a:xfrm>
            <a:off x="713224" y="539500"/>
            <a:ext cx="7965955" cy="47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SCLERAL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DISCOLORATION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7" name="Rectangle 6"/>
          <p:cNvSpPr/>
          <p:nvPr/>
        </p:nvSpPr>
        <p:spPr>
          <a:xfrm>
            <a:off x="1269105" y="4490084"/>
            <a:ext cx="27313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Blue sclera</a:t>
            </a:r>
            <a:endParaRPr lang="en-US" dirty="0">
              <a:solidFill>
                <a:schemeClr val="dk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01200" y="4404836"/>
            <a:ext cx="32683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 err="1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Alkaptourea</a:t>
            </a:r>
            <a:r>
              <a:rPr lang="en-US" dirty="0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 </a:t>
            </a:r>
            <a:endParaRPr lang="en-US" dirty="0">
              <a:solidFill>
                <a:schemeClr val="dk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</p:spTree>
    <p:extLst>
      <p:ext uri="{BB962C8B-B14F-4D97-AF65-F5344CB8AC3E}">
        <p14:creationId xmlns:p14="http://schemas.microsoft.com/office/powerpoint/2010/main" val="19065901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38"/>
          <p:cNvSpPr txBox="1">
            <a:spLocks noGrp="1"/>
          </p:cNvSpPr>
          <p:nvPr>
            <p:ph type="title"/>
          </p:nvPr>
        </p:nvSpPr>
        <p:spPr>
          <a:xfrm>
            <a:off x="713224" y="539500"/>
            <a:ext cx="7965955" cy="47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SCLERAL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DISCOLORATION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7" name="Rectangle 6"/>
          <p:cNvSpPr/>
          <p:nvPr/>
        </p:nvSpPr>
        <p:spPr>
          <a:xfrm>
            <a:off x="317115" y="4404835"/>
            <a:ext cx="27313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Multiple fractures </a:t>
            </a:r>
            <a:r>
              <a:rPr lang="en-US" dirty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in </a:t>
            </a:r>
            <a:r>
              <a:rPr lang="en-US" dirty="0" err="1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osteogenesis</a:t>
            </a:r>
            <a:r>
              <a:rPr lang="en-US" dirty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 </a:t>
            </a:r>
            <a:r>
              <a:rPr lang="en-US" dirty="0" err="1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imperfecta</a:t>
            </a:r>
            <a:endParaRPr lang="en-US" dirty="0">
              <a:solidFill>
                <a:schemeClr val="dk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89965" y="4382450"/>
            <a:ext cx="28469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cutaneous </a:t>
            </a:r>
            <a:r>
              <a:rPr lang="en-US" dirty="0" err="1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hyperelasticity</a:t>
            </a:r>
            <a:r>
              <a:rPr lang="en-US" dirty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 </a:t>
            </a:r>
            <a:r>
              <a:rPr lang="en-US" dirty="0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Ehlers–</a:t>
            </a:r>
            <a:r>
              <a:rPr lang="en-US" dirty="0" err="1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Danlos</a:t>
            </a:r>
            <a:r>
              <a:rPr lang="en-US" dirty="0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 </a:t>
            </a:r>
            <a:r>
              <a:rPr lang="en-US" dirty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syndrome </a:t>
            </a:r>
            <a:r>
              <a:rPr lang="en-US" dirty="0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VI</a:t>
            </a:r>
            <a:endParaRPr lang="en-US" dirty="0">
              <a:solidFill>
                <a:schemeClr val="dk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340" y="1360980"/>
            <a:ext cx="2270400" cy="3043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510" y="1360980"/>
            <a:ext cx="2788410" cy="3043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690" y="1360980"/>
            <a:ext cx="2750218" cy="3043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6188218" y="4382450"/>
            <a:ext cx="26586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joint hypermobility </a:t>
            </a:r>
            <a:r>
              <a:rPr lang="en-US" dirty="0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in Ehlers–</a:t>
            </a:r>
            <a:r>
              <a:rPr lang="en-US" dirty="0" err="1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Danlos</a:t>
            </a:r>
            <a:r>
              <a:rPr lang="en-US" dirty="0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 syndrome</a:t>
            </a:r>
            <a:r>
              <a:rPr lang="en-US" dirty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 </a:t>
            </a:r>
            <a:r>
              <a:rPr lang="en-US" dirty="0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VI</a:t>
            </a:r>
            <a:endParaRPr lang="en-US" dirty="0">
              <a:solidFill>
                <a:schemeClr val="dk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</p:spTree>
    <p:extLst>
      <p:ext uri="{BB962C8B-B14F-4D97-AF65-F5344CB8AC3E}">
        <p14:creationId xmlns:p14="http://schemas.microsoft.com/office/powerpoint/2010/main" val="33740544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1200" y="1484789"/>
            <a:ext cx="3199200" cy="2920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702" y="1484789"/>
            <a:ext cx="3199200" cy="2920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87" name="Google Shape;487;p38"/>
          <p:cNvSpPr txBox="1">
            <a:spLocks noGrp="1"/>
          </p:cNvSpPr>
          <p:nvPr>
            <p:ph type="title"/>
          </p:nvPr>
        </p:nvSpPr>
        <p:spPr>
          <a:xfrm>
            <a:off x="713224" y="539500"/>
            <a:ext cx="7965955" cy="47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SCLERAL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DISCOLORATION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7" name="Rectangle 6"/>
          <p:cNvSpPr/>
          <p:nvPr/>
        </p:nvSpPr>
        <p:spPr>
          <a:xfrm>
            <a:off x="1269105" y="4490084"/>
            <a:ext cx="27313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 err="1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Episcleral</a:t>
            </a:r>
            <a:r>
              <a:rPr lang="en-US" dirty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melanocytosis</a:t>
            </a:r>
            <a:endParaRPr lang="en-US" dirty="0">
              <a:solidFill>
                <a:schemeClr val="dk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83780" y="4404836"/>
            <a:ext cx="28340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cutaneous </a:t>
            </a:r>
            <a:r>
              <a:rPr lang="en-US" dirty="0" err="1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melanocytosis</a:t>
            </a:r>
            <a:r>
              <a:rPr lang="en-US" dirty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 in </a:t>
            </a:r>
            <a:r>
              <a:rPr lang="en-US" dirty="0" err="1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naevus</a:t>
            </a:r>
            <a:r>
              <a:rPr lang="en-US" dirty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 of Ota</a:t>
            </a:r>
          </a:p>
        </p:txBody>
      </p:sp>
    </p:spTree>
    <p:extLst>
      <p:ext uri="{BB962C8B-B14F-4D97-AF65-F5344CB8AC3E}">
        <p14:creationId xmlns:p14="http://schemas.microsoft.com/office/powerpoint/2010/main" val="39062392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640" y="-1"/>
            <a:ext cx="1813560" cy="18543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1" name="Google Shape;701;p50"/>
          <p:cNvSpPr txBox="1">
            <a:spLocks noGrp="1"/>
          </p:cNvSpPr>
          <p:nvPr>
            <p:ph type="title"/>
          </p:nvPr>
        </p:nvSpPr>
        <p:spPr>
          <a:xfrm>
            <a:off x="2845380" y="3701231"/>
            <a:ext cx="33618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– Pele</a:t>
            </a:r>
          </a:p>
        </p:txBody>
      </p:sp>
      <p:sp>
        <p:nvSpPr>
          <p:cNvPr id="702" name="Google Shape;702;p50"/>
          <p:cNvSpPr txBox="1">
            <a:spLocks noGrp="1"/>
          </p:cNvSpPr>
          <p:nvPr>
            <p:ph type="subTitle" idx="1"/>
          </p:nvPr>
        </p:nvSpPr>
        <p:spPr>
          <a:xfrm>
            <a:off x="1744980" y="1854315"/>
            <a:ext cx="5836827" cy="166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Success is no accident. </a:t>
            </a:r>
            <a:endParaRPr lang="en-US" dirty="0" smtClean="0"/>
          </a:p>
          <a:p>
            <a:pPr marL="0" lvl="0" indent="0"/>
            <a:r>
              <a:rPr lang="en-US" dirty="0" smtClean="0"/>
              <a:t>It </a:t>
            </a:r>
            <a:r>
              <a:rPr lang="en-US" dirty="0"/>
              <a:t>is hard work, perseverance</a:t>
            </a:r>
            <a:r>
              <a:rPr lang="en-US" dirty="0" smtClean="0"/>
              <a:t>,</a:t>
            </a:r>
          </a:p>
          <a:p>
            <a:pPr marL="0" lvl="0" indent="0"/>
            <a:r>
              <a:rPr lang="en-US" dirty="0" smtClean="0"/>
              <a:t> </a:t>
            </a:r>
            <a:r>
              <a:rPr lang="en-US" dirty="0"/>
              <a:t>learning, studying, sacrifice and most of all, love of what you are doing or learning to </a:t>
            </a:r>
            <a:r>
              <a:rPr lang="en-US" dirty="0" smtClean="0"/>
              <a:t>do</a:t>
            </a:r>
            <a:endParaRPr dirty="0"/>
          </a:p>
        </p:txBody>
      </p:sp>
      <p:grpSp>
        <p:nvGrpSpPr>
          <p:cNvPr id="703" name="Google Shape;703;p50"/>
          <p:cNvGrpSpPr/>
          <p:nvPr/>
        </p:nvGrpSpPr>
        <p:grpSpPr>
          <a:xfrm>
            <a:off x="1396193" y="1410857"/>
            <a:ext cx="902843" cy="658316"/>
            <a:chOff x="316375" y="238125"/>
            <a:chExt cx="6977150" cy="5087450"/>
          </a:xfrm>
        </p:grpSpPr>
        <p:sp>
          <p:nvSpPr>
            <p:cNvPr id="704" name="Google Shape;704;p50" descr="Slidesgo" title="Quote"/>
            <p:cNvSpPr/>
            <p:nvPr/>
          </p:nvSpPr>
          <p:spPr>
            <a:xfrm>
              <a:off x="4058800" y="238125"/>
              <a:ext cx="3234725" cy="5087450"/>
            </a:xfrm>
            <a:custGeom>
              <a:avLst/>
              <a:gdLst/>
              <a:ahLst/>
              <a:cxnLst/>
              <a:rect l="l" t="t" r="r" b="b"/>
              <a:pathLst>
                <a:path w="129389" h="203498" extrusionOk="0">
                  <a:moveTo>
                    <a:pt x="115939" y="0"/>
                  </a:moveTo>
                  <a:cubicBezTo>
                    <a:pt x="104237" y="0"/>
                    <a:pt x="90787" y="5111"/>
                    <a:pt x="72226" y="18561"/>
                  </a:cubicBezTo>
                  <a:cubicBezTo>
                    <a:pt x="50438" y="32011"/>
                    <a:pt x="33625" y="48823"/>
                    <a:pt x="20175" y="68998"/>
                  </a:cubicBezTo>
                  <a:cubicBezTo>
                    <a:pt x="6725" y="90787"/>
                    <a:pt x="0" y="110962"/>
                    <a:pt x="0" y="129523"/>
                  </a:cubicBezTo>
                  <a:cubicBezTo>
                    <a:pt x="0" y="139610"/>
                    <a:pt x="1614" y="149698"/>
                    <a:pt x="4977" y="158037"/>
                  </a:cubicBezTo>
                  <a:cubicBezTo>
                    <a:pt x="10088" y="168124"/>
                    <a:pt x="13450" y="174849"/>
                    <a:pt x="20175" y="181574"/>
                  </a:cubicBezTo>
                  <a:cubicBezTo>
                    <a:pt x="33625" y="195024"/>
                    <a:pt x="48689" y="203498"/>
                    <a:pt x="65501" y="203498"/>
                  </a:cubicBezTo>
                  <a:cubicBezTo>
                    <a:pt x="84062" y="203498"/>
                    <a:pt x="99126" y="196773"/>
                    <a:pt x="110962" y="183323"/>
                  </a:cubicBezTo>
                  <a:cubicBezTo>
                    <a:pt x="122664" y="173235"/>
                    <a:pt x="127775" y="159785"/>
                    <a:pt x="127775" y="142973"/>
                  </a:cubicBezTo>
                  <a:cubicBezTo>
                    <a:pt x="127775" y="127774"/>
                    <a:pt x="122664" y="116073"/>
                    <a:pt x="114325" y="105985"/>
                  </a:cubicBezTo>
                  <a:cubicBezTo>
                    <a:pt x="105851" y="94150"/>
                    <a:pt x="95764" y="87425"/>
                    <a:pt x="82314" y="85811"/>
                  </a:cubicBezTo>
                  <a:lnTo>
                    <a:pt x="72226" y="85811"/>
                  </a:lnTo>
                  <a:cubicBezTo>
                    <a:pt x="67250" y="84062"/>
                    <a:pt x="63887" y="82448"/>
                    <a:pt x="63887" y="77337"/>
                  </a:cubicBezTo>
                  <a:cubicBezTo>
                    <a:pt x="63887" y="73975"/>
                    <a:pt x="67250" y="67250"/>
                    <a:pt x="75589" y="58911"/>
                  </a:cubicBezTo>
                  <a:cubicBezTo>
                    <a:pt x="84062" y="48823"/>
                    <a:pt x="99126" y="38736"/>
                    <a:pt x="117687" y="28648"/>
                  </a:cubicBezTo>
                  <a:cubicBezTo>
                    <a:pt x="126026" y="25286"/>
                    <a:pt x="129389" y="20175"/>
                    <a:pt x="129389" y="13450"/>
                  </a:cubicBezTo>
                  <a:cubicBezTo>
                    <a:pt x="129389" y="8473"/>
                    <a:pt x="127775" y="5111"/>
                    <a:pt x="126026" y="3362"/>
                  </a:cubicBezTo>
                  <a:cubicBezTo>
                    <a:pt x="122664" y="1748"/>
                    <a:pt x="119301" y="0"/>
                    <a:pt x="115939" y="0"/>
                  </a:cubicBezTo>
                  <a:close/>
                </a:path>
              </a:pathLst>
            </a:custGeom>
            <a:solidFill>
              <a:srgbClr val="2E6B98">
                <a:alpha val="9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50"/>
            <p:cNvSpPr/>
            <p:nvPr/>
          </p:nvSpPr>
          <p:spPr>
            <a:xfrm>
              <a:off x="316375" y="238125"/>
              <a:ext cx="3238075" cy="5087450"/>
            </a:xfrm>
            <a:custGeom>
              <a:avLst/>
              <a:gdLst/>
              <a:ahLst/>
              <a:cxnLst/>
              <a:rect l="l" t="t" r="r" b="b"/>
              <a:pathLst>
                <a:path w="129523" h="203498" extrusionOk="0">
                  <a:moveTo>
                    <a:pt x="114324" y="0"/>
                  </a:moveTo>
                  <a:cubicBezTo>
                    <a:pt x="104237" y="0"/>
                    <a:pt x="89173" y="5111"/>
                    <a:pt x="70612" y="18561"/>
                  </a:cubicBezTo>
                  <a:cubicBezTo>
                    <a:pt x="48823" y="32011"/>
                    <a:pt x="32011" y="48823"/>
                    <a:pt x="18561" y="68998"/>
                  </a:cubicBezTo>
                  <a:cubicBezTo>
                    <a:pt x="6725" y="90787"/>
                    <a:pt x="0" y="110962"/>
                    <a:pt x="0" y="129523"/>
                  </a:cubicBezTo>
                  <a:cubicBezTo>
                    <a:pt x="0" y="139610"/>
                    <a:pt x="1748" y="149698"/>
                    <a:pt x="5111" y="158037"/>
                  </a:cubicBezTo>
                  <a:cubicBezTo>
                    <a:pt x="8473" y="168124"/>
                    <a:pt x="13450" y="174849"/>
                    <a:pt x="20175" y="181574"/>
                  </a:cubicBezTo>
                  <a:cubicBezTo>
                    <a:pt x="32011" y="195024"/>
                    <a:pt x="47075" y="203498"/>
                    <a:pt x="65636" y="203498"/>
                  </a:cubicBezTo>
                  <a:cubicBezTo>
                    <a:pt x="84062" y="203498"/>
                    <a:pt x="99260" y="196773"/>
                    <a:pt x="110962" y="183323"/>
                  </a:cubicBezTo>
                  <a:cubicBezTo>
                    <a:pt x="121049" y="173235"/>
                    <a:pt x="126160" y="159785"/>
                    <a:pt x="126160" y="142973"/>
                  </a:cubicBezTo>
                  <a:cubicBezTo>
                    <a:pt x="126160" y="127774"/>
                    <a:pt x="122798" y="116073"/>
                    <a:pt x="114324" y="105985"/>
                  </a:cubicBezTo>
                  <a:cubicBezTo>
                    <a:pt x="105985" y="94150"/>
                    <a:pt x="94149" y="87425"/>
                    <a:pt x="80699" y="85811"/>
                  </a:cubicBezTo>
                  <a:lnTo>
                    <a:pt x="72360" y="85811"/>
                  </a:lnTo>
                  <a:cubicBezTo>
                    <a:pt x="65636" y="84062"/>
                    <a:pt x="62273" y="82448"/>
                    <a:pt x="62273" y="77337"/>
                  </a:cubicBezTo>
                  <a:cubicBezTo>
                    <a:pt x="62273" y="73975"/>
                    <a:pt x="67250" y="67250"/>
                    <a:pt x="75723" y="58911"/>
                  </a:cubicBezTo>
                  <a:cubicBezTo>
                    <a:pt x="84062" y="48823"/>
                    <a:pt x="97512" y="38736"/>
                    <a:pt x="117687" y="28648"/>
                  </a:cubicBezTo>
                  <a:cubicBezTo>
                    <a:pt x="124412" y="25286"/>
                    <a:pt x="129523" y="20175"/>
                    <a:pt x="129523" y="13450"/>
                  </a:cubicBezTo>
                  <a:cubicBezTo>
                    <a:pt x="129523" y="8473"/>
                    <a:pt x="127774" y="5111"/>
                    <a:pt x="124412" y="3362"/>
                  </a:cubicBezTo>
                  <a:cubicBezTo>
                    <a:pt x="122798" y="1748"/>
                    <a:pt x="119435" y="0"/>
                    <a:pt x="114324" y="0"/>
                  </a:cubicBezTo>
                  <a:close/>
                </a:path>
              </a:pathLst>
            </a:custGeom>
            <a:solidFill>
              <a:srgbClr val="2E6B98">
                <a:alpha val="9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6" name="Google Shape;706;p50"/>
          <p:cNvGrpSpPr/>
          <p:nvPr/>
        </p:nvGrpSpPr>
        <p:grpSpPr>
          <a:xfrm rot="10800000">
            <a:off x="6609016" y="3521115"/>
            <a:ext cx="902843" cy="658316"/>
            <a:chOff x="316375" y="3182484"/>
            <a:chExt cx="6977150" cy="5087450"/>
          </a:xfrm>
        </p:grpSpPr>
        <p:sp>
          <p:nvSpPr>
            <p:cNvPr id="707" name="Google Shape;707;p50" descr="Slidesgo" title="Quote"/>
            <p:cNvSpPr/>
            <p:nvPr/>
          </p:nvSpPr>
          <p:spPr>
            <a:xfrm>
              <a:off x="4058800" y="3182484"/>
              <a:ext cx="3234725" cy="5087450"/>
            </a:xfrm>
            <a:custGeom>
              <a:avLst/>
              <a:gdLst/>
              <a:ahLst/>
              <a:cxnLst/>
              <a:rect l="l" t="t" r="r" b="b"/>
              <a:pathLst>
                <a:path w="129389" h="203498" extrusionOk="0">
                  <a:moveTo>
                    <a:pt x="115939" y="0"/>
                  </a:moveTo>
                  <a:cubicBezTo>
                    <a:pt x="104237" y="0"/>
                    <a:pt x="90787" y="5111"/>
                    <a:pt x="72226" y="18561"/>
                  </a:cubicBezTo>
                  <a:cubicBezTo>
                    <a:pt x="50438" y="32011"/>
                    <a:pt x="33625" y="48823"/>
                    <a:pt x="20175" y="68998"/>
                  </a:cubicBezTo>
                  <a:cubicBezTo>
                    <a:pt x="6725" y="90787"/>
                    <a:pt x="0" y="110962"/>
                    <a:pt x="0" y="129523"/>
                  </a:cubicBezTo>
                  <a:cubicBezTo>
                    <a:pt x="0" y="139610"/>
                    <a:pt x="1614" y="149698"/>
                    <a:pt x="4977" y="158037"/>
                  </a:cubicBezTo>
                  <a:cubicBezTo>
                    <a:pt x="10088" y="168124"/>
                    <a:pt x="13450" y="174849"/>
                    <a:pt x="20175" y="181574"/>
                  </a:cubicBezTo>
                  <a:cubicBezTo>
                    <a:pt x="33625" y="195024"/>
                    <a:pt x="48689" y="203498"/>
                    <a:pt x="65501" y="203498"/>
                  </a:cubicBezTo>
                  <a:cubicBezTo>
                    <a:pt x="84062" y="203498"/>
                    <a:pt x="99126" y="196773"/>
                    <a:pt x="110962" y="183323"/>
                  </a:cubicBezTo>
                  <a:cubicBezTo>
                    <a:pt x="122664" y="173235"/>
                    <a:pt x="127775" y="159785"/>
                    <a:pt x="127775" y="142973"/>
                  </a:cubicBezTo>
                  <a:cubicBezTo>
                    <a:pt x="127775" y="127774"/>
                    <a:pt x="122664" y="116073"/>
                    <a:pt x="114325" y="105985"/>
                  </a:cubicBezTo>
                  <a:cubicBezTo>
                    <a:pt x="105851" y="94150"/>
                    <a:pt x="95764" y="87425"/>
                    <a:pt x="82314" y="85811"/>
                  </a:cubicBezTo>
                  <a:lnTo>
                    <a:pt x="72226" y="85811"/>
                  </a:lnTo>
                  <a:cubicBezTo>
                    <a:pt x="67250" y="84062"/>
                    <a:pt x="63887" y="82448"/>
                    <a:pt x="63887" y="77337"/>
                  </a:cubicBezTo>
                  <a:cubicBezTo>
                    <a:pt x="63887" y="73975"/>
                    <a:pt x="67250" y="67250"/>
                    <a:pt x="75589" y="58911"/>
                  </a:cubicBezTo>
                  <a:cubicBezTo>
                    <a:pt x="84062" y="48823"/>
                    <a:pt x="99126" y="38736"/>
                    <a:pt x="117687" y="28648"/>
                  </a:cubicBezTo>
                  <a:cubicBezTo>
                    <a:pt x="126026" y="25286"/>
                    <a:pt x="129389" y="20175"/>
                    <a:pt x="129389" y="13450"/>
                  </a:cubicBezTo>
                  <a:cubicBezTo>
                    <a:pt x="129389" y="8473"/>
                    <a:pt x="127775" y="5111"/>
                    <a:pt x="126026" y="3362"/>
                  </a:cubicBezTo>
                  <a:cubicBezTo>
                    <a:pt x="122664" y="1748"/>
                    <a:pt x="119301" y="0"/>
                    <a:pt x="115939" y="0"/>
                  </a:cubicBezTo>
                  <a:close/>
                </a:path>
              </a:pathLst>
            </a:custGeom>
            <a:solidFill>
              <a:srgbClr val="2E6B98">
                <a:alpha val="9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50" descr="Slidesgo" title="Quote"/>
            <p:cNvSpPr/>
            <p:nvPr/>
          </p:nvSpPr>
          <p:spPr>
            <a:xfrm>
              <a:off x="316375" y="3182484"/>
              <a:ext cx="3238075" cy="5087450"/>
            </a:xfrm>
            <a:custGeom>
              <a:avLst/>
              <a:gdLst/>
              <a:ahLst/>
              <a:cxnLst/>
              <a:rect l="l" t="t" r="r" b="b"/>
              <a:pathLst>
                <a:path w="129523" h="203498" extrusionOk="0">
                  <a:moveTo>
                    <a:pt x="114324" y="0"/>
                  </a:moveTo>
                  <a:cubicBezTo>
                    <a:pt x="104237" y="0"/>
                    <a:pt x="89173" y="5111"/>
                    <a:pt x="70612" y="18561"/>
                  </a:cubicBezTo>
                  <a:cubicBezTo>
                    <a:pt x="48823" y="32011"/>
                    <a:pt x="32011" y="48823"/>
                    <a:pt x="18561" y="68998"/>
                  </a:cubicBezTo>
                  <a:cubicBezTo>
                    <a:pt x="6725" y="90787"/>
                    <a:pt x="0" y="110962"/>
                    <a:pt x="0" y="129523"/>
                  </a:cubicBezTo>
                  <a:cubicBezTo>
                    <a:pt x="0" y="139610"/>
                    <a:pt x="1748" y="149698"/>
                    <a:pt x="5111" y="158037"/>
                  </a:cubicBezTo>
                  <a:cubicBezTo>
                    <a:pt x="8473" y="168124"/>
                    <a:pt x="13450" y="174849"/>
                    <a:pt x="20175" y="181574"/>
                  </a:cubicBezTo>
                  <a:cubicBezTo>
                    <a:pt x="32011" y="195024"/>
                    <a:pt x="47075" y="203498"/>
                    <a:pt x="65636" y="203498"/>
                  </a:cubicBezTo>
                  <a:cubicBezTo>
                    <a:pt x="84062" y="203498"/>
                    <a:pt x="99260" y="196773"/>
                    <a:pt x="110962" y="183323"/>
                  </a:cubicBezTo>
                  <a:cubicBezTo>
                    <a:pt x="121049" y="173235"/>
                    <a:pt x="126160" y="159785"/>
                    <a:pt x="126160" y="142973"/>
                  </a:cubicBezTo>
                  <a:cubicBezTo>
                    <a:pt x="126160" y="127774"/>
                    <a:pt x="122798" y="116073"/>
                    <a:pt x="114324" y="105985"/>
                  </a:cubicBezTo>
                  <a:cubicBezTo>
                    <a:pt x="105985" y="94150"/>
                    <a:pt x="94149" y="87425"/>
                    <a:pt x="80699" y="85811"/>
                  </a:cubicBezTo>
                  <a:lnTo>
                    <a:pt x="72360" y="85811"/>
                  </a:lnTo>
                  <a:cubicBezTo>
                    <a:pt x="65636" y="84062"/>
                    <a:pt x="62273" y="82448"/>
                    <a:pt x="62273" y="77337"/>
                  </a:cubicBezTo>
                  <a:cubicBezTo>
                    <a:pt x="62273" y="73975"/>
                    <a:pt x="67250" y="67250"/>
                    <a:pt x="75723" y="58911"/>
                  </a:cubicBezTo>
                  <a:cubicBezTo>
                    <a:pt x="84062" y="48823"/>
                    <a:pt x="97512" y="38736"/>
                    <a:pt x="117687" y="28648"/>
                  </a:cubicBezTo>
                  <a:cubicBezTo>
                    <a:pt x="124412" y="25286"/>
                    <a:pt x="129523" y="20175"/>
                    <a:pt x="129523" y="13450"/>
                  </a:cubicBezTo>
                  <a:cubicBezTo>
                    <a:pt x="129523" y="8473"/>
                    <a:pt x="127774" y="5111"/>
                    <a:pt x="124412" y="3362"/>
                  </a:cubicBezTo>
                  <a:cubicBezTo>
                    <a:pt x="122798" y="1748"/>
                    <a:pt x="119435" y="0"/>
                    <a:pt x="114324" y="0"/>
                  </a:cubicBezTo>
                  <a:close/>
                </a:path>
              </a:pathLst>
            </a:custGeom>
            <a:solidFill>
              <a:srgbClr val="2E6B98">
                <a:alpha val="95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" name="Google Shape;775;p56"/>
          <p:cNvSpPr txBox="1">
            <a:spLocks/>
          </p:cNvSpPr>
          <p:nvPr/>
        </p:nvSpPr>
        <p:spPr>
          <a:xfrm>
            <a:off x="349776" y="342780"/>
            <a:ext cx="25728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Fredoka One"/>
              <a:buNone/>
              <a:defRPr sz="18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Arial"/>
              <a:buNone/>
              <a:defRPr sz="2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Arial"/>
              <a:buNone/>
              <a:defRPr sz="2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Arial"/>
              <a:buNone/>
              <a:defRPr sz="2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Arial"/>
              <a:buNone/>
              <a:defRPr sz="2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Arial"/>
              <a:buNone/>
              <a:defRPr sz="2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Arial"/>
              <a:buNone/>
              <a:defRPr sz="2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Arial"/>
              <a:buNone/>
              <a:defRPr sz="2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Arial"/>
              <a:buNone/>
              <a:defRPr sz="2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US" sz="4400" dirty="0" smtClean="0"/>
              <a:t>Thanks!</a:t>
            </a:r>
            <a:endParaRPr lang="en-US" sz="4400" dirty="0"/>
          </a:p>
        </p:txBody>
      </p:sp>
      <p:sp>
        <p:nvSpPr>
          <p:cNvPr id="12" name="Rectangle 11"/>
          <p:cNvSpPr/>
          <p:nvPr/>
        </p:nvSpPr>
        <p:spPr>
          <a:xfrm>
            <a:off x="7647069" y="3252273"/>
            <a:ext cx="1496931" cy="18543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1" grpId="0"/>
      <p:bldP spid="702" grpId="0" build="p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37"/>
          <p:cNvSpPr txBox="1">
            <a:spLocks noGrp="1"/>
          </p:cNvSpPr>
          <p:nvPr>
            <p:ph type="title"/>
          </p:nvPr>
        </p:nvSpPr>
        <p:spPr>
          <a:xfrm>
            <a:off x="713250" y="2235450"/>
            <a:ext cx="5906700" cy="67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" dirty="0"/>
              <a:t>Anatomy</a:t>
            </a:r>
            <a:endParaRPr dirty="0"/>
          </a:p>
        </p:txBody>
      </p:sp>
      <p:sp>
        <p:nvSpPr>
          <p:cNvPr id="480" name="Google Shape;480;p37"/>
          <p:cNvSpPr txBox="1">
            <a:spLocks noGrp="1"/>
          </p:cNvSpPr>
          <p:nvPr>
            <p:ph type="title" idx="2"/>
          </p:nvPr>
        </p:nvSpPr>
        <p:spPr>
          <a:xfrm>
            <a:off x="713239" y="1704800"/>
            <a:ext cx="4449300" cy="50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38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002000" cy="47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Anatomy</a:t>
            </a:r>
            <a:endParaRPr dirty="0"/>
          </a:p>
        </p:txBody>
      </p:sp>
      <p:sp>
        <p:nvSpPr>
          <p:cNvPr id="495" name="Google Shape;495;p38"/>
          <p:cNvSpPr txBox="1">
            <a:spLocks noGrp="1"/>
          </p:cNvSpPr>
          <p:nvPr>
            <p:ph type="subTitle" idx="1"/>
          </p:nvPr>
        </p:nvSpPr>
        <p:spPr>
          <a:xfrm>
            <a:off x="571499" y="1170710"/>
            <a:ext cx="8011392" cy="12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 smtClean="0"/>
              <a:t>- The </a:t>
            </a:r>
            <a:r>
              <a:rPr lang="en-US" dirty="0"/>
              <a:t>scleral stroma is composed of collagen bundles of varying size and shape that are not uniformly orientated as in the cornea, and so are not transparent</a:t>
            </a:r>
            <a:r>
              <a:rPr lang="en-US" dirty="0" smtClean="0"/>
              <a:t>.</a:t>
            </a:r>
          </a:p>
          <a:p>
            <a:pPr marL="0" lvl="0" indent="0"/>
            <a:endParaRPr lang="en-US" dirty="0"/>
          </a:p>
          <a:p>
            <a:pPr marL="0" lvl="0" indent="0"/>
            <a:r>
              <a:rPr lang="en-US" dirty="0" smtClean="0"/>
              <a:t>- The </a:t>
            </a:r>
            <a:r>
              <a:rPr lang="en-US" dirty="0"/>
              <a:t>inner layer of the sclera (lamina </a:t>
            </a:r>
            <a:r>
              <a:rPr lang="en-US" dirty="0" err="1"/>
              <a:t>fusca</a:t>
            </a:r>
            <a:r>
              <a:rPr lang="en-US" dirty="0"/>
              <a:t>) blends with the uveal tract. Anteriorly the </a:t>
            </a:r>
            <a:r>
              <a:rPr lang="en-US" dirty="0" err="1"/>
              <a:t>episclera</a:t>
            </a:r>
            <a:r>
              <a:rPr lang="en-US" dirty="0"/>
              <a:t> consists of a connective tissue layer between the superficial scleral stroma and Tenon capsule</a:t>
            </a:r>
            <a:r>
              <a:rPr lang="en-US" dirty="0" smtClean="0"/>
              <a:t>.</a:t>
            </a:r>
          </a:p>
          <a:p>
            <a:pPr marL="0" lvl="0" indent="0"/>
            <a:endParaRPr lang="en-US" dirty="0"/>
          </a:p>
          <a:p>
            <a:r>
              <a:rPr lang="en-US" dirty="0"/>
              <a:t>There are three pre-equatorial vascular layers: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•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Conjunctival vessels </a:t>
            </a:r>
            <a:r>
              <a:rPr lang="en-US" dirty="0"/>
              <a:t>are the most </a:t>
            </a:r>
            <a:r>
              <a:rPr lang="en-US" dirty="0" smtClean="0"/>
              <a:t>superficial</a:t>
            </a:r>
          </a:p>
          <a:p>
            <a:endParaRPr lang="en-US" dirty="0"/>
          </a:p>
          <a:p>
            <a:r>
              <a:rPr lang="en-US" dirty="0" smtClean="0"/>
              <a:t>•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Superficial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episcleral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plexus</a:t>
            </a: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dirty="0" err="1"/>
              <a:t>episcleritis</a:t>
            </a:r>
            <a:r>
              <a:rPr lang="en-US" dirty="0"/>
              <a:t>, maximal congestion occurs at this level </a:t>
            </a:r>
            <a:r>
              <a:rPr lang="en-US" dirty="0" smtClean="0"/>
              <a:t>, Topical </a:t>
            </a:r>
            <a:r>
              <a:rPr lang="en-US" dirty="0"/>
              <a:t>phenylephrine 2.5% will also constrict the conjunctival and 10% also the superficial </a:t>
            </a:r>
            <a:r>
              <a:rPr lang="en-US" dirty="0" err="1"/>
              <a:t>episcleral</a:t>
            </a:r>
            <a:r>
              <a:rPr lang="en-US" dirty="0"/>
              <a:t> vessels.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•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Deep vascular plexus </a:t>
            </a:r>
            <a:r>
              <a:rPr lang="en-US" dirty="0"/>
              <a:t>lies in the superficial part of the sclera and shows maximal congestion in </a:t>
            </a:r>
            <a:r>
              <a:rPr lang="en-US" dirty="0" err="1" smtClean="0"/>
              <a:t>scleritis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4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4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4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Anatomy</a:t>
            </a:r>
            <a:endParaRPr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380" y="101945"/>
            <a:ext cx="5623560" cy="4873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4" y="1273950"/>
            <a:ext cx="3256896" cy="3793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37"/>
          <p:cNvSpPr txBox="1">
            <a:spLocks noGrp="1"/>
          </p:cNvSpPr>
          <p:nvPr>
            <p:ph type="title"/>
          </p:nvPr>
        </p:nvSpPr>
        <p:spPr>
          <a:xfrm>
            <a:off x="713250" y="2235450"/>
            <a:ext cx="5906700" cy="67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EPISCLERITIS</a:t>
            </a:r>
            <a:endParaRPr dirty="0"/>
          </a:p>
        </p:txBody>
      </p:sp>
      <p:sp>
        <p:nvSpPr>
          <p:cNvPr id="480" name="Google Shape;480;p37"/>
          <p:cNvSpPr txBox="1">
            <a:spLocks noGrp="1"/>
          </p:cNvSpPr>
          <p:nvPr>
            <p:ph type="title" idx="2"/>
          </p:nvPr>
        </p:nvSpPr>
        <p:spPr>
          <a:xfrm>
            <a:off x="713239" y="1704800"/>
            <a:ext cx="4449300" cy="50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02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384346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38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002000" cy="47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EPISCLERITIS</a:t>
            </a:r>
            <a:endParaRPr dirty="0"/>
          </a:p>
        </p:txBody>
      </p:sp>
      <p:sp>
        <p:nvSpPr>
          <p:cNvPr id="495" name="Google Shape;495;p38"/>
          <p:cNvSpPr txBox="1">
            <a:spLocks noGrp="1"/>
          </p:cNvSpPr>
          <p:nvPr>
            <p:ph type="subTitle" idx="1"/>
          </p:nvPr>
        </p:nvSpPr>
        <p:spPr>
          <a:xfrm>
            <a:off x="557644" y="1510147"/>
            <a:ext cx="8011392" cy="12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>
              <a:buFontTx/>
              <a:buChar char="-"/>
            </a:pPr>
            <a:r>
              <a:rPr lang="en-US" sz="1800" dirty="0" smtClean="0"/>
              <a:t>Episcleritis </a:t>
            </a:r>
            <a:r>
              <a:rPr lang="en-US" sz="1800" dirty="0"/>
              <a:t>is a common, usually idiopathic and benign, recurrent and frequently bilateral condition. </a:t>
            </a:r>
            <a:endParaRPr lang="en-US" sz="1800" dirty="0" smtClean="0"/>
          </a:p>
          <a:p>
            <a:pPr marL="285750" lvl="0" indent="-285750" algn="just">
              <a:buFontTx/>
              <a:buChar char="-"/>
            </a:pPr>
            <a:endParaRPr lang="en-US" sz="1800" dirty="0" smtClean="0"/>
          </a:p>
          <a:p>
            <a:pPr marL="285750" lvl="0" indent="-285750" algn="just">
              <a:buFontTx/>
              <a:buChar char="-"/>
            </a:pPr>
            <a:r>
              <a:rPr lang="en-US" sz="1800" dirty="0" smtClean="0"/>
              <a:t>Females </a:t>
            </a:r>
            <a:r>
              <a:rPr lang="en-US" sz="1800" dirty="0"/>
              <a:t>may be affected more commonly than males </a:t>
            </a:r>
            <a:endParaRPr lang="en-US" sz="1800" dirty="0" smtClean="0"/>
          </a:p>
          <a:p>
            <a:pPr marL="285750" lvl="0" indent="-285750" algn="just">
              <a:buFontTx/>
              <a:buChar char="-"/>
            </a:pPr>
            <a:endParaRPr lang="en-US" sz="1800" dirty="0" smtClean="0"/>
          </a:p>
          <a:p>
            <a:pPr marL="285750" lvl="0" indent="-285750" algn="just">
              <a:buFontTx/>
              <a:buChar char="-"/>
            </a:pPr>
            <a:r>
              <a:rPr lang="en-US" sz="1800" dirty="0"/>
              <a:t>Associated disease, </a:t>
            </a:r>
            <a:endParaRPr lang="en-US" sz="1800" dirty="0" smtClean="0"/>
          </a:p>
          <a:p>
            <a:pPr marL="0" lvl="0" indent="0" algn="just"/>
            <a:r>
              <a:rPr lang="en-US" sz="1800" dirty="0" smtClean="0"/>
              <a:t>	 ocular </a:t>
            </a:r>
            <a:r>
              <a:rPr lang="en-US" sz="1800" dirty="0"/>
              <a:t>(e.g. dry eye, rosacea, contact lens wear) </a:t>
            </a:r>
            <a:endParaRPr lang="en-US" sz="1800" dirty="0" smtClean="0"/>
          </a:p>
          <a:p>
            <a:pPr marL="285750" lvl="0" indent="-285750" algn="just">
              <a:buFontTx/>
              <a:buChar char="-"/>
            </a:pPr>
            <a:endParaRPr lang="en-US" sz="1800" dirty="0"/>
          </a:p>
          <a:p>
            <a:pPr marL="0" lvl="0" indent="0" algn="just"/>
            <a:r>
              <a:rPr lang="en-US" sz="1800" dirty="0" smtClean="0"/>
              <a:t>               systemic </a:t>
            </a:r>
            <a:r>
              <a:rPr lang="en-US" sz="1800" dirty="0"/>
              <a:t>(e.g. collagen vascular disorders such as rheumatoid arthritis, herpes zoster </a:t>
            </a:r>
            <a:r>
              <a:rPr lang="en-US" sz="1800" dirty="0" err="1"/>
              <a:t>ophthalmicus</a:t>
            </a:r>
            <a:r>
              <a:rPr lang="en-US" sz="1800" dirty="0"/>
              <a:t>, gout and others)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10143692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4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4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40"/>
          <p:cNvSpPr/>
          <p:nvPr/>
        </p:nvSpPr>
        <p:spPr>
          <a:xfrm rot="5400000">
            <a:off x="6081525" y="1502302"/>
            <a:ext cx="797969" cy="722363"/>
          </a:xfrm>
          <a:custGeom>
            <a:avLst/>
            <a:gdLst/>
            <a:ahLst/>
            <a:cxnLst/>
            <a:rect l="l" t="t" r="r" b="b"/>
            <a:pathLst>
              <a:path w="21593" h="21584" extrusionOk="0">
                <a:moveTo>
                  <a:pt x="6657" y="1"/>
                </a:moveTo>
                <a:cubicBezTo>
                  <a:pt x="6252" y="-4"/>
                  <a:pt x="5853" y="101"/>
                  <a:pt x="5494" y="306"/>
                </a:cubicBezTo>
                <a:cubicBezTo>
                  <a:pt x="5116" y="522"/>
                  <a:pt x="4795" y="842"/>
                  <a:pt x="4560" y="1236"/>
                </a:cubicBezTo>
                <a:lnTo>
                  <a:pt x="259" y="9428"/>
                </a:lnTo>
                <a:cubicBezTo>
                  <a:pt x="95" y="9832"/>
                  <a:pt x="7" y="10270"/>
                  <a:pt x="1" y="10714"/>
                </a:cubicBezTo>
                <a:cubicBezTo>
                  <a:pt x="-6" y="11191"/>
                  <a:pt x="82" y="11664"/>
                  <a:pt x="259" y="12100"/>
                </a:cubicBezTo>
                <a:lnTo>
                  <a:pt x="4418" y="20185"/>
                </a:lnTo>
                <a:cubicBezTo>
                  <a:pt x="4637" y="20610"/>
                  <a:pt x="4953" y="20962"/>
                  <a:pt x="5334" y="21208"/>
                </a:cubicBezTo>
                <a:cubicBezTo>
                  <a:pt x="5698" y="21443"/>
                  <a:pt x="6110" y="21572"/>
                  <a:pt x="6531" y="21584"/>
                </a:cubicBezTo>
                <a:lnTo>
                  <a:pt x="14739" y="21584"/>
                </a:lnTo>
                <a:cubicBezTo>
                  <a:pt x="15238" y="21588"/>
                  <a:pt x="15730" y="21447"/>
                  <a:pt x="16164" y="21172"/>
                </a:cubicBezTo>
                <a:cubicBezTo>
                  <a:pt x="16546" y="20929"/>
                  <a:pt x="16872" y="20591"/>
                  <a:pt x="17115" y="20183"/>
                </a:cubicBezTo>
                <a:lnTo>
                  <a:pt x="21227" y="12302"/>
                </a:lnTo>
                <a:cubicBezTo>
                  <a:pt x="21468" y="11849"/>
                  <a:pt x="21594" y="11332"/>
                  <a:pt x="21593" y="10807"/>
                </a:cubicBezTo>
                <a:cubicBezTo>
                  <a:pt x="21592" y="10284"/>
                  <a:pt x="21466" y="9771"/>
                  <a:pt x="21227" y="9321"/>
                </a:cubicBezTo>
                <a:lnTo>
                  <a:pt x="17012" y="1258"/>
                </a:lnTo>
                <a:cubicBezTo>
                  <a:pt x="16793" y="865"/>
                  <a:pt x="16485" y="543"/>
                  <a:pt x="16120" y="322"/>
                </a:cubicBezTo>
                <a:cubicBezTo>
                  <a:pt x="15750" y="99"/>
                  <a:pt x="15333" y="-12"/>
                  <a:pt x="14912" y="1"/>
                </a:cubicBezTo>
                <a:lnTo>
                  <a:pt x="665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142875" dist="10477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i="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533" name="Google Shape;533;p40"/>
          <p:cNvCxnSpPr/>
          <p:nvPr/>
        </p:nvCxnSpPr>
        <p:spPr>
          <a:xfrm flipV="1">
            <a:off x="1429505" y="2438032"/>
            <a:ext cx="5949662" cy="11900"/>
          </a:xfrm>
          <a:prstGeom prst="straightConnector1">
            <a:avLst/>
          </a:prstGeom>
          <a:solidFill>
            <a:schemeClr val="accent1"/>
          </a:solidFill>
          <a:ln w="28575" cap="flat" cmpd="sng">
            <a:solidFill>
              <a:schemeClr val="dk1"/>
            </a:solidFill>
            <a:prstDash val="solid"/>
            <a:miter lim="262144"/>
            <a:headEnd type="none" w="med" len="med"/>
            <a:tailEnd type="none" w="med" len="med"/>
          </a:ln>
        </p:spPr>
      </p:cxnSp>
      <p:cxnSp>
        <p:nvCxnSpPr>
          <p:cNvPr id="534" name="Google Shape;534;p40"/>
          <p:cNvCxnSpPr/>
          <p:nvPr/>
        </p:nvCxnSpPr>
        <p:spPr>
          <a:xfrm>
            <a:off x="2400068" y="2216427"/>
            <a:ext cx="0" cy="233504"/>
          </a:xfrm>
          <a:prstGeom prst="straightConnector1">
            <a:avLst/>
          </a:prstGeom>
          <a:solidFill>
            <a:schemeClr val="accent1"/>
          </a:solidFill>
          <a:ln w="28575" cap="flat" cmpd="sng">
            <a:solidFill>
              <a:schemeClr val="dk1"/>
            </a:solidFill>
            <a:prstDash val="solid"/>
            <a:miter lim="262144"/>
            <a:headEnd type="none" w="med" len="med"/>
            <a:tailEnd type="none" w="med" len="med"/>
          </a:ln>
        </p:spPr>
      </p:cxnSp>
      <p:cxnSp>
        <p:nvCxnSpPr>
          <p:cNvPr id="535" name="Google Shape;535;p40"/>
          <p:cNvCxnSpPr/>
          <p:nvPr/>
        </p:nvCxnSpPr>
        <p:spPr>
          <a:xfrm flipH="1">
            <a:off x="6480509" y="2216427"/>
            <a:ext cx="1" cy="233504"/>
          </a:xfrm>
          <a:prstGeom prst="straightConnector1">
            <a:avLst/>
          </a:prstGeom>
          <a:solidFill>
            <a:schemeClr val="accent1"/>
          </a:solidFill>
          <a:ln w="28575" cap="flat" cmpd="sng">
            <a:solidFill>
              <a:schemeClr val="dk1"/>
            </a:solidFill>
            <a:prstDash val="solid"/>
            <a:miter lim="262144"/>
            <a:headEnd type="none" w="med" len="med"/>
            <a:tailEnd type="none" w="med" len="med"/>
          </a:ln>
        </p:spPr>
      </p:cxnSp>
      <p:sp>
        <p:nvSpPr>
          <p:cNvPr id="538" name="Google Shape;538;p40"/>
          <p:cNvSpPr/>
          <p:nvPr/>
        </p:nvSpPr>
        <p:spPr>
          <a:xfrm rot="5400000">
            <a:off x="2001083" y="1502302"/>
            <a:ext cx="797969" cy="722363"/>
          </a:xfrm>
          <a:custGeom>
            <a:avLst/>
            <a:gdLst/>
            <a:ahLst/>
            <a:cxnLst/>
            <a:rect l="l" t="t" r="r" b="b"/>
            <a:pathLst>
              <a:path w="21593" h="21584" extrusionOk="0">
                <a:moveTo>
                  <a:pt x="6657" y="1"/>
                </a:moveTo>
                <a:cubicBezTo>
                  <a:pt x="6252" y="-4"/>
                  <a:pt x="5853" y="101"/>
                  <a:pt x="5494" y="306"/>
                </a:cubicBezTo>
                <a:cubicBezTo>
                  <a:pt x="5116" y="522"/>
                  <a:pt x="4795" y="842"/>
                  <a:pt x="4560" y="1236"/>
                </a:cubicBezTo>
                <a:lnTo>
                  <a:pt x="259" y="9428"/>
                </a:lnTo>
                <a:cubicBezTo>
                  <a:pt x="95" y="9832"/>
                  <a:pt x="7" y="10270"/>
                  <a:pt x="1" y="10714"/>
                </a:cubicBezTo>
                <a:cubicBezTo>
                  <a:pt x="-6" y="11191"/>
                  <a:pt x="82" y="11664"/>
                  <a:pt x="259" y="12100"/>
                </a:cubicBezTo>
                <a:lnTo>
                  <a:pt x="4418" y="20185"/>
                </a:lnTo>
                <a:cubicBezTo>
                  <a:pt x="4637" y="20610"/>
                  <a:pt x="4953" y="20962"/>
                  <a:pt x="5334" y="21208"/>
                </a:cubicBezTo>
                <a:cubicBezTo>
                  <a:pt x="5698" y="21443"/>
                  <a:pt x="6110" y="21572"/>
                  <a:pt x="6531" y="21584"/>
                </a:cubicBezTo>
                <a:lnTo>
                  <a:pt x="14739" y="21584"/>
                </a:lnTo>
                <a:cubicBezTo>
                  <a:pt x="15238" y="21588"/>
                  <a:pt x="15730" y="21447"/>
                  <a:pt x="16164" y="21172"/>
                </a:cubicBezTo>
                <a:cubicBezTo>
                  <a:pt x="16546" y="20929"/>
                  <a:pt x="16872" y="20591"/>
                  <a:pt x="17115" y="20183"/>
                </a:cubicBezTo>
                <a:lnTo>
                  <a:pt x="21227" y="12302"/>
                </a:lnTo>
                <a:cubicBezTo>
                  <a:pt x="21468" y="11849"/>
                  <a:pt x="21594" y="11332"/>
                  <a:pt x="21593" y="10807"/>
                </a:cubicBezTo>
                <a:cubicBezTo>
                  <a:pt x="21592" y="10284"/>
                  <a:pt x="21466" y="9771"/>
                  <a:pt x="21227" y="9321"/>
                </a:cubicBezTo>
                <a:lnTo>
                  <a:pt x="17012" y="1258"/>
                </a:lnTo>
                <a:cubicBezTo>
                  <a:pt x="16793" y="865"/>
                  <a:pt x="16485" y="543"/>
                  <a:pt x="16120" y="322"/>
                </a:cubicBezTo>
                <a:cubicBezTo>
                  <a:pt x="15750" y="99"/>
                  <a:pt x="15333" y="-12"/>
                  <a:pt x="14912" y="1"/>
                </a:cubicBezTo>
                <a:lnTo>
                  <a:pt x="665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  <a:effectLst>
            <a:outerShdw blurRad="142875" dist="10477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 b="1" i="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9" name="Google Shape;539;p40"/>
          <p:cNvSpPr txBox="1">
            <a:spLocks noGrp="1"/>
          </p:cNvSpPr>
          <p:nvPr>
            <p:ph type="subTitle" idx="4294967295"/>
          </p:nvPr>
        </p:nvSpPr>
        <p:spPr>
          <a:xfrm>
            <a:off x="1678493" y="2475260"/>
            <a:ext cx="1443150" cy="40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00000"/>
              </a:lnSpc>
              <a:spcAft>
                <a:spcPts val="1600"/>
              </a:spcAft>
              <a:buNone/>
            </a:pPr>
            <a:r>
              <a:rPr lang="en" dirty="0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SIMPLE </a:t>
            </a:r>
            <a:r>
              <a:rPr lang="en-US" dirty="0" err="1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episcleritis</a:t>
            </a:r>
            <a:endParaRPr dirty="0">
              <a:solidFill>
                <a:schemeClr val="dk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540" name="Google Shape;540;p40"/>
          <p:cNvSpPr txBox="1">
            <a:spLocks noGrp="1"/>
          </p:cNvSpPr>
          <p:nvPr>
            <p:ph type="subTitle" idx="4294967295"/>
          </p:nvPr>
        </p:nvSpPr>
        <p:spPr>
          <a:xfrm>
            <a:off x="1678492" y="3137441"/>
            <a:ext cx="2882423" cy="200605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lnSpc>
                <a:spcPct val="100000"/>
              </a:lnSpc>
              <a:buNone/>
            </a:pPr>
            <a:r>
              <a:rPr lang="en-US" sz="1200" dirty="0" smtClean="0"/>
              <a:t>- Simple </a:t>
            </a:r>
            <a:r>
              <a:rPr lang="en-US" sz="1200" dirty="0" err="1"/>
              <a:t>episcleritis</a:t>
            </a:r>
            <a:r>
              <a:rPr lang="en-US" sz="1200" dirty="0"/>
              <a:t> accounts for 75% of </a:t>
            </a:r>
            <a:r>
              <a:rPr lang="en-US" sz="1200" dirty="0" smtClean="0"/>
              <a:t>cases.</a:t>
            </a:r>
          </a:p>
          <a:p>
            <a:pPr marL="0" lvl="0" indent="0" algn="just">
              <a:lnSpc>
                <a:spcPct val="100000"/>
              </a:lnSpc>
              <a:buNone/>
            </a:pPr>
            <a:r>
              <a:rPr lang="en-US" sz="1200" dirty="0" smtClean="0"/>
              <a:t>- Symptoms</a:t>
            </a:r>
            <a:r>
              <a:rPr lang="en-US" sz="1200" dirty="0"/>
              <a:t>. Redness; </a:t>
            </a:r>
            <a:r>
              <a:rPr lang="en-US" sz="1200" dirty="0" smtClean="0"/>
              <a:t>discomfort Grittiness, </a:t>
            </a:r>
            <a:r>
              <a:rPr lang="en-US" sz="1200" dirty="0"/>
              <a:t>and </a:t>
            </a:r>
            <a:r>
              <a:rPr lang="en-US" sz="1200" dirty="0" smtClean="0"/>
              <a:t>photophobia.</a:t>
            </a:r>
          </a:p>
          <a:p>
            <a:pPr marL="0" lvl="0" indent="0" algn="just">
              <a:lnSpc>
                <a:spcPct val="100000"/>
              </a:lnSpc>
              <a:buNone/>
            </a:pPr>
            <a:r>
              <a:rPr lang="en-US" sz="1200" dirty="0" smtClean="0"/>
              <a:t>- Visual </a:t>
            </a:r>
            <a:r>
              <a:rPr lang="en-US" sz="1200" dirty="0"/>
              <a:t>acuity is almost always normal.</a:t>
            </a:r>
          </a:p>
        </p:txBody>
      </p:sp>
      <p:sp>
        <p:nvSpPr>
          <p:cNvPr id="541" name="Google Shape;541;p40"/>
          <p:cNvSpPr txBox="1">
            <a:spLocks noGrp="1"/>
          </p:cNvSpPr>
          <p:nvPr>
            <p:ph type="subTitle" idx="4294967295"/>
          </p:nvPr>
        </p:nvSpPr>
        <p:spPr>
          <a:xfrm>
            <a:off x="5739687" y="2411531"/>
            <a:ext cx="1639480" cy="40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00000"/>
              </a:lnSpc>
              <a:spcAft>
                <a:spcPts val="160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Nodular </a:t>
            </a:r>
            <a:r>
              <a:rPr lang="en-US" dirty="0" err="1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episcleritis</a:t>
            </a:r>
            <a:endParaRPr dirty="0">
              <a:solidFill>
                <a:schemeClr val="dk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542" name="Google Shape;542;p40"/>
          <p:cNvSpPr txBox="1">
            <a:spLocks noGrp="1"/>
          </p:cNvSpPr>
          <p:nvPr>
            <p:ph type="subTitle" idx="4294967295"/>
          </p:nvPr>
        </p:nvSpPr>
        <p:spPr>
          <a:xfrm>
            <a:off x="5739687" y="3042042"/>
            <a:ext cx="3045716" cy="6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lnSpc>
                <a:spcPct val="100000"/>
              </a:lnSpc>
              <a:buNone/>
            </a:pPr>
            <a:r>
              <a:rPr lang="en-US" sz="1200" dirty="0" smtClean="0"/>
              <a:t>- Nodular </a:t>
            </a:r>
            <a:r>
              <a:rPr lang="en-US" sz="1200" dirty="0" err="1"/>
              <a:t>episcleritis</a:t>
            </a:r>
            <a:r>
              <a:rPr lang="en-US" sz="1200" dirty="0"/>
              <a:t> also tends </a:t>
            </a:r>
            <a:r>
              <a:rPr lang="en-US" sz="1200" dirty="0" smtClean="0"/>
              <a:t>to affect </a:t>
            </a:r>
            <a:r>
              <a:rPr lang="en-US" sz="1200" dirty="0"/>
              <a:t>females but has a </a:t>
            </a:r>
            <a:r>
              <a:rPr lang="en-US" sz="1200" dirty="0" smtClean="0"/>
              <a:t>less acute onset </a:t>
            </a:r>
            <a:r>
              <a:rPr lang="en-US" sz="1200" dirty="0"/>
              <a:t>and a more prolonged </a:t>
            </a:r>
            <a:r>
              <a:rPr lang="en-US" sz="1200" dirty="0" smtClean="0"/>
              <a:t>course.</a:t>
            </a:r>
          </a:p>
          <a:p>
            <a:pPr marL="171450" lvl="0" indent="-171450" algn="just">
              <a:lnSpc>
                <a:spcPct val="100000"/>
              </a:lnSpc>
              <a:buFontTx/>
              <a:buChar char="-"/>
            </a:pPr>
            <a:r>
              <a:rPr lang="en-US" sz="1200" dirty="0" smtClean="0"/>
              <a:t>red </a:t>
            </a:r>
            <a:r>
              <a:rPr lang="en-US" sz="1200" dirty="0"/>
              <a:t>eye is typically first noted on </a:t>
            </a:r>
            <a:r>
              <a:rPr lang="en-US" sz="1200" dirty="0" smtClean="0"/>
              <a:t>waking</a:t>
            </a:r>
          </a:p>
          <a:p>
            <a:pPr marL="171450" lvl="0" indent="-171450" algn="just">
              <a:lnSpc>
                <a:spcPct val="100000"/>
              </a:lnSpc>
              <a:buFontTx/>
              <a:buChar char="-"/>
            </a:pPr>
            <a:r>
              <a:rPr lang="es-ES" sz="1200" dirty="0"/>
              <a:t>A tender red vascular </a:t>
            </a:r>
            <a:r>
              <a:rPr lang="es-ES" sz="1200" dirty="0" err="1"/>
              <a:t>nodule</a:t>
            </a:r>
            <a:endParaRPr lang="es-ES" sz="1200" dirty="0"/>
          </a:p>
          <a:p>
            <a:pPr marL="171450" lvl="0" indent="-171450" algn="just">
              <a:lnSpc>
                <a:spcPct val="100000"/>
              </a:lnSpc>
              <a:buFontTx/>
              <a:buChar char="-"/>
            </a:pPr>
            <a:r>
              <a:rPr lang="en-US" sz="1200" dirty="0"/>
              <a:t>Intraocular pressure (IOP) is very occasionally elevated</a:t>
            </a:r>
            <a:endParaRPr sz="1200" dirty="0"/>
          </a:p>
        </p:txBody>
      </p:sp>
      <p:sp>
        <p:nvSpPr>
          <p:cNvPr id="547" name="Google Shape;547;p40"/>
          <p:cNvSpPr txBox="1"/>
          <p:nvPr/>
        </p:nvSpPr>
        <p:spPr>
          <a:xfrm>
            <a:off x="2165918" y="1666683"/>
            <a:ext cx="4683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dirty="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rPr>
              <a:t>1</a:t>
            </a:r>
            <a:endParaRPr sz="2500" dirty="0">
              <a:solidFill>
                <a:srgbClr val="FFFFFF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548" name="Google Shape;548;p40"/>
          <p:cNvSpPr txBox="1"/>
          <p:nvPr/>
        </p:nvSpPr>
        <p:spPr>
          <a:xfrm>
            <a:off x="6247410" y="1761183"/>
            <a:ext cx="466200" cy="2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FFFFF"/>
                </a:solidFill>
                <a:latin typeface="Fredoka One"/>
                <a:ea typeface="Fredoka One"/>
                <a:cs typeface="Fredoka One"/>
                <a:sym typeface="Fredoka One"/>
              </a:rPr>
              <a:t>2</a:t>
            </a:r>
            <a:endParaRPr sz="2500">
              <a:solidFill>
                <a:srgbClr val="FFFFFF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551" name="Google Shape;551;p4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 smtClean="0"/>
              <a:t>Episcleritis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250"/>
                                        <p:tgtEl>
                                          <p:spTgt spid="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250"/>
                                        <p:tgtEl>
                                          <p:spTgt spid="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5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250"/>
                                        <p:tgtEl>
                                          <p:spTgt spid="5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2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5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5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5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0" grpId="0" animBg="1"/>
      <p:bldP spid="538" grpId="0" animBg="1"/>
      <p:bldP spid="539" grpId="0" build="p"/>
      <p:bldP spid="540" grpId="0" build="p"/>
      <p:bldP spid="541" grpId="0" build="p"/>
      <p:bldP spid="542" grpId="0" build="p"/>
      <p:bldP spid="547" grpId="0"/>
      <p:bldP spid="5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39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E</a:t>
            </a:r>
            <a:r>
              <a:rPr lang="en-US" dirty="0" smtClean="0"/>
              <a:t>piscleritis</a:t>
            </a: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904" y="1607819"/>
            <a:ext cx="3361367" cy="2272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7728" y="1607819"/>
            <a:ext cx="3361367" cy="2272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1660852" y="3880484"/>
            <a:ext cx="17379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 smtClean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Simple </a:t>
            </a:r>
            <a:r>
              <a:rPr lang="en-US" dirty="0" err="1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episcleritis</a:t>
            </a:r>
            <a:endParaRPr lang="en-US" dirty="0">
              <a:solidFill>
                <a:schemeClr val="dk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31987" y="3880483"/>
            <a:ext cx="18710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Nodular </a:t>
            </a:r>
            <a:r>
              <a:rPr lang="en-US" dirty="0" err="1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rPr>
              <a:t>episcleritis</a:t>
            </a:r>
            <a:endParaRPr lang="en-US" dirty="0">
              <a:solidFill>
                <a:schemeClr val="dk1"/>
              </a:solidFill>
              <a:latin typeface="Fredoka One"/>
              <a:ea typeface="Fredoka One"/>
              <a:cs typeface="Fredoka One"/>
              <a:sym typeface="Fredoka One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med">
        <p15:prstTrans prst="pageCurlDouble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nic Meeting by Slidesgo">
  <a:themeElements>
    <a:clrScheme name="Simple Light">
      <a:dk1>
        <a:srgbClr val="38B8AB"/>
      </a:dk1>
      <a:lt1>
        <a:srgbClr val="FFFFFF"/>
      </a:lt1>
      <a:dk2>
        <a:srgbClr val="4673AF"/>
      </a:dk2>
      <a:lt2>
        <a:srgbClr val="4673AF"/>
      </a:lt2>
      <a:accent1>
        <a:srgbClr val="4673AF"/>
      </a:accent1>
      <a:accent2>
        <a:srgbClr val="4673AF"/>
      </a:accent2>
      <a:accent3>
        <a:srgbClr val="1B3D6D"/>
      </a:accent3>
      <a:accent4>
        <a:srgbClr val="4673AF"/>
      </a:accent4>
      <a:accent5>
        <a:srgbClr val="3984B2"/>
      </a:accent5>
      <a:accent6>
        <a:srgbClr val="66C9CA"/>
      </a:accent6>
      <a:hlink>
        <a:srgbClr val="1B3D6D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640</Words>
  <Application>Microsoft Office PowerPoint</Application>
  <PresentationFormat>On-screen Show (16:9)</PresentationFormat>
  <Paragraphs>146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Helvetica Neue</vt:lpstr>
      <vt:lpstr>Calibri</vt:lpstr>
      <vt:lpstr>Comfortaa Regular</vt:lpstr>
      <vt:lpstr>Source Sans Pro</vt:lpstr>
      <vt:lpstr>Agency FB</vt:lpstr>
      <vt:lpstr>Fredoka One</vt:lpstr>
      <vt:lpstr>Anton</vt:lpstr>
      <vt:lpstr>Arial</vt:lpstr>
      <vt:lpstr>Source Sans Pro Light</vt:lpstr>
      <vt:lpstr>Nonic Meeting by Slidesgo</vt:lpstr>
      <vt:lpstr>Sclera AND Episclera</vt:lpstr>
      <vt:lpstr>Table of contents</vt:lpstr>
      <vt:lpstr>Anatomy</vt:lpstr>
      <vt:lpstr>Anatomy</vt:lpstr>
      <vt:lpstr>Anatomy</vt:lpstr>
      <vt:lpstr>EPISCLERITIS</vt:lpstr>
      <vt:lpstr>EPISCLERITIS</vt:lpstr>
      <vt:lpstr>Episcleritis</vt:lpstr>
      <vt:lpstr>Episcleritis</vt:lpstr>
      <vt:lpstr>Episcleritis</vt:lpstr>
      <vt:lpstr>Treatment</vt:lpstr>
      <vt:lpstr>IMMUNE MEDIATED SCLERITIS</vt:lpstr>
      <vt:lpstr>01</vt:lpstr>
      <vt:lpstr>Anterior non-necrotizing scleritis </vt:lpstr>
      <vt:lpstr>Anterior necrotizing scleritis </vt:lpstr>
      <vt:lpstr>Anterior necrotizing scleritis </vt:lpstr>
      <vt:lpstr>Complications</vt:lpstr>
      <vt:lpstr>Posterior scleritis </vt:lpstr>
      <vt:lpstr>Investigation and Treatment</vt:lpstr>
      <vt:lpstr>Systemic association the immune mediated scleritis</vt:lpstr>
      <vt:lpstr>SCLERAL DISCOLORATION </vt:lpstr>
      <vt:lpstr>01</vt:lpstr>
      <vt:lpstr>SCLERAL DISCOLORATION </vt:lpstr>
      <vt:lpstr>SCLERAL DISCOLORATION </vt:lpstr>
      <vt:lpstr>SCLERAL DISCOLORATION </vt:lpstr>
      <vt:lpstr>– Pele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Sclera AND episclera</dc:title>
  <dc:creator>Dr.Amal</dc:creator>
  <cp:lastModifiedBy>Dr.Amal</cp:lastModifiedBy>
  <cp:revision>20</cp:revision>
  <dcterms:modified xsi:type="dcterms:W3CDTF">2020-11-03T12:33:50Z</dcterms:modified>
</cp:coreProperties>
</file>